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62" r:id="rId2"/>
    <p:sldId id="260" r:id="rId3"/>
    <p:sldId id="295" r:id="rId4"/>
    <p:sldId id="296" r:id="rId5"/>
    <p:sldId id="297" r:id="rId6"/>
    <p:sldId id="299" r:id="rId7"/>
    <p:sldId id="298" r:id="rId8"/>
    <p:sldId id="300" r:id="rId9"/>
    <p:sldId id="301" r:id="rId10"/>
    <p:sldId id="303" r:id="rId11"/>
    <p:sldId id="302" r:id="rId12"/>
    <p:sldId id="304" r:id="rId13"/>
    <p:sldId id="305" r:id="rId14"/>
    <p:sldId id="307" r:id="rId15"/>
    <p:sldId id="309" r:id="rId16"/>
    <p:sldId id="324" r:id="rId17"/>
    <p:sldId id="316" r:id="rId18"/>
    <p:sldId id="318" r:id="rId19"/>
    <p:sldId id="319" r:id="rId20"/>
    <p:sldId id="320" r:id="rId21"/>
    <p:sldId id="321" r:id="rId22"/>
    <p:sldId id="322" r:id="rId23"/>
    <p:sldId id="317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DEDE"/>
    <a:srgbClr val="C1920F"/>
    <a:srgbClr val="F0F0F0"/>
    <a:srgbClr val="A11207"/>
    <a:srgbClr val="D9FCB6"/>
    <a:srgbClr val="A6700E"/>
    <a:srgbClr val="95640D"/>
    <a:srgbClr val="BE900E"/>
    <a:srgbClr val="FFD525"/>
    <a:srgbClr val="EAB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70" autoAdjust="0"/>
    <p:restoredTop sz="94660"/>
  </p:normalViewPr>
  <p:slideViewPr>
    <p:cSldViewPr>
      <p:cViewPr varScale="1">
        <p:scale>
          <a:sx n="84" d="100"/>
          <a:sy n="84" d="100"/>
        </p:scale>
        <p:origin x="-1440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2EFB0B-38F8-45D0-B917-D7906E0CF70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9CADAB7-4085-446B-8EB3-79BAC80E7F8A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3">
            <a:lumMod val="75000"/>
          </a:schemeClr>
        </a:solidFill>
        <a:ln w="34925">
          <a:solidFill>
            <a:srgbClr val="FFFFFF"/>
          </a:solidFill>
        </a:ln>
        <a:effectLst>
          <a:outerShdw blurRad="317500" dir="2700000" algn="ctr">
            <a:srgbClr val="000000">
              <a:alpha val="43000"/>
            </a:srgbClr>
          </a:outerShdw>
        </a:effectLst>
        <a:scene3d>
          <a:camera prst="perspectiveFront" fov="2700000">
            <a:rot lat="19086000" lon="19067999" rev="3108000"/>
          </a:camera>
          <a:lightRig rig="threePt" dir="t">
            <a:rot lat="0" lon="0" rev="0"/>
          </a:lightRig>
        </a:scene3d>
        <a:sp3d extrusionH="38100" prstMaterial="clear">
          <a:bevelT w="260350" h="50800" prst="softRound"/>
          <a:bevelB prst="softRound"/>
        </a:sp3d>
      </dgm:spPr>
      <dgm:t>
        <a:bodyPr/>
        <a:lstStyle/>
        <a:p>
          <a:pPr rtl="0"/>
          <a:r>
            <a:rPr lang="zh-CN" sz="2400" b="1" smtClean="0">
              <a:solidFill>
                <a:schemeClr val="bg1"/>
              </a:solidFill>
              <a:latin typeface="+mn-ea"/>
              <a:ea typeface="+mn-ea"/>
            </a:rPr>
            <a:t>中国历史文化</a:t>
          </a:r>
          <a:endParaRPr lang="en-US" sz="2400" b="1">
            <a:solidFill>
              <a:schemeClr val="bg1"/>
            </a:solidFill>
            <a:latin typeface="+mn-ea"/>
            <a:ea typeface="+mn-ea"/>
          </a:endParaRPr>
        </a:p>
      </dgm:t>
    </dgm:pt>
    <dgm:pt modelId="{4998843B-1D16-435A-AFE1-FA348EF01E3A}" type="parTrans" cxnId="{434CAB87-2596-45FC-9313-0CA4DE394EC5}">
      <dgm:prSet/>
      <dgm:spPr/>
      <dgm:t>
        <a:bodyPr/>
        <a:lstStyle/>
        <a:p>
          <a:endParaRPr lang="zh-CN" altLang="en-US"/>
        </a:p>
      </dgm:t>
    </dgm:pt>
    <dgm:pt modelId="{7E5E9861-0C84-4988-B343-B6E309DA0B4E}" type="sibTrans" cxnId="{434CAB87-2596-45FC-9313-0CA4DE394EC5}">
      <dgm:prSet/>
      <dgm:spPr/>
      <dgm:t>
        <a:bodyPr/>
        <a:lstStyle/>
        <a:p>
          <a:endParaRPr lang="zh-CN" altLang="en-US"/>
        </a:p>
      </dgm:t>
    </dgm:pt>
    <dgm:pt modelId="{1B530B89-5B29-4477-91D3-D5DCBF77C9EE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accent3">
            <a:lumMod val="50000"/>
          </a:schemeClr>
        </a:solidFill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pPr rtl="0"/>
          <a:r>
            <a:rPr lang="zh-CN" sz="2000" b="1" smtClean="0">
              <a:solidFill>
                <a:schemeClr val="bg1"/>
              </a:solidFill>
            </a:rPr>
            <a:t>朝代沿革、历史事件、人物、科技成就、</a:t>
          </a:r>
          <a:r>
            <a:rPr lang="zh-CN" altLang="en-US" sz="2000" b="1" smtClean="0">
              <a:solidFill>
                <a:schemeClr val="bg1"/>
              </a:solidFill>
            </a:rPr>
            <a:t>文物、</a:t>
          </a:r>
          <a:r>
            <a:rPr lang="zh-CN" sz="2000" b="1" smtClean="0">
              <a:solidFill>
                <a:schemeClr val="bg1"/>
              </a:solidFill>
            </a:rPr>
            <a:t>文化遗产</a:t>
          </a:r>
          <a:endParaRPr lang="en-US" sz="2000" b="1">
            <a:solidFill>
              <a:schemeClr val="bg1"/>
            </a:solidFill>
          </a:endParaRPr>
        </a:p>
      </dgm:t>
    </dgm:pt>
    <dgm:pt modelId="{536CD681-0B41-47A5-8FC0-13295E793754}" type="parTrans" cxnId="{C289E99F-5496-4999-A1AD-C35F95A9EB39}">
      <dgm:prSet/>
      <dgm:spPr/>
      <dgm:t>
        <a:bodyPr/>
        <a:lstStyle/>
        <a:p>
          <a:endParaRPr lang="zh-CN" altLang="en-US"/>
        </a:p>
      </dgm:t>
    </dgm:pt>
    <dgm:pt modelId="{C9CDAA6A-C907-45D5-9936-47FA8D4317C0}" type="sibTrans" cxnId="{C289E99F-5496-4999-A1AD-C35F95A9EB39}">
      <dgm:prSet/>
      <dgm:spPr/>
      <dgm:t>
        <a:bodyPr/>
        <a:lstStyle/>
        <a:p>
          <a:endParaRPr lang="zh-CN" altLang="en-US"/>
        </a:p>
      </dgm:t>
    </dgm:pt>
    <dgm:pt modelId="{5373F2B8-1FBD-4632-B445-C4EA2D8D6E7C}">
      <dgm:prSet custT="1"/>
      <dgm:spPr>
        <a:solidFill>
          <a:schemeClr val="bg1">
            <a:lumMod val="75000"/>
          </a:schemeClr>
        </a:solidFill>
        <a:ln w="34925">
          <a:solidFill>
            <a:srgbClr val="FFFFFF"/>
          </a:solidFill>
        </a:ln>
        <a:effectLst>
          <a:outerShdw blurRad="317500" dir="2700000" algn="ctr">
            <a:srgbClr val="000000">
              <a:alpha val="43000"/>
            </a:srgbClr>
          </a:outerShdw>
        </a:effectLst>
        <a:scene3d>
          <a:camera prst="perspectiveFront" fov="2700000">
            <a:rot lat="19086000" lon="19067999" rev="3108000"/>
          </a:camera>
          <a:lightRig rig="threePt" dir="t">
            <a:rot lat="0" lon="0" rev="0"/>
          </a:lightRig>
        </a:scene3d>
        <a:sp3d extrusionH="38100" prstMaterial="clear">
          <a:bevelT w="260350" h="50800" prst="softRound"/>
          <a:bevelB prst="softRound"/>
        </a:sp3d>
      </dgm:spPr>
      <dgm:t>
        <a:bodyPr/>
        <a:lstStyle/>
        <a:p>
          <a:pPr rtl="0"/>
          <a:r>
            <a:rPr lang="zh-CN" sz="2400" b="1" smtClean="0">
              <a:latin typeface="+mn-ea"/>
              <a:ea typeface="+mn-ea"/>
            </a:rPr>
            <a:t>哲学</a:t>
          </a:r>
          <a:r>
            <a:rPr lang="zh-CN" altLang="en-US" sz="2400" b="1" smtClean="0">
              <a:latin typeface="+mn-ea"/>
              <a:ea typeface="+mn-ea"/>
            </a:rPr>
            <a:t>与</a:t>
          </a:r>
          <a:r>
            <a:rPr lang="zh-CN" sz="2400" b="1" smtClean="0">
              <a:latin typeface="+mn-ea"/>
              <a:ea typeface="+mn-ea"/>
            </a:rPr>
            <a:t>宗教文化</a:t>
          </a:r>
          <a:endParaRPr lang="en-US" sz="2400" b="1">
            <a:latin typeface="+mn-ea"/>
            <a:ea typeface="+mn-ea"/>
          </a:endParaRPr>
        </a:p>
      </dgm:t>
    </dgm:pt>
    <dgm:pt modelId="{C26D59DC-2EBB-4360-8C42-CDD3C287C80C}" type="parTrans" cxnId="{12C2613B-04BE-421B-A9D5-41C009883909}">
      <dgm:prSet/>
      <dgm:spPr/>
      <dgm:t>
        <a:bodyPr/>
        <a:lstStyle/>
        <a:p>
          <a:endParaRPr lang="zh-CN" altLang="en-US"/>
        </a:p>
      </dgm:t>
    </dgm:pt>
    <dgm:pt modelId="{1769AF20-4925-407F-9EFA-576B66FD0F28}" type="sibTrans" cxnId="{12C2613B-04BE-421B-A9D5-41C009883909}">
      <dgm:prSet/>
      <dgm:spPr/>
      <dgm:t>
        <a:bodyPr/>
        <a:lstStyle/>
        <a:p>
          <a:endParaRPr lang="zh-CN" altLang="en-US"/>
        </a:p>
      </dgm:t>
    </dgm:pt>
    <dgm:pt modelId="{1CD2F9D6-D775-4839-82A6-E7622AEE284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accent3">
            <a:lumMod val="50000"/>
          </a:schemeClr>
        </a:solidFill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pPr rtl="0"/>
          <a:r>
            <a:rPr lang="zh-CN" sz="2000" b="1" smtClean="0">
              <a:solidFill>
                <a:schemeClr val="bg1"/>
              </a:solidFill>
            </a:rPr>
            <a:t>儒、佛、道、先秦诸子、宋明理学、中国宗教现状</a:t>
          </a:r>
          <a:endParaRPr lang="en-US" sz="2000" b="1">
            <a:solidFill>
              <a:schemeClr val="bg1"/>
            </a:solidFill>
          </a:endParaRPr>
        </a:p>
      </dgm:t>
    </dgm:pt>
    <dgm:pt modelId="{DA87CDE2-E78F-4DDA-8CFF-1910A0D6D3AC}" type="parTrans" cxnId="{25927CCF-4F53-4D97-B24C-43B724F23BDE}">
      <dgm:prSet/>
      <dgm:spPr/>
      <dgm:t>
        <a:bodyPr/>
        <a:lstStyle/>
        <a:p>
          <a:endParaRPr lang="zh-CN" altLang="en-US"/>
        </a:p>
      </dgm:t>
    </dgm:pt>
    <dgm:pt modelId="{239E1B82-E0B3-438E-A42F-BC4A53FA5504}" type="sibTrans" cxnId="{25927CCF-4F53-4D97-B24C-43B724F23BDE}">
      <dgm:prSet/>
      <dgm:spPr/>
      <dgm:t>
        <a:bodyPr/>
        <a:lstStyle/>
        <a:p>
          <a:endParaRPr lang="zh-CN" altLang="en-US"/>
        </a:p>
      </dgm:t>
    </dgm:pt>
    <dgm:pt modelId="{CBF4EC1E-0FEF-429A-A4D7-7EBA76E5A001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1">
            <a:lumMod val="75000"/>
          </a:schemeClr>
        </a:solidFill>
        <a:ln w="34925">
          <a:solidFill>
            <a:srgbClr val="FFFFFF"/>
          </a:solidFill>
        </a:ln>
        <a:effectLst>
          <a:outerShdw blurRad="317500" dir="2700000" algn="ctr">
            <a:srgbClr val="000000">
              <a:alpha val="43000"/>
            </a:srgbClr>
          </a:outerShdw>
        </a:effectLst>
        <a:scene3d>
          <a:camera prst="perspectiveFront" fov="2700000">
            <a:rot lat="19086000" lon="19067999" rev="3108000"/>
          </a:camera>
          <a:lightRig rig="threePt" dir="t">
            <a:rot lat="0" lon="0" rev="0"/>
          </a:lightRig>
        </a:scene3d>
        <a:sp3d extrusionH="38100" prstMaterial="clear">
          <a:bevelT w="260350" h="50800" prst="softRound"/>
          <a:bevelB prst="softRound"/>
        </a:sp3d>
      </dgm:spPr>
      <dgm:t>
        <a:bodyPr/>
        <a:lstStyle/>
        <a:p>
          <a:pPr rtl="0"/>
          <a:r>
            <a:rPr lang="zh-CN" sz="2400" b="1" smtClean="0">
              <a:solidFill>
                <a:schemeClr val="bg1"/>
              </a:solidFill>
              <a:latin typeface="+mn-ea"/>
              <a:ea typeface="+mn-ea"/>
            </a:rPr>
            <a:t>中国文学与艺术</a:t>
          </a:r>
          <a:endParaRPr lang="en-US" sz="2400" b="1">
            <a:solidFill>
              <a:schemeClr val="bg1"/>
            </a:solidFill>
            <a:latin typeface="+mn-ea"/>
            <a:ea typeface="+mn-ea"/>
          </a:endParaRPr>
        </a:p>
      </dgm:t>
    </dgm:pt>
    <dgm:pt modelId="{1B7C50E5-2997-40CC-BDF6-DF2ADA399E1E}" type="parTrans" cxnId="{582B5FC8-8AC3-44B1-A890-AC12E89F2BF7}">
      <dgm:prSet/>
      <dgm:spPr/>
      <dgm:t>
        <a:bodyPr/>
        <a:lstStyle/>
        <a:p>
          <a:endParaRPr lang="zh-CN" altLang="en-US"/>
        </a:p>
      </dgm:t>
    </dgm:pt>
    <dgm:pt modelId="{66B3DB72-A4DA-473D-948A-84244477C668}" type="sibTrans" cxnId="{582B5FC8-8AC3-44B1-A890-AC12E89F2BF7}">
      <dgm:prSet/>
      <dgm:spPr/>
      <dgm:t>
        <a:bodyPr/>
        <a:lstStyle/>
        <a:p>
          <a:endParaRPr lang="zh-CN" altLang="en-US"/>
        </a:p>
      </dgm:t>
    </dgm:pt>
    <dgm:pt modelId="{AA3BF441-5BA4-4D85-A773-284A928E4760}">
      <dgm:prSet custT="1"/>
      <dgm:spPr>
        <a:solidFill>
          <a:schemeClr val="accent3">
            <a:lumMod val="50000"/>
          </a:schemeClr>
        </a:solidFill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pPr rtl="0"/>
          <a:r>
            <a:rPr lang="zh-CN" sz="2000" b="1" smtClean="0">
              <a:solidFill>
                <a:schemeClr val="bg1"/>
              </a:solidFill>
            </a:rPr>
            <a:t>古代、现</a:t>
          </a:r>
          <a:r>
            <a:rPr lang="zh-CN" altLang="en-US" sz="2000" b="1" smtClean="0">
              <a:solidFill>
                <a:schemeClr val="bg1"/>
              </a:solidFill>
            </a:rPr>
            <a:t>代、</a:t>
          </a:r>
          <a:r>
            <a:rPr lang="zh-CN" sz="2000" b="1" smtClean="0">
              <a:solidFill>
                <a:schemeClr val="bg1"/>
              </a:solidFill>
            </a:rPr>
            <a:t>当代文学</a:t>
          </a:r>
          <a:r>
            <a:rPr lang="zh-CN" altLang="en-US" sz="2000" b="1" smtClean="0">
              <a:solidFill>
                <a:schemeClr val="bg1"/>
              </a:solidFill>
            </a:rPr>
            <a:t>；书法、绘画；</a:t>
          </a:r>
          <a:r>
            <a:rPr lang="zh-CN" sz="2000" b="1" smtClean="0">
              <a:solidFill>
                <a:schemeClr val="bg1"/>
              </a:solidFill>
            </a:rPr>
            <a:t>影视、戏曲</a:t>
          </a:r>
          <a:r>
            <a:rPr lang="zh-CN" altLang="en-US" sz="2000" b="1" smtClean="0">
              <a:solidFill>
                <a:schemeClr val="bg1"/>
              </a:solidFill>
            </a:rPr>
            <a:t>、</a:t>
          </a:r>
          <a:r>
            <a:rPr lang="zh-CN" sz="2000" b="1" smtClean="0">
              <a:solidFill>
                <a:schemeClr val="bg1"/>
              </a:solidFill>
            </a:rPr>
            <a:t>曲艺、音乐</a:t>
          </a:r>
          <a:r>
            <a:rPr lang="zh-CN" altLang="en-US" sz="2000" b="1" smtClean="0">
              <a:solidFill>
                <a:schemeClr val="bg1"/>
              </a:solidFill>
            </a:rPr>
            <a:t>；</a:t>
          </a:r>
          <a:r>
            <a:rPr lang="zh-CN" sz="2000" b="1" smtClean="0">
              <a:solidFill>
                <a:schemeClr val="bg1"/>
              </a:solidFill>
            </a:rPr>
            <a:t>园林</a:t>
          </a:r>
          <a:r>
            <a:rPr lang="zh-CN" altLang="en-US" sz="2000" b="1" smtClean="0">
              <a:solidFill>
                <a:schemeClr val="bg1"/>
              </a:solidFill>
            </a:rPr>
            <a:t>与</a:t>
          </a:r>
          <a:r>
            <a:rPr lang="zh-CN" sz="2000" b="1" smtClean="0">
              <a:solidFill>
                <a:schemeClr val="bg1"/>
              </a:solidFill>
            </a:rPr>
            <a:t>建筑</a:t>
          </a:r>
          <a:endParaRPr lang="en-US" sz="2000" b="1">
            <a:solidFill>
              <a:schemeClr val="bg1"/>
            </a:solidFill>
          </a:endParaRPr>
        </a:p>
      </dgm:t>
    </dgm:pt>
    <dgm:pt modelId="{47418E2B-C93F-4684-9382-9E20A834EB65}" type="parTrans" cxnId="{C5FA9DBF-40C3-4571-8C07-B6863FF876C9}">
      <dgm:prSet/>
      <dgm:spPr/>
      <dgm:t>
        <a:bodyPr/>
        <a:lstStyle/>
        <a:p>
          <a:endParaRPr lang="zh-CN" altLang="en-US"/>
        </a:p>
      </dgm:t>
    </dgm:pt>
    <dgm:pt modelId="{B65C83A2-AE26-40EE-9CB5-225ACC0DF87E}" type="sibTrans" cxnId="{C5FA9DBF-40C3-4571-8C07-B6863FF876C9}">
      <dgm:prSet/>
      <dgm:spPr/>
      <dgm:t>
        <a:bodyPr/>
        <a:lstStyle/>
        <a:p>
          <a:endParaRPr lang="zh-CN" altLang="en-US"/>
        </a:p>
      </dgm:t>
    </dgm:pt>
    <dgm:pt modelId="{7D4BECFA-0CAC-4B2E-99F0-09BAB300C8F5}">
      <dgm:prSet custT="1"/>
      <dgm:spPr>
        <a:solidFill>
          <a:schemeClr val="bg1">
            <a:lumMod val="75000"/>
          </a:schemeClr>
        </a:solidFill>
        <a:ln w="34925">
          <a:solidFill>
            <a:srgbClr val="FFFFFF"/>
          </a:solidFill>
        </a:ln>
        <a:effectLst>
          <a:outerShdw blurRad="317500" dir="2700000" algn="ctr">
            <a:srgbClr val="000000">
              <a:alpha val="43000"/>
            </a:srgbClr>
          </a:outerShdw>
        </a:effectLst>
        <a:scene3d>
          <a:camera prst="perspectiveFront" fov="2700000">
            <a:rot lat="19086000" lon="19067999" rev="3108000"/>
          </a:camera>
          <a:lightRig rig="threePt" dir="t">
            <a:rot lat="0" lon="0" rev="0"/>
          </a:lightRig>
        </a:scene3d>
        <a:sp3d extrusionH="38100" prstMaterial="clear">
          <a:bevelT w="260350" h="50800" prst="softRound"/>
          <a:bevelB prst="softRound"/>
        </a:sp3d>
      </dgm:spPr>
      <dgm:t>
        <a:bodyPr/>
        <a:lstStyle/>
        <a:p>
          <a:pPr rtl="0"/>
          <a:r>
            <a:rPr lang="zh-CN" sz="2400" b="1" smtClean="0">
              <a:latin typeface="+mn-ea"/>
              <a:ea typeface="+mn-ea"/>
            </a:rPr>
            <a:t>中国民俗文化</a:t>
          </a:r>
          <a:endParaRPr lang="en-US" sz="2400" b="1">
            <a:latin typeface="+mn-ea"/>
            <a:ea typeface="+mn-ea"/>
          </a:endParaRPr>
        </a:p>
      </dgm:t>
    </dgm:pt>
    <dgm:pt modelId="{CDEC68C7-8DE8-4065-AD8B-206A62827ADE}" type="parTrans" cxnId="{B2C20504-9DBB-457D-9EC7-DB28E51D2A51}">
      <dgm:prSet/>
      <dgm:spPr/>
      <dgm:t>
        <a:bodyPr/>
        <a:lstStyle/>
        <a:p>
          <a:endParaRPr lang="zh-CN" altLang="en-US"/>
        </a:p>
      </dgm:t>
    </dgm:pt>
    <dgm:pt modelId="{B4C5FB4E-31C2-4DA5-A3E6-6F902DF4D70B}" type="sibTrans" cxnId="{B2C20504-9DBB-457D-9EC7-DB28E51D2A51}">
      <dgm:prSet/>
      <dgm:spPr/>
      <dgm:t>
        <a:bodyPr/>
        <a:lstStyle/>
        <a:p>
          <a:endParaRPr lang="zh-CN" altLang="en-US"/>
        </a:p>
      </dgm:t>
    </dgm:pt>
    <dgm:pt modelId="{AB1BC994-39B2-4EC3-BD98-38F480A4159A}">
      <dgm:prSet custT="1"/>
      <dgm:spPr>
        <a:solidFill>
          <a:schemeClr val="bg1">
            <a:lumMod val="75000"/>
          </a:schemeClr>
        </a:solidFill>
        <a:ln w="34925">
          <a:solidFill>
            <a:srgbClr val="FFFFFF"/>
          </a:solidFill>
        </a:ln>
        <a:effectLst>
          <a:outerShdw blurRad="317500" dir="2700000" algn="ctr">
            <a:srgbClr val="000000">
              <a:alpha val="43000"/>
            </a:srgbClr>
          </a:outerShdw>
        </a:effectLst>
        <a:scene3d>
          <a:camera prst="perspectiveFront" fov="2700000">
            <a:rot lat="19086000" lon="19067999" rev="3108000"/>
          </a:camera>
          <a:lightRig rig="threePt" dir="t">
            <a:rot lat="0" lon="0" rev="0"/>
          </a:lightRig>
        </a:scene3d>
        <a:sp3d extrusionH="38100" prstMaterial="clear">
          <a:bevelT w="260350" h="50800" prst="softRound"/>
          <a:bevelB prst="softRound"/>
        </a:sp3d>
      </dgm:spPr>
      <dgm:t>
        <a:bodyPr/>
        <a:lstStyle/>
        <a:p>
          <a:pPr rtl="0"/>
          <a:r>
            <a:rPr lang="zh-CN" sz="2400" b="1" smtClean="0">
              <a:latin typeface="+mn-ea"/>
              <a:ea typeface="+mn-ea"/>
            </a:rPr>
            <a:t>中国国情</a:t>
          </a:r>
          <a:endParaRPr lang="en-US" sz="2400" b="1">
            <a:latin typeface="+mn-ea"/>
            <a:ea typeface="+mn-ea"/>
          </a:endParaRPr>
        </a:p>
      </dgm:t>
    </dgm:pt>
    <dgm:pt modelId="{3A36AFE4-FAD0-4C70-99CF-84407BF85698}" type="parTrans" cxnId="{216929C5-8F3A-4689-93E2-F6D21B2EF849}">
      <dgm:prSet/>
      <dgm:spPr/>
      <dgm:t>
        <a:bodyPr/>
        <a:lstStyle/>
        <a:p>
          <a:endParaRPr lang="zh-CN" altLang="en-US"/>
        </a:p>
      </dgm:t>
    </dgm:pt>
    <dgm:pt modelId="{08D8BF64-7C31-451E-A1CC-E962982D0C10}" type="sibTrans" cxnId="{216929C5-8F3A-4689-93E2-F6D21B2EF849}">
      <dgm:prSet/>
      <dgm:spPr/>
      <dgm:t>
        <a:bodyPr/>
        <a:lstStyle/>
        <a:p>
          <a:endParaRPr lang="zh-CN" altLang="en-US"/>
        </a:p>
      </dgm:t>
    </dgm:pt>
    <dgm:pt modelId="{51A14B3F-F0A3-4DFF-80FD-2CFC3520FF76}">
      <dgm:prSet custT="1"/>
      <dgm:spPr>
        <a:solidFill>
          <a:schemeClr val="accent3">
            <a:lumMod val="50000"/>
          </a:schemeClr>
        </a:solidFill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pPr rtl="0"/>
          <a:r>
            <a:rPr lang="zh-CN" sz="2000" b="1" smtClean="0">
              <a:solidFill>
                <a:schemeClr val="bg1"/>
              </a:solidFill>
            </a:rPr>
            <a:t>民族、地理、政治</a:t>
          </a:r>
          <a:r>
            <a:rPr lang="zh-CN" altLang="en-US" sz="2000" b="1" smtClean="0">
              <a:solidFill>
                <a:schemeClr val="bg1"/>
              </a:solidFill>
            </a:rPr>
            <a:t>体制</a:t>
          </a:r>
          <a:r>
            <a:rPr lang="zh-CN" sz="2000" b="1" smtClean="0">
              <a:solidFill>
                <a:schemeClr val="bg1"/>
              </a:solidFill>
            </a:rPr>
            <a:t>、经济</a:t>
          </a:r>
          <a:r>
            <a:rPr lang="zh-CN" altLang="en-US" sz="2000" b="1" smtClean="0">
              <a:solidFill>
                <a:schemeClr val="bg1"/>
              </a:solidFill>
            </a:rPr>
            <a:t>改革</a:t>
          </a:r>
          <a:r>
            <a:rPr lang="zh-CN" sz="2000" b="1" smtClean="0">
              <a:solidFill>
                <a:schemeClr val="bg1"/>
              </a:solidFill>
            </a:rPr>
            <a:t>、教育</a:t>
          </a:r>
          <a:r>
            <a:rPr lang="zh-CN" altLang="en-US" sz="2000" b="1" smtClean="0">
              <a:solidFill>
                <a:schemeClr val="bg1"/>
              </a:solidFill>
            </a:rPr>
            <a:t>概况</a:t>
          </a:r>
          <a:r>
            <a:rPr lang="zh-CN" sz="2000" b="1" smtClean="0">
              <a:solidFill>
                <a:schemeClr val="bg1"/>
              </a:solidFill>
            </a:rPr>
            <a:t>、社会与环境</a:t>
          </a:r>
          <a:endParaRPr lang="en-US" sz="2000" b="1">
            <a:solidFill>
              <a:schemeClr val="bg1"/>
            </a:solidFill>
          </a:endParaRPr>
        </a:p>
      </dgm:t>
    </dgm:pt>
    <dgm:pt modelId="{F6B87A8D-8268-4D28-BFAB-C63C858BB07C}" type="parTrans" cxnId="{397642D2-0A31-4025-822F-4DF47D06B8EA}">
      <dgm:prSet/>
      <dgm:spPr/>
      <dgm:t>
        <a:bodyPr/>
        <a:lstStyle/>
        <a:p>
          <a:endParaRPr lang="zh-CN" altLang="en-US"/>
        </a:p>
      </dgm:t>
    </dgm:pt>
    <dgm:pt modelId="{CA7DFBEC-7443-40D2-8152-E652F9826F76}" type="sibTrans" cxnId="{397642D2-0A31-4025-822F-4DF47D06B8EA}">
      <dgm:prSet/>
      <dgm:spPr/>
      <dgm:t>
        <a:bodyPr/>
        <a:lstStyle/>
        <a:p>
          <a:endParaRPr lang="zh-CN" altLang="en-US"/>
        </a:p>
      </dgm:t>
    </dgm:pt>
    <dgm:pt modelId="{1145FB4F-C2EA-495E-97FA-5D432F9F0C36}">
      <dgm:prSet custT="1"/>
      <dgm:spPr>
        <a:solidFill>
          <a:schemeClr val="accent3">
            <a:lumMod val="50000"/>
          </a:schemeClr>
        </a:solidFill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pPr rtl="0"/>
          <a:r>
            <a:rPr lang="zh-CN" altLang="en-US" sz="2000" b="1" smtClean="0">
              <a:solidFill>
                <a:schemeClr val="bg1"/>
              </a:solidFill>
            </a:rPr>
            <a:t>传统</a:t>
          </a:r>
          <a:r>
            <a:rPr lang="zh-CN" sz="2000" b="1" smtClean="0">
              <a:solidFill>
                <a:schemeClr val="bg1"/>
              </a:solidFill>
            </a:rPr>
            <a:t>节日、饮食、服饰、</a:t>
          </a:r>
          <a:r>
            <a:rPr lang="zh-CN" altLang="en-US" sz="2000" b="1" smtClean="0">
              <a:solidFill>
                <a:schemeClr val="bg1"/>
              </a:solidFill>
            </a:rPr>
            <a:t>民间</a:t>
          </a:r>
          <a:r>
            <a:rPr lang="zh-CN" sz="2000" b="1" smtClean="0">
              <a:solidFill>
                <a:schemeClr val="bg1"/>
              </a:solidFill>
            </a:rPr>
            <a:t>工艺、</a:t>
          </a:r>
          <a:r>
            <a:rPr lang="zh-CN" altLang="en-US" sz="2000" b="1" smtClean="0">
              <a:solidFill>
                <a:schemeClr val="bg1"/>
              </a:solidFill>
            </a:rPr>
            <a:t>婚丧</a:t>
          </a:r>
          <a:r>
            <a:rPr lang="zh-CN" sz="2000" b="1" smtClean="0">
              <a:solidFill>
                <a:schemeClr val="bg1"/>
              </a:solidFill>
            </a:rPr>
            <a:t>礼俗</a:t>
          </a:r>
          <a:r>
            <a:rPr lang="zh-CN" altLang="en-US" sz="2000" b="1" smtClean="0">
              <a:solidFill>
                <a:schemeClr val="bg1"/>
              </a:solidFill>
            </a:rPr>
            <a:t>、习俗禁忌、地域</a:t>
          </a:r>
          <a:endParaRPr lang="en-US" sz="2000" b="1">
            <a:solidFill>
              <a:schemeClr val="bg1"/>
            </a:solidFill>
          </a:endParaRPr>
        </a:p>
      </dgm:t>
    </dgm:pt>
    <dgm:pt modelId="{1B02B1C3-6A6B-4C0D-BF36-2E4F99D6F571}" type="sibTrans" cxnId="{A3E73B11-85CE-41B0-992E-97AFA6E31FED}">
      <dgm:prSet/>
      <dgm:spPr/>
      <dgm:t>
        <a:bodyPr/>
        <a:lstStyle/>
        <a:p>
          <a:endParaRPr lang="zh-CN" altLang="en-US"/>
        </a:p>
      </dgm:t>
    </dgm:pt>
    <dgm:pt modelId="{048E203E-4B8F-4ECC-9AD7-4DB81B959634}" type="parTrans" cxnId="{A3E73B11-85CE-41B0-992E-97AFA6E31FED}">
      <dgm:prSet/>
      <dgm:spPr/>
      <dgm:t>
        <a:bodyPr/>
        <a:lstStyle/>
        <a:p>
          <a:endParaRPr lang="zh-CN" altLang="en-US"/>
        </a:p>
      </dgm:t>
    </dgm:pt>
    <dgm:pt modelId="{64D0EFDB-063F-4414-97EC-070C10CC079B}" type="pres">
      <dgm:prSet presAssocID="{992EFB0B-38F8-45D0-B917-D7906E0CF70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E13E1C4-4E9E-4202-B38B-3095A6B03450}" type="pres">
      <dgm:prSet presAssocID="{A9CADAB7-4085-446B-8EB3-79BAC80E7F8A}" presName="linNode" presStyleCnt="0"/>
      <dgm:spPr/>
    </dgm:pt>
    <dgm:pt modelId="{67471D97-786F-4A61-B0DB-15AE8C4FC9AF}" type="pres">
      <dgm:prSet presAssocID="{A9CADAB7-4085-446B-8EB3-79BAC80E7F8A}" presName="parentText" presStyleLbl="node1" presStyleIdx="0" presStyleCnt="5" custScaleY="7997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972DA1-2A52-4FC9-B6B7-FCED336EB7BE}" type="pres">
      <dgm:prSet presAssocID="{A9CADAB7-4085-446B-8EB3-79BAC80E7F8A}" presName="descendantText" presStyleLbl="alignAccFollowNode1" presStyleIdx="0" presStyleCnt="5" custScaleY="9934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76ED7B-7120-4119-B31A-19A6341E8E90}" type="pres">
      <dgm:prSet presAssocID="{7E5E9861-0C84-4988-B343-B6E309DA0B4E}" presName="sp" presStyleCnt="0"/>
      <dgm:spPr/>
    </dgm:pt>
    <dgm:pt modelId="{B80BBA0B-3A9E-420D-A329-21866A786393}" type="pres">
      <dgm:prSet presAssocID="{5373F2B8-1FBD-4632-B445-C4EA2D8D6E7C}" presName="linNode" presStyleCnt="0"/>
      <dgm:spPr/>
    </dgm:pt>
    <dgm:pt modelId="{5F7B9DF2-69EB-4A6C-A0A6-C48E137A04C0}" type="pres">
      <dgm:prSet presAssocID="{5373F2B8-1FBD-4632-B445-C4EA2D8D6E7C}" presName="parentText" presStyleLbl="node1" presStyleIdx="1" presStyleCnt="5" custScaleY="7771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30FA985-DFBD-404C-8B0D-82615510EA99}" type="pres">
      <dgm:prSet presAssocID="{5373F2B8-1FBD-4632-B445-C4EA2D8D6E7C}" presName="descendantText" presStyleLbl="alignAccFollowNode1" presStyleIdx="1" presStyleCnt="5" custScaleY="9738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E29707-BA33-485E-A8BF-1F4932B8765A}" type="pres">
      <dgm:prSet presAssocID="{1769AF20-4925-407F-9EFA-576B66FD0F28}" presName="sp" presStyleCnt="0"/>
      <dgm:spPr/>
    </dgm:pt>
    <dgm:pt modelId="{307C1038-FA8A-4830-BB1B-F2BC8840D0DA}" type="pres">
      <dgm:prSet presAssocID="{CBF4EC1E-0FEF-429A-A4D7-7EBA76E5A001}" presName="linNode" presStyleCnt="0"/>
      <dgm:spPr/>
    </dgm:pt>
    <dgm:pt modelId="{3631B497-816A-4981-AF0D-2AA88205B6DB}" type="pres">
      <dgm:prSet presAssocID="{CBF4EC1E-0FEF-429A-A4D7-7EBA76E5A001}" presName="parentText" presStyleLbl="node1" presStyleIdx="2" presStyleCnt="5" custScaleY="7402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566030C-175E-45B7-9C7A-D71A8912C2E0}" type="pres">
      <dgm:prSet presAssocID="{CBF4EC1E-0FEF-429A-A4D7-7EBA76E5A001}" presName="descendantText" presStyleLbl="alignAccFollowNode1" presStyleIdx="2" presStyleCnt="5" custScaleY="1082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AB294D-9746-474B-A597-178AF497C9C3}" type="pres">
      <dgm:prSet presAssocID="{66B3DB72-A4DA-473D-948A-84244477C668}" presName="sp" presStyleCnt="0"/>
      <dgm:spPr/>
    </dgm:pt>
    <dgm:pt modelId="{8BBBD68B-B7F8-4F59-8664-7850A08C99C0}" type="pres">
      <dgm:prSet presAssocID="{7D4BECFA-0CAC-4B2E-99F0-09BAB300C8F5}" presName="linNode" presStyleCnt="0"/>
      <dgm:spPr/>
    </dgm:pt>
    <dgm:pt modelId="{B8F55E38-81F7-4A82-B5DE-298783D4B1D0}" type="pres">
      <dgm:prSet presAssocID="{7D4BECFA-0CAC-4B2E-99F0-09BAB300C8F5}" presName="parentText" presStyleLbl="node1" presStyleIdx="3" presStyleCnt="5" custScaleY="7934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1F7249-8FD8-4867-856A-91228ACF8395}" type="pres">
      <dgm:prSet presAssocID="{7D4BECFA-0CAC-4B2E-99F0-09BAB300C8F5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FF1996-6026-4DD4-A32D-76A254B2BD9C}" type="pres">
      <dgm:prSet presAssocID="{B4C5FB4E-31C2-4DA5-A3E6-6F902DF4D70B}" presName="sp" presStyleCnt="0"/>
      <dgm:spPr/>
    </dgm:pt>
    <dgm:pt modelId="{0D76007F-96FD-48DD-B2F8-C45002A5DE62}" type="pres">
      <dgm:prSet presAssocID="{AB1BC994-39B2-4EC3-BD98-38F480A4159A}" presName="linNode" presStyleCnt="0"/>
      <dgm:spPr/>
    </dgm:pt>
    <dgm:pt modelId="{AE98D2CF-45BA-459A-83A4-F697DF66E866}" type="pres">
      <dgm:prSet presAssocID="{AB1BC994-39B2-4EC3-BD98-38F480A4159A}" presName="parentText" presStyleLbl="node1" presStyleIdx="4" presStyleCnt="5" custScaleY="6809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A899C2-A2A6-48B6-86EC-6042DF9FC74A}" type="pres">
      <dgm:prSet presAssocID="{AB1BC994-39B2-4EC3-BD98-38F480A4159A}" presName="descendantText" presStyleLbl="alignAccFollowNode1" presStyleIdx="4" presStyleCnt="5" custScaleY="9336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71DA17F-1318-4E0E-BC09-94443219F54E}" type="presOf" srcId="{A9CADAB7-4085-446B-8EB3-79BAC80E7F8A}" destId="{67471D97-786F-4A61-B0DB-15AE8C4FC9AF}" srcOrd="0" destOrd="0" presId="urn:microsoft.com/office/officeart/2005/8/layout/vList5"/>
    <dgm:cxn modelId="{E5F73E9C-75BB-4CF1-8E93-9F17774A52BE}" type="presOf" srcId="{1CD2F9D6-D775-4839-82A6-E7622AEE2848}" destId="{330FA985-DFBD-404C-8B0D-82615510EA99}" srcOrd="0" destOrd="0" presId="urn:microsoft.com/office/officeart/2005/8/layout/vList5"/>
    <dgm:cxn modelId="{58D5D820-3AC6-4AC9-B236-276890EE5C0C}" type="presOf" srcId="{1145FB4F-C2EA-495E-97FA-5D432F9F0C36}" destId="{D71F7249-8FD8-4867-856A-91228ACF8395}" srcOrd="0" destOrd="0" presId="urn:microsoft.com/office/officeart/2005/8/layout/vList5"/>
    <dgm:cxn modelId="{971C8BDB-1CAC-4E5D-B460-0D415E16B9D6}" type="presOf" srcId="{1B530B89-5B29-4477-91D3-D5DCBF77C9EE}" destId="{88972DA1-2A52-4FC9-B6B7-FCED336EB7BE}" srcOrd="0" destOrd="0" presId="urn:microsoft.com/office/officeart/2005/8/layout/vList5"/>
    <dgm:cxn modelId="{397642D2-0A31-4025-822F-4DF47D06B8EA}" srcId="{AB1BC994-39B2-4EC3-BD98-38F480A4159A}" destId="{51A14B3F-F0A3-4DFF-80FD-2CFC3520FF76}" srcOrd="0" destOrd="0" parTransId="{F6B87A8D-8268-4D28-BFAB-C63C858BB07C}" sibTransId="{CA7DFBEC-7443-40D2-8152-E652F9826F76}"/>
    <dgm:cxn modelId="{D956B556-D57B-4C16-A988-2DAF349F6729}" type="presOf" srcId="{CBF4EC1E-0FEF-429A-A4D7-7EBA76E5A001}" destId="{3631B497-816A-4981-AF0D-2AA88205B6DB}" srcOrd="0" destOrd="0" presId="urn:microsoft.com/office/officeart/2005/8/layout/vList5"/>
    <dgm:cxn modelId="{216929C5-8F3A-4689-93E2-F6D21B2EF849}" srcId="{992EFB0B-38F8-45D0-B917-D7906E0CF707}" destId="{AB1BC994-39B2-4EC3-BD98-38F480A4159A}" srcOrd="4" destOrd="0" parTransId="{3A36AFE4-FAD0-4C70-99CF-84407BF85698}" sibTransId="{08D8BF64-7C31-451E-A1CC-E962982D0C10}"/>
    <dgm:cxn modelId="{0348E657-38BA-43B9-8883-1F196E5F46C1}" type="presOf" srcId="{992EFB0B-38F8-45D0-B917-D7906E0CF707}" destId="{64D0EFDB-063F-4414-97EC-070C10CC079B}" srcOrd="0" destOrd="0" presId="urn:microsoft.com/office/officeart/2005/8/layout/vList5"/>
    <dgm:cxn modelId="{C079934D-7286-44F3-972B-F2C3C3164778}" type="presOf" srcId="{AA3BF441-5BA4-4D85-A773-284A928E4760}" destId="{5566030C-175E-45B7-9C7A-D71A8912C2E0}" srcOrd="0" destOrd="0" presId="urn:microsoft.com/office/officeart/2005/8/layout/vList5"/>
    <dgm:cxn modelId="{C289E99F-5496-4999-A1AD-C35F95A9EB39}" srcId="{A9CADAB7-4085-446B-8EB3-79BAC80E7F8A}" destId="{1B530B89-5B29-4477-91D3-D5DCBF77C9EE}" srcOrd="0" destOrd="0" parTransId="{536CD681-0B41-47A5-8FC0-13295E793754}" sibTransId="{C9CDAA6A-C907-45D5-9936-47FA8D4317C0}"/>
    <dgm:cxn modelId="{12C2613B-04BE-421B-A9D5-41C009883909}" srcId="{992EFB0B-38F8-45D0-B917-D7906E0CF707}" destId="{5373F2B8-1FBD-4632-B445-C4EA2D8D6E7C}" srcOrd="1" destOrd="0" parTransId="{C26D59DC-2EBB-4360-8C42-CDD3C287C80C}" sibTransId="{1769AF20-4925-407F-9EFA-576B66FD0F28}"/>
    <dgm:cxn modelId="{AC889377-0D0A-46B2-9D0F-F6DFCC1D34B8}" type="presOf" srcId="{51A14B3F-F0A3-4DFF-80FD-2CFC3520FF76}" destId="{17A899C2-A2A6-48B6-86EC-6042DF9FC74A}" srcOrd="0" destOrd="0" presId="urn:microsoft.com/office/officeart/2005/8/layout/vList5"/>
    <dgm:cxn modelId="{E85B81BC-21FA-4282-875B-D4CA581E6F85}" type="presOf" srcId="{5373F2B8-1FBD-4632-B445-C4EA2D8D6E7C}" destId="{5F7B9DF2-69EB-4A6C-A0A6-C48E137A04C0}" srcOrd="0" destOrd="0" presId="urn:microsoft.com/office/officeart/2005/8/layout/vList5"/>
    <dgm:cxn modelId="{19A4F871-C607-4878-BCE6-079EB5648625}" type="presOf" srcId="{7D4BECFA-0CAC-4B2E-99F0-09BAB300C8F5}" destId="{B8F55E38-81F7-4A82-B5DE-298783D4B1D0}" srcOrd="0" destOrd="0" presId="urn:microsoft.com/office/officeart/2005/8/layout/vList5"/>
    <dgm:cxn modelId="{F9FD0B02-495E-4807-B7FA-80AEAFB6BB66}" type="presOf" srcId="{AB1BC994-39B2-4EC3-BD98-38F480A4159A}" destId="{AE98D2CF-45BA-459A-83A4-F697DF66E866}" srcOrd="0" destOrd="0" presId="urn:microsoft.com/office/officeart/2005/8/layout/vList5"/>
    <dgm:cxn modelId="{C5FA9DBF-40C3-4571-8C07-B6863FF876C9}" srcId="{CBF4EC1E-0FEF-429A-A4D7-7EBA76E5A001}" destId="{AA3BF441-5BA4-4D85-A773-284A928E4760}" srcOrd="0" destOrd="0" parTransId="{47418E2B-C93F-4684-9382-9E20A834EB65}" sibTransId="{B65C83A2-AE26-40EE-9CB5-225ACC0DF87E}"/>
    <dgm:cxn modelId="{25927CCF-4F53-4D97-B24C-43B724F23BDE}" srcId="{5373F2B8-1FBD-4632-B445-C4EA2D8D6E7C}" destId="{1CD2F9D6-D775-4839-82A6-E7622AEE2848}" srcOrd="0" destOrd="0" parTransId="{DA87CDE2-E78F-4DDA-8CFF-1910A0D6D3AC}" sibTransId="{239E1B82-E0B3-438E-A42F-BC4A53FA5504}"/>
    <dgm:cxn modelId="{B2C20504-9DBB-457D-9EC7-DB28E51D2A51}" srcId="{992EFB0B-38F8-45D0-B917-D7906E0CF707}" destId="{7D4BECFA-0CAC-4B2E-99F0-09BAB300C8F5}" srcOrd="3" destOrd="0" parTransId="{CDEC68C7-8DE8-4065-AD8B-206A62827ADE}" sibTransId="{B4C5FB4E-31C2-4DA5-A3E6-6F902DF4D70B}"/>
    <dgm:cxn modelId="{434CAB87-2596-45FC-9313-0CA4DE394EC5}" srcId="{992EFB0B-38F8-45D0-B917-D7906E0CF707}" destId="{A9CADAB7-4085-446B-8EB3-79BAC80E7F8A}" srcOrd="0" destOrd="0" parTransId="{4998843B-1D16-435A-AFE1-FA348EF01E3A}" sibTransId="{7E5E9861-0C84-4988-B343-B6E309DA0B4E}"/>
    <dgm:cxn modelId="{A3E73B11-85CE-41B0-992E-97AFA6E31FED}" srcId="{7D4BECFA-0CAC-4B2E-99F0-09BAB300C8F5}" destId="{1145FB4F-C2EA-495E-97FA-5D432F9F0C36}" srcOrd="0" destOrd="0" parTransId="{048E203E-4B8F-4ECC-9AD7-4DB81B959634}" sibTransId="{1B02B1C3-6A6B-4C0D-BF36-2E4F99D6F571}"/>
    <dgm:cxn modelId="{582B5FC8-8AC3-44B1-A890-AC12E89F2BF7}" srcId="{992EFB0B-38F8-45D0-B917-D7906E0CF707}" destId="{CBF4EC1E-0FEF-429A-A4D7-7EBA76E5A001}" srcOrd="2" destOrd="0" parTransId="{1B7C50E5-2997-40CC-BDF6-DF2ADA399E1E}" sibTransId="{66B3DB72-A4DA-473D-948A-84244477C668}"/>
    <dgm:cxn modelId="{4B5923B6-1998-428F-89BB-5FECD6FB7A98}" type="presParOf" srcId="{64D0EFDB-063F-4414-97EC-070C10CC079B}" destId="{6E13E1C4-4E9E-4202-B38B-3095A6B03450}" srcOrd="0" destOrd="0" presId="urn:microsoft.com/office/officeart/2005/8/layout/vList5"/>
    <dgm:cxn modelId="{A19EB25B-5A50-4B4E-AE4F-DF2D2C5EC7F4}" type="presParOf" srcId="{6E13E1C4-4E9E-4202-B38B-3095A6B03450}" destId="{67471D97-786F-4A61-B0DB-15AE8C4FC9AF}" srcOrd="0" destOrd="0" presId="urn:microsoft.com/office/officeart/2005/8/layout/vList5"/>
    <dgm:cxn modelId="{0E14E47C-A0E5-4631-A7F1-41A99FFAB3EA}" type="presParOf" srcId="{6E13E1C4-4E9E-4202-B38B-3095A6B03450}" destId="{88972DA1-2A52-4FC9-B6B7-FCED336EB7BE}" srcOrd="1" destOrd="0" presId="urn:microsoft.com/office/officeart/2005/8/layout/vList5"/>
    <dgm:cxn modelId="{3C6CE756-85F4-4C02-90BD-0913F427904C}" type="presParOf" srcId="{64D0EFDB-063F-4414-97EC-070C10CC079B}" destId="{0176ED7B-7120-4119-B31A-19A6341E8E90}" srcOrd="1" destOrd="0" presId="urn:microsoft.com/office/officeart/2005/8/layout/vList5"/>
    <dgm:cxn modelId="{CA8C4652-77DB-4385-AF4E-9349C3A25673}" type="presParOf" srcId="{64D0EFDB-063F-4414-97EC-070C10CC079B}" destId="{B80BBA0B-3A9E-420D-A329-21866A786393}" srcOrd="2" destOrd="0" presId="urn:microsoft.com/office/officeart/2005/8/layout/vList5"/>
    <dgm:cxn modelId="{90D123A9-C74E-4F4C-8BDC-6E4B70B0A077}" type="presParOf" srcId="{B80BBA0B-3A9E-420D-A329-21866A786393}" destId="{5F7B9DF2-69EB-4A6C-A0A6-C48E137A04C0}" srcOrd="0" destOrd="0" presId="urn:microsoft.com/office/officeart/2005/8/layout/vList5"/>
    <dgm:cxn modelId="{708CB139-3EA3-43D4-A5FC-6902B58FED66}" type="presParOf" srcId="{B80BBA0B-3A9E-420D-A329-21866A786393}" destId="{330FA985-DFBD-404C-8B0D-82615510EA99}" srcOrd="1" destOrd="0" presId="urn:microsoft.com/office/officeart/2005/8/layout/vList5"/>
    <dgm:cxn modelId="{0FC613F5-7E28-40E7-96AD-F024D7A19911}" type="presParOf" srcId="{64D0EFDB-063F-4414-97EC-070C10CC079B}" destId="{C0E29707-BA33-485E-A8BF-1F4932B8765A}" srcOrd="3" destOrd="0" presId="urn:microsoft.com/office/officeart/2005/8/layout/vList5"/>
    <dgm:cxn modelId="{5FF9A339-EC6B-463B-A984-7AD6F9176A5D}" type="presParOf" srcId="{64D0EFDB-063F-4414-97EC-070C10CC079B}" destId="{307C1038-FA8A-4830-BB1B-F2BC8840D0DA}" srcOrd="4" destOrd="0" presId="urn:microsoft.com/office/officeart/2005/8/layout/vList5"/>
    <dgm:cxn modelId="{DA1DED74-E158-42A2-84EA-E2CD6FC5ECD9}" type="presParOf" srcId="{307C1038-FA8A-4830-BB1B-F2BC8840D0DA}" destId="{3631B497-816A-4981-AF0D-2AA88205B6DB}" srcOrd="0" destOrd="0" presId="urn:microsoft.com/office/officeart/2005/8/layout/vList5"/>
    <dgm:cxn modelId="{452938C1-AB5E-401D-A6CD-34A844E3DA62}" type="presParOf" srcId="{307C1038-FA8A-4830-BB1B-F2BC8840D0DA}" destId="{5566030C-175E-45B7-9C7A-D71A8912C2E0}" srcOrd="1" destOrd="0" presId="urn:microsoft.com/office/officeart/2005/8/layout/vList5"/>
    <dgm:cxn modelId="{10860E8A-DCCA-4B51-A2FA-06039F8D53CB}" type="presParOf" srcId="{64D0EFDB-063F-4414-97EC-070C10CC079B}" destId="{AFAB294D-9746-474B-A597-178AF497C9C3}" srcOrd="5" destOrd="0" presId="urn:microsoft.com/office/officeart/2005/8/layout/vList5"/>
    <dgm:cxn modelId="{9FE4B596-25D2-471B-9492-4668FF65B312}" type="presParOf" srcId="{64D0EFDB-063F-4414-97EC-070C10CC079B}" destId="{8BBBD68B-B7F8-4F59-8664-7850A08C99C0}" srcOrd="6" destOrd="0" presId="urn:microsoft.com/office/officeart/2005/8/layout/vList5"/>
    <dgm:cxn modelId="{99F49D3A-A9D8-4355-8C3C-8BB2C2C6B292}" type="presParOf" srcId="{8BBBD68B-B7F8-4F59-8664-7850A08C99C0}" destId="{B8F55E38-81F7-4A82-B5DE-298783D4B1D0}" srcOrd="0" destOrd="0" presId="urn:microsoft.com/office/officeart/2005/8/layout/vList5"/>
    <dgm:cxn modelId="{E2E24DB1-E3FE-4FB6-B92D-822EE4B9EF53}" type="presParOf" srcId="{8BBBD68B-B7F8-4F59-8664-7850A08C99C0}" destId="{D71F7249-8FD8-4867-856A-91228ACF8395}" srcOrd="1" destOrd="0" presId="urn:microsoft.com/office/officeart/2005/8/layout/vList5"/>
    <dgm:cxn modelId="{8E266031-BA96-4195-81B5-BB82DF1621E5}" type="presParOf" srcId="{64D0EFDB-063F-4414-97EC-070C10CC079B}" destId="{50FF1996-6026-4DD4-A32D-76A254B2BD9C}" srcOrd="7" destOrd="0" presId="urn:microsoft.com/office/officeart/2005/8/layout/vList5"/>
    <dgm:cxn modelId="{20AAB3EE-3C54-4A7A-9E72-63DAA9AC3DBD}" type="presParOf" srcId="{64D0EFDB-063F-4414-97EC-070C10CC079B}" destId="{0D76007F-96FD-48DD-B2F8-C45002A5DE62}" srcOrd="8" destOrd="0" presId="urn:microsoft.com/office/officeart/2005/8/layout/vList5"/>
    <dgm:cxn modelId="{83B0DB62-C076-4F28-B345-82DC0957CE3B}" type="presParOf" srcId="{0D76007F-96FD-48DD-B2F8-C45002A5DE62}" destId="{AE98D2CF-45BA-459A-83A4-F697DF66E866}" srcOrd="0" destOrd="0" presId="urn:microsoft.com/office/officeart/2005/8/layout/vList5"/>
    <dgm:cxn modelId="{184CD07B-8F1E-41B9-8FEC-F11F2A5CEC43}" type="presParOf" srcId="{0D76007F-96FD-48DD-B2F8-C45002A5DE62}" destId="{17A899C2-A2A6-48B6-86EC-6042DF9FC74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972DA1-2A52-4FC9-B6B7-FCED336EB7BE}">
      <dsp:nvSpPr>
        <dsp:cNvPr id="0" name=""/>
        <dsp:cNvSpPr/>
      </dsp:nvSpPr>
      <dsp:spPr>
        <a:xfrm rot="5400000">
          <a:off x="4304571" y="-1760612"/>
          <a:ext cx="988083" cy="4516341"/>
        </a:xfrm>
        <a:prstGeom prst="round2SameRect">
          <a:avLst/>
        </a:prstGeom>
        <a:solidFill>
          <a:schemeClr val="accent3">
            <a:lumMod val="50000"/>
          </a:schemeClr>
        </a:solidFill>
        <a:ln w="9525" cap="flat" cmpd="sng" algn="ctr">
          <a:noFill/>
          <a:prstDash val="solid"/>
        </a:ln>
        <a:effectLst>
          <a:outerShdw blurRad="225425" dist="50800" dir="5220000" algn="ctr" rotWithShape="0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smtClean="0">
              <a:solidFill>
                <a:schemeClr val="bg1"/>
              </a:solidFill>
            </a:rPr>
            <a:t>朝代沿革、历史事件、人物、科技成就、</a:t>
          </a:r>
          <a:r>
            <a:rPr lang="zh-CN" altLang="en-US" sz="2000" b="1" kern="1200" smtClean="0">
              <a:solidFill>
                <a:schemeClr val="bg1"/>
              </a:solidFill>
            </a:rPr>
            <a:t>文物、</a:t>
          </a:r>
          <a:r>
            <a:rPr lang="zh-CN" sz="2000" b="1" kern="1200" smtClean="0">
              <a:solidFill>
                <a:schemeClr val="bg1"/>
              </a:solidFill>
            </a:rPr>
            <a:t>文化遗产</a:t>
          </a:r>
          <a:endParaRPr lang="en-US" sz="2000" b="1" kern="1200">
            <a:solidFill>
              <a:schemeClr val="bg1"/>
            </a:solidFill>
          </a:endParaRPr>
        </a:p>
      </dsp:txBody>
      <dsp:txXfrm rot="-5400000">
        <a:off x="2540442" y="51751"/>
        <a:ext cx="4468107" cy="891615"/>
      </dsp:txXfrm>
    </dsp:sp>
    <dsp:sp modelId="{67471D97-786F-4A61-B0DB-15AE8C4FC9AF}">
      <dsp:nvSpPr>
        <dsp:cNvPr id="0" name=""/>
        <dsp:cNvSpPr/>
      </dsp:nvSpPr>
      <dsp:spPr>
        <a:xfrm>
          <a:off x="0" y="426"/>
          <a:ext cx="2540442" cy="994264"/>
        </a:xfrm>
        <a:prstGeom prst="roundRect">
          <a:avLst/>
        </a:prstGeom>
        <a:solidFill>
          <a:schemeClr val="accent3">
            <a:lumMod val="75000"/>
          </a:schemeClr>
        </a:solidFill>
        <a:ln w="34925" cap="flat" cmpd="sng" algn="ctr">
          <a:solidFill>
            <a:srgbClr val="FFFFFF"/>
          </a:solidFill>
          <a:prstDash val="solid"/>
        </a:ln>
        <a:effectLst>
          <a:outerShdw blurRad="317500" dir="2700000" algn="ctr" rotWithShape="0">
            <a:srgbClr val="000000">
              <a:alpha val="43000"/>
            </a:srgbClr>
          </a:outerShdw>
        </a:effectLst>
        <a:scene3d>
          <a:camera prst="perspectiveFront" fov="2700000">
            <a:rot lat="19086000" lon="19067999" rev="3108000"/>
          </a:camera>
          <a:lightRig rig="threePt" dir="t">
            <a:rot lat="0" lon="0" rev="0"/>
          </a:lightRig>
        </a:scene3d>
        <a:sp3d extrusionH="38100" prstMaterial="clear">
          <a:bevelT w="260350" h="50800" prst="softRound"/>
          <a:bevelB prst="softRound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smtClean="0">
              <a:solidFill>
                <a:schemeClr val="bg1"/>
              </a:solidFill>
              <a:latin typeface="+mn-ea"/>
              <a:ea typeface="+mn-ea"/>
            </a:rPr>
            <a:t>中国历史文化</a:t>
          </a:r>
          <a:endParaRPr lang="en-US" sz="2400" b="1" kern="1200">
            <a:solidFill>
              <a:schemeClr val="bg1"/>
            </a:solidFill>
            <a:latin typeface="+mn-ea"/>
            <a:ea typeface="+mn-ea"/>
          </a:endParaRPr>
        </a:p>
      </dsp:txBody>
      <dsp:txXfrm>
        <a:off x="48536" y="48962"/>
        <a:ext cx="2443370" cy="897192"/>
      </dsp:txXfrm>
    </dsp:sp>
    <dsp:sp modelId="{330FA985-DFBD-404C-8B0D-82615510EA99}">
      <dsp:nvSpPr>
        <dsp:cNvPr id="0" name=""/>
        <dsp:cNvSpPr/>
      </dsp:nvSpPr>
      <dsp:spPr>
        <a:xfrm rot="5400000">
          <a:off x="4314309" y="-717010"/>
          <a:ext cx="968608" cy="4516341"/>
        </a:xfrm>
        <a:prstGeom prst="round2SameRect">
          <a:avLst/>
        </a:prstGeom>
        <a:solidFill>
          <a:schemeClr val="accent3">
            <a:lumMod val="50000"/>
          </a:schemeClr>
        </a:solidFill>
        <a:ln w="9525" cap="flat" cmpd="sng" algn="ctr">
          <a:noFill/>
          <a:prstDash val="solid"/>
        </a:ln>
        <a:effectLst>
          <a:outerShdw blurRad="225425" dist="50800" dir="5220000" algn="ctr" rotWithShape="0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smtClean="0">
              <a:solidFill>
                <a:schemeClr val="bg1"/>
              </a:solidFill>
            </a:rPr>
            <a:t>儒、佛、道、先秦诸子、宋明理学、中国宗教现状</a:t>
          </a:r>
          <a:endParaRPr lang="en-US" sz="2000" b="1" kern="1200">
            <a:solidFill>
              <a:schemeClr val="bg1"/>
            </a:solidFill>
          </a:endParaRPr>
        </a:p>
      </dsp:txBody>
      <dsp:txXfrm rot="-5400000">
        <a:off x="2540443" y="1104140"/>
        <a:ext cx="4469057" cy="874040"/>
      </dsp:txXfrm>
    </dsp:sp>
    <dsp:sp modelId="{5F7B9DF2-69EB-4A6C-A0A6-C48E137A04C0}">
      <dsp:nvSpPr>
        <dsp:cNvPr id="0" name=""/>
        <dsp:cNvSpPr/>
      </dsp:nvSpPr>
      <dsp:spPr>
        <a:xfrm>
          <a:off x="0" y="1058058"/>
          <a:ext cx="2540442" cy="966203"/>
        </a:xfrm>
        <a:prstGeom prst="roundRect">
          <a:avLst/>
        </a:prstGeom>
        <a:solidFill>
          <a:schemeClr val="bg1">
            <a:lumMod val="75000"/>
          </a:schemeClr>
        </a:solidFill>
        <a:ln w="34925" cap="flat" cmpd="sng" algn="ctr">
          <a:solidFill>
            <a:srgbClr val="FFFFFF"/>
          </a:solidFill>
          <a:prstDash val="solid"/>
        </a:ln>
        <a:effectLst>
          <a:outerShdw blurRad="317500" dir="2700000" algn="ctr" rotWithShape="0">
            <a:srgbClr val="000000">
              <a:alpha val="43000"/>
            </a:srgbClr>
          </a:outerShdw>
        </a:effectLst>
        <a:scene3d>
          <a:camera prst="perspectiveFront" fov="2700000">
            <a:rot lat="19086000" lon="19067999" rev="3108000"/>
          </a:camera>
          <a:lightRig rig="threePt" dir="t">
            <a:rot lat="0" lon="0" rev="0"/>
          </a:lightRig>
        </a:scene3d>
        <a:sp3d extrusionH="38100" prstMaterial="clear">
          <a:bevelT w="260350" h="50800" prst="softRound"/>
          <a:bevelB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smtClean="0">
              <a:latin typeface="+mn-ea"/>
              <a:ea typeface="+mn-ea"/>
            </a:rPr>
            <a:t>哲学</a:t>
          </a:r>
          <a:r>
            <a:rPr lang="zh-CN" altLang="en-US" sz="2400" b="1" kern="1200" smtClean="0">
              <a:latin typeface="+mn-ea"/>
              <a:ea typeface="+mn-ea"/>
            </a:rPr>
            <a:t>与</a:t>
          </a:r>
          <a:r>
            <a:rPr lang="zh-CN" sz="2400" b="1" kern="1200" smtClean="0">
              <a:latin typeface="+mn-ea"/>
              <a:ea typeface="+mn-ea"/>
            </a:rPr>
            <a:t>宗教文化</a:t>
          </a:r>
          <a:endParaRPr lang="en-US" sz="2400" b="1" kern="1200">
            <a:latin typeface="+mn-ea"/>
            <a:ea typeface="+mn-ea"/>
          </a:endParaRPr>
        </a:p>
      </dsp:txBody>
      <dsp:txXfrm>
        <a:off x="47166" y="1105224"/>
        <a:ext cx="2446110" cy="871871"/>
      </dsp:txXfrm>
    </dsp:sp>
    <dsp:sp modelId="{5566030C-175E-45B7-9C7A-D71A8912C2E0}">
      <dsp:nvSpPr>
        <dsp:cNvPr id="0" name=""/>
        <dsp:cNvSpPr/>
      </dsp:nvSpPr>
      <dsp:spPr>
        <a:xfrm rot="5400000">
          <a:off x="4260235" y="367835"/>
          <a:ext cx="1076755" cy="4516341"/>
        </a:xfrm>
        <a:prstGeom prst="round2SameRect">
          <a:avLst/>
        </a:prstGeom>
        <a:solidFill>
          <a:schemeClr val="accent3">
            <a:lumMod val="50000"/>
          </a:schemeClr>
        </a:solidFill>
        <a:ln w="15875" cap="flat" cmpd="sng" algn="ctr">
          <a:noFill/>
          <a:prstDash val="solid"/>
        </a:ln>
        <a:effectLst>
          <a:outerShdw blurRad="225425" dist="50800" dir="5220000" algn="ctr" rotWithShape="0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smtClean="0">
              <a:solidFill>
                <a:schemeClr val="bg1"/>
              </a:solidFill>
            </a:rPr>
            <a:t>古代、现</a:t>
          </a:r>
          <a:r>
            <a:rPr lang="zh-CN" altLang="en-US" sz="2000" b="1" kern="1200" smtClean="0">
              <a:solidFill>
                <a:schemeClr val="bg1"/>
              </a:solidFill>
            </a:rPr>
            <a:t>代、</a:t>
          </a:r>
          <a:r>
            <a:rPr lang="zh-CN" sz="2000" b="1" kern="1200" smtClean="0">
              <a:solidFill>
                <a:schemeClr val="bg1"/>
              </a:solidFill>
            </a:rPr>
            <a:t>当代文学</a:t>
          </a:r>
          <a:r>
            <a:rPr lang="zh-CN" altLang="en-US" sz="2000" b="1" kern="1200" smtClean="0">
              <a:solidFill>
                <a:schemeClr val="bg1"/>
              </a:solidFill>
            </a:rPr>
            <a:t>；书法、绘画；</a:t>
          </a:r>
          <a:r>
            <a:rPr lang="zh-CN" sz="2000" b="1" kern="1200" smtClean="0">
              <a:solidFill>
                <a:schemeClr val="bg1"/>
              </a:solidFill>
            </a:rPr>
            <a:t>影视、戏曲</a:t>
          </a:r>
          <a:r>
            <a:rPr lang="zh-CN" altLang="en-US" sz="2000" b="1" kern="1200" smtClean="0">
              <a:solidFill>
                <a:schemeClr val="bg1"/>
              </a:solidFill>
            </a:rPr>
            <a:t>、</a:t>
          </a:r>
          <a:r>
            <a:rPr lang="zh-CN" sz="2000" b="1" kern="1200" smtClean="0">
              <a:solidFill>
                <a:schemeClr val="bg1"/>
              </a:solidFill>
            </a:rPr>
            <a:t>曲艺、音乐</a:t>
          </a:r>
          <a:r>
            <a:rPr lang="zh-CN" altLang="en-US" sz="2000" b="1" kern="1200" smtClean="0">
              <a:solidFill>
                <a:schemeClr val="bg1"/>
              </a:solidFill>
            </a:rPr>
            <a:t>；</a:t>
          </a:r>
          <a:r>
            <a:rPr lang="zh-CN" sz="2000" b="1" kern="1200" smtClean="0">
              <a:solidFill>
                <a:schemeClr val="bg1"/>
              </a:solidFill>
            </a:rPr>
            <a:t>园林</a:t>
          </a:r>
          <a:r>
            <a:rPr lang="zh-CN" altLang="en-US" sz="2000" b="1" kern="1200" smtClean="0">
              <a:solidFill>
                <a:schemeClr val="bg1"/>
              </a:solidFill>
            </a:rPr>
            <a:t>与</a:t>
          </a:r>
          <a:r>
            <a:rPr lang="zh-CN" sz="2000" b="1" kern="1200" smtClean="0">
              <a:solidFill>
                <a:schemeClr val="bg1"/>
              </a:solidFill>
            </a:rPr>
            <a:t>建筑</a:t>
          </a:r>
          <a:endParaRPr lang="en-US" sz="2000" b="1" kern="1200">
            <a:solidFill>
              <a:schemeClr val="bg1"/>
            </a:solidFill>
          </a:endParaRPr>
        </a:p>
      </dsp:txBody>
      <dsp:txXfrm rot="-5400000">
        <a:off x="2540443" y="2140191"/>
        <a:ext cx="4463778" cy="971629"/>
      </dsp:txXfrm>
    </dsp:sp>
    <dsp:sp modelId="{3631B497-816A-4981-AF0D-2AA88205B6DB}">
      <dsp:nvSpPr>
        <dsp:cNvPr id="0" name=""/>
        <dsp:cNvSpPr/>
      </dsp:nvSpPr>
      <dsp:spPr>
        <a:xfrm>
          <a:off x="0" y="2165831"/>
          <a:ext cx="2540442" cy="920350"/>
        </a:xfrm>
        <a:prstGeom prst="roundRect">
          <a:avLst/>
        </a:prstGeom>
        <a:solidFill>
          <a:schemeClr val="bg1">
            <a:lumMod val="75000"/>
          </a:schemeClr>
        </a:solidFill>
        <a:ln w="34925" cap="flat" cmpd="sng" algn="ctr">
          <a:solidFill>
            <a:srgbClr val="FFFFFF"/>
          </a:solidFill>
          <a:prstDash val="solid"/>
        </a:ln>
        <a:effectLst>
          <a:outerShdw blurRad="317500" dir="2700000" algn="ctr" rotWithShape="0">
            <a:srgbClr val="000000">
              <a:alpha val="43000"/>
            </a:srgbClr>
          </a:outerShdw>
        </a:effectLst>
        <a:scene3d>
          <a:camera prst="perspectiveFront" fov="2700000">
            <a:rot lat="19086000" lon="19067999" rev="3108000"/>
          </a:camera>
          <a:lightRig rig="threePt" dir="t">
            <a:rot lat="0" lon="0" rev="0"/>
          </a:lightRig>
        </a:scene3d>
        <a:sp3d extrusionH="38100" prstMaterial="clear">
          <a:bevelT w="260350" h="50800" prst="softRound"/>
          <a:bevelB prst="softRound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smtClean="0">
              <a:solidFill>
                <a:schemeClr val="bg1"/>
              </a:solidFill>
              <a:latin typeface="+mn-ea"/>
              <a:ea typeface="+mn-ea"/>
            </a:rPr>
            <a:t>中国文学与艺术</a:t>
          </a:r>
          <a:endParaRPr lang="en-US" sz="2400" b="1" kern="1200">
            <a:solidFill>
              <a:schemeClr val="bg1"/>
            </a:solidFill>
            <a:latin typeface="+mn-ea"/>
            <a:ea typeface="+mn-ea"/>
          </a:endParaRPr>
        </a:p>
      </dsp:txBody>
      <dsp:txXfrm>
        <a:off x="44928" y="2210759"/>
        <a:ext cx="2450586" cy="830494"/>
      </dsp:txXfrm>
    </dsp:sp>
    <dsp:sp modelId="{D71F7249-8FD8-4867-856A-91228ACF8395}">
      <dsp:nvSpPr>
        <dsp:cNvPr id="0" name=""/>
        <dsp:cNvSpPr/>
      </dsp:nvSpPr>
      <dsp:spPr>
        <a:xfrm rot="5400000">
          <a:off x="4301294" y="1465697"/>
          <a:ext cx="994637" cy="4516341"/>
        </a:xfrm>
        <a:prstGeom prst="round2SameRect">
          <a:avLst/>
        </a:prstGeom>
        <a:solidFill>
          <a:schemeClr val="accent3">
            <a:lumMod val="50000"/>
          </a:schemeClr>
        </a:solidFill>
        <a:ln w="15875" cap="flat" cmpd="sng" algn="ctr">
          <a:noFill/>
          <a:prstDash val="solid"/>
        </a:ln>
        <a:effectLst>
          <a:outerShdw blurRad="225425" dist="50800" dir="5220000" algn="ctr" rotWithShape="0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mtClean="0">
              <a:solidFill>
                <a:schemeClr val="bg1"/>
              </a:solidFill>
            </a:rPr>
            <a:t>传统</a:t>
          </a:r>
          <a:r>
            <a:rPr lang="zh-CN" sz="2000" b="1" kern="1200" smtClean="0">
              <a:solidFill>
                <a:schemeClr val="bg1"/>
              </a:solidFill>
            </a:rPr>
            <a:t>节日、饮食、服饰、</a:t>
          </a:r>
          <a:r>
            <a:rPr lang="zh-CN" altLang="en-US" sz="2000" b="1" kern="1200" smtClean="0">
              <a:solidFill>
                <a:schemeClr val="bg1"/>
              </a:solidFill>
            </a:rPr>
            <a:t>民间</a:t>
          </a:r>
          <a:r>
            <a:rPr lang="zh-CN" sz="2000" b="1" kern="1200" smtClean="0">
              <a:solidFill>
                <a:schemeClr val="bg1"/>
              </a:solidFill>
            </a:rPr>
            <a:t>工艺、</a:t>
          </a:r>
          <a:r>
            <a:rPr lang="zh-CN" altLang="en-US" sz="2000" b="1" kern="1200" smtClean="0">
              <a:solidFill>
                <a:schemeClr val="bg1"/>
              </a:solidFill>
            </a:rPr>
            <a:t>婚丧</a:t>
          </a:r>
          <a:r>
            <a:rPr lang="zh-CN" sz="2000" b="1" kern="1200" smtClean="0">
              <a:solidFill>
                <a:schemeClr val="bg1"/>
              </a:solidFill>
            </a:rPr>
            <a:t>礼俗</a:t>
          </a:r>
          <a:r>
            <a:rPr lang="zh-CN" altLang="en-US" sz="2000" b="1" kern="1200" smtClean="0">
              <a:solidFill>
                <a:schemeClr val="bg1"/>
              </a:solidFill>
            </a:rPr>
            <a:t>、习俗禁忌、地域</a:t>
          </a:r>
          <a:endParaRPr lang="en-US" sz="2000" b="1" kern="1200">
            <a:solidFill>
              <a:schemeClr val="bg1"/>
            </a:solidFill>
          </a:endParaRPr>
        </a:p>
      </dsp:txBody>
      <dsp:txXfrm rot="-5400000">
        <a:off x="2540442" y="3275103"/>
        <a:ext cx="4467787" cy="897529"/>
      </dsp:txXfrm>
    </dsp:sp>
    <dsp:sp modelId="{B8F55E38-81F7-4A82-B5DE-298783D4B1D0}">
      <dsp:nvSpPr>
        <dsp:cNvPr id="0" name=""/>
        <dsp:cNvSpPr/>
      </dsp:nvSpPr>
      <dsp:spPr>
        <a:xfrm>
          <a:off x="0" y="3230645"/>
          <a:ext cx="2540442" cy="986444"/>
        </a:xfrm>
        <a:prstGeom prst="roundRect">
          <a:avLst/>
        </a:prstGeom>
        <a:solidFill>
          <a:schemeClr val="bg1">
            <a:lumMod val="75000"/>
          </a:schemeClr>
        </a:solidFill>
        <a:ln w="34925" cap="flat" cmpd="sng" algn="ctr">
          <a:solidFill>
            <a:srgbClr val="FFFFFF"/>
          </a:solidFill>
          <a:prstDash val="solid"/>
        </a:ln>
        <a:effectLst>
          <a:outerShdw blurRad="317500" dir="2700000" algn="ctr" rotWithShape="0">
            <a:srgbClr val="000000">
              <a:alpha val="43000"/>
            </a:srgbClr>
          </a:outerShdw>
        </a:effectLst>
        <a:scene3d>
          <a:camera prst="perspectiveFront" fov="2700000">
            <a:rot lat="19086000" lon="19067999" rev="3108000"/>
          </a:camera>
          <a:lightRig rig="threePt" dir="t">
            <a:rot lat="0" lon="0" rev="0"/>
          </a:lightRig>
        </a:scene3d>
        <a:sp3d extrusionH="38100" prstMaterial="clear">
          <a:bevelT w="260350" h="50800" prst="softRound"/>
          <a:bevelB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smtClean="0">
              <a:latin typeface="+mn-ea"/>
              <a:ea typeface="+mn-ea"/>
            </a:rPr>
            <a:t>中国民俗文化</a:t>
          </a:r>
          <a:endParaRPr lang="en-US" sz="2400" b="1" kern="1200">
            <a:latin typeface="+mn-ea"/>
            <a:ea typeface="+mn-ea"/>
          </a:endParaRPr>
        </a:p>
      </dsp:txBody>
      <dsp:txXfrm>
        <a:off x="48154" y="3278799"/>
        <a:ext cx="2444134" cy="890136"/>
      </dsp:txXfrm>
    </dsp:sp>
    <dsp:sp modelId="{17A899C2-A2A6-48B6-86EC-6042DF9FC74A}">
      <dsp:nvSpPr>
        <dsp:cNvPr id="0" name=""/>
        <dsp:cNvSpPr/>
      </dsp:nvSpPr>
      <dsp:spPr>
        <a:xfrm rot="5400000">
          <a:off x="4334286" y="2489507"/>
          <a:ext cx="928653" cy="4516341"/>
        </a:xfrm>
        <a:prstGeom prst="round2SameRect">
          <a:avLst/>
        </a:prstGeom>
        <a:solidFill>
          <a:schemeClr val="accent3">
            <a:lumMod val="50000"/>
          </a:schemeClr>
        </a:solidFill>
        <a:ln w="15875" cap="flat" cmpd="sng" algn="ctr">
          <a:noFill/>
          <a:prstDash val="solid"/>
        </a:ln>
        <a:effectLst>
          <a:outerShdw blurRad="225425" dist="50800" dir="5220000" algn="ctr" rotWithShape="0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smtClean="0">
              <a:solidFill>
                <a:schemeClr val="bg1"/>
              </a:solidFill>
            </a:rPr>
            <a:t>民族、地理、政治</a:t>
          </a:r>
          <a:r>
            <a:rPr lang="zh-CN" altLang="en-US" sz="2000" b="1" kern="1200" smtClean="0">
              <a:solidFill>
                <a:schemeClr val="bg1"/>
              </a:solidFill>
            </a:rPr>
            <a:t>体制</a:t>
          </a:r>
          <a:r>
            <a:rPr lang="zh-CN" sz="2000" b="1" kern="1200" smtClean="0">
              <a:solidFill>
                <a:schemeClr val="bg1"/>
              </a:solidFill>
            </a:rPr>
            <a:t>、经济</a:t>
          </a:r>
          <a:r>
            <a:rPr lang="zh-CN" altLang="en-US" sz="2000" b="1" kern="1200" smtClean="0">
              <a:solidFill>
                <a:schemeClr val="bg1"/>
              </a:solidFill>
            </a:rPr>
            <a:t>改革</a:t>
          </a:r>
          <a:r>
            <a:rPr lang="zh-CN" sz="2000" b="1" kern="1200" smtClean="0">
              <a:solidFill>
                <a:schemeClr val="bg1"/>
              </a:solidFill>
            </a:rPr>
            <a:t>、教育</a:t>
          </a:r>
          <a:r>
            <a:rPr lang="zh-CN" altLang="en-US" sz="2000" b="1" kern="1200" smtClean="0">
              <a:solidFill>
                <a:schemeClr val="bg1"/>
              </a:solidFill>
            </a:rPr>
            <a:t>概况</a:t>
          </a:r>
          <a:r>
            <a:rPr lang="zh-CN" sz="2000" b="1" kern="1200" smtClean="0">
              <a:solidFill>
                <a:schemeClr val="bg1"/>
              </a:solidFill>
            </a:rPr>
            <a:t>、社会与环境</a:t>
          </a:r>
          <a:endParaRPr lang="en-US" sz="2000" b="1" kern="1200">
            <a:solidFill>
              <a:schemeClr val="bg1"/>
            </a:solidFill>
          </a:endParaRPr>
        </a:p>
      </dsp:txBody>
      <dsp:txXfrm rot="-5400000">
        <a:off x="2540443" y="4328684"/>
        <a:ext cx="4471008" cy="837987"/>
      </dsp:txXfrm>
    </dsp:sp>
    <dsp:sp modelId="{AE98D2CF-45BA-459A-83A4-F697DF66E866}">
      <dsp:nvSpPr>
        <dsp:cNvPr id="0" name=""/>
        <dsp:cNvSpPr/>
      </dsp:nvSpPr>
      <dsp:spPr>
        <a:xfrm>
          <a:off x="0" y="4324398"/>
          <a:ext cx="2540442" cy="846561"/>
        </a:xfrm>
        <a:prstGeom prst="roundRect">
          <a:avLst/>
        </a:prstGeom>
        <a:solidFill>
          <a:schemeClr val="bg1">
            <a:lumMod val="75000"/>
          </a:schemeClr>
        </a:solidFill>
        <a:ln w="34925" cap="flat" cmpd="sng" algn="ctr">
          <a:solidFill>
            <a:srgbClr val="FFFFFF"/>
          </a:solidFill>
          <a:prstDash val="solid"/>
        </a:ln>
        <a:effectLst>
          <a:outerShdw blurRad="317500" dir="2700000" algn="ctr" rotWithShape="0">
            <a:srgbClr val="000000">
              <a:alpha val="43000"/>
            </a:srgbClr>
          </a:outerShdw>
        </a:effectLst>
        <a:scene3d>
          <a:camera prst="perspectiveFront" fov="2700000">
            <a:rot lat="19086000" lon="19067999" rev="3108000"/>
          </a:camera>
          <a:lightRig rig="threePt" dir="t">
            <a:rot lat="0" lon="0" rev="0"/>
          </a:lightRig>
        </a:scene3d>
        <a:sp3d extrusionH="38100" prstMaterial="clear">
          <a:bevelT w="260350" h="50800" prst="softRound"/>
          <a:bevelB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smtClean="0">
              <a:latin typeface="+mn-ea"/>
              <a:ea typeface="+mn-ea"/>
            </a:rPr>
            <a:t>中国国情</a:t>
          </a:r>
          <a:endParaRPr lang="en-US" sz="2400" b="1" kern="1200">
            <a:latin typeface="+mn-ea"/>
            <a:ea typeface="+mn-ea"/>
          </a:endParaRPr>
        </a:p>
      </dsp:txBody>
      <dsp:txXfrm>
        <a:off x="41326" y="4365724"/>
        <a:ext cx="2457790" cy="7639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D577F79-D65A-4CE7-9204-1A1678DB154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6010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3DBD6-3303-43B1-B028-0FE3B0383577}" type="datetimeFigureOut">
              <a:rPr lang="zh-CN" altLang="en-US" smtClean="0"/>
              <a:t>2012/4/5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6A5DF-A2F2-47F1-BE09-F091FE9708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899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A5DF-A2F2-47F1-BE09-F091FE97081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176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9" name="Line 111"/>
          <p:cNvSpPr>
            <a:spLocks noChangeShapeType="1"/>
          </p:cNvSpPr>
          <p:nvPr/>
        </p:nvSpPr>
        <p:spPr bwMode="auto">
          <a:xfrm flipH="1" flipV="1">
            <a:off x="6515100" y="2060575"/>
            <a:ext cx="2952750" cy="1227138"/>
          </a:xfrm>
          <a:prstGeom prst="line">
            <a:avLst/>
          </a:prstGeom>
          <a:noFill/>
          <a:ln w="19050">
            <a:solidFill>
              <a:srgbClr val="DD961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480" name="Line 112"/>
          <p:cNvSpPr>
            <a:spLocks noChangeShapeType="1"/>
          </p:cNvSpPr>
          <p:nvPr/>
        </p:nvSpPr>
        <p:spPr bwMode="auto">
          <a:xfrm flipH="1" flipV="1">
            <a:off x="6519863" y="-171450"/>
            <a:ext cx="0" cy="2232025"/>
          </a:xfrm>
          <a:prstGeom prst="line">
            <a:avLst/>
          </a:prstGeom>
          <a:noFill/>
          <a:ln w="19050">
            <a:solidFill>
              <a:srgbClr val="DD961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481" name="Line 113"/>
          <p:cNvSpPr>
            <a:spLocks noChangeShapeType="1"/>
          </p:cNvSpPr>
          <p:nvPr/>
        </p:nvSpPr>
        <p:spPr bwMode="auto">
          <a:xfrm flipV="1">
            <a:off x="-544513" y="2060575"/>
            <a:ext cx="7056438" cy="1284288"/>
          </a:xfrm>
          <a:prstGeom prst="line">
            <a:avLst/>
          </a:prstGeom>
          <a:noFill/>
          <a:ln w="19050">
            <a:solidFill>
              <a:srgbClr val="DD961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81" name="Rectangle 13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C5091393-73FC-4DA3-9392-2AF11A585831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0" y="3213100"/>
            <a:ext cx="9144000" cy="1511300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474" name="Oval 106"/>
          <p:cNvSpPr>
            <a:spLocks noChangeArrowheads="1"/>
          </p:cNvSpPr>
          <p:nvPr/>
        </p:nvSpPr>
        <p:spPr bwMode="auto">
          <a:xfrm>
            <a:off x="5297488" y="2501900"/>
            <a:ext cx="1668462" cy="769938"/>
          </a:xfrm>
          <a:prstGeom prst="ellipse">
            <a:avLst/>
          </a:prstGeom>
          <a:gradFill rotWithShape="1">
            <a:gsLst>
              <a:gs pos="0">
                <a:srgbClr val="646464">
                  <a:alpha val="60001"/>
                </a:srgbClr>
              </a:gs>
              <a:gs pos="100000">
                <a:srgbClr val="646464">
                  <a:gamma/>
                  <a:tint val="50980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82" name="Rectangle 1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8468" name="Oval 100"/>
          <p:cNvSpPr>
            <a:spLocks noChangeArrowheads="1"/>
          </p:cNvSpPr>
          <p:nvPr/>
        </p:nvSpPr>
        <p:spPr bwMode="auto">
          <a:xfrm>
            <a:off x="5422900" y="2252663"/>
            <a:ext cx="1978025" cy="563562"/>
          </a:xfrm>
          <a:prstGeom prst="ellipse">
            <a:avLst/>
          </a:prstGeom>
          <a:gradFill rotWithShape="1">
            <a:gsLst>
              <a:gs pos="0">
                <a:srgbClr val="4D4D4D">
                  <a:alpha val="60001"/>
                </a:srgbClr>
              </a:gs>
              <a:gs pos="100000">
                <a:srgbClr val="4D4D4D">
                  <a:gamma/>
                  <a:tint val="50980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83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EEC06E9-786A-4328-ACAF-00DF3C7A408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8475" name="Rectangle 107"/>
          <p:cNvSpPr>
            <a:spLocks noChangeArrowheads="1"/>
          </p:cNvSpPr>
          <p:nvPr/>
        </p:nvSpPr>
        <p:spPr bwMode="auto">
          <a:xfrm>
            <a:off x="1311275" y="5030788"/>
            <a:ext cx="8532813" cy="512762"/>
          </a:xfrm>
          <a:prstGeom prst="rect">
            <a:avLst/>
          </a:prstGeom>
          <a:gradFill rotWithShape="1">
            <a:gsLst>
              <a:gs pos="0">
                <a:srgbClr val="9D9D9D">
                  <a:alpha val="80000"/>
                </a:srgbClr>
              </a:gs>
              <a:gs pos="100000">
                <a:srgbClr val="9D9D9D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476" name="Rectangle 108"/>
          <p:cNvSpPr>
            <a:spLocks noChangeArrowheads="1"/>
          </p:cNvSpPr>
          <p:nvPr/>
        </p:nvSpPr>
        <p:spPr bwMode="auto">
          <a:xfrm>
            <a:off x="1311275" y="4473575"/>
            <a:ext cx="8532813" cy="512763"/>
          </a:xfrm>
          <a:prstGeom prst="rect">
            <a:avLst/>
          </a:prstGeom>
          <a:gradFill rotWithShape="1">
            <a:gsLst>
              <a:gs pos="0">
                <a:srgbClr val="9D9D9D">
                  <a:alpha val="80000"/>
                </a:srgbClr>
              </a:gs>
              <a:gs pos="100000">
                <a:srgbClr val="9D9D9D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1333500" y="4411663"/>
            <a:ext cx="7405688" cy="584200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5838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33500" y="4938713"/>
            <a:ext cx="7413625" cy="696912"/>
          </a:xfrm>
        </p:spPr>
        <p:txBody>
          <a:bodyPr anchor="ctr"/>
          <a:lstStyle>
            <a:lvl1pPr marL="0" indent="0"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grpSp>
        <p:nvGrpSpPr>
          <p:cNvPr id="58633" name="Group 265"/>
          <p:cNvGrpSpPr>
            <a:grpSpLocks/>
          </p:cNvGrpSpPr>
          <p:nvPr/>
        </p:nvGrpSpPr>
        <p:grpSpPr bwMode="auto">
          <a:xfrm>
            <a:off x="6016625" y="-4351338"/>
            <a:ext cx="1011238" cy="1169988"/>
            <a:chOff x="4933" y="3016"/>
            <a:chExt cx="747" cy="864"/>
          </a:xfrm>
        </p:grpSpPr>
        <p:sp>
          <p:nvSpPr>
            <p:cNvPr id="58634" name="Freeform 266"/>
            <p:cNvSpPr>
              <a:spLocks/>
            </p:cNvSpPr>
            <p:nvPr/>
          </p:nvSpPr>
          <p:spPr bwMode="auto">
            <a:xfrm>
              <a:off x="4933" y="3016"/>
              <a:ext cx="747" cy="285"/>
            </a:xfrm>
            <a:custGeom>
              <a:avLst/>
              <a:gdLst>
                <a:gd name="T0" fmla="*/ 680 w 680"/>
                <a:gd name="T1" fmla="*/ 140 h 259"/>
                <a:gd name="T2" fmla="*/ 387 w 680"/>
                <a:gd name="T3" fmla="*/ 0 h 259"/>
                <a:gd name="T4" fmla="*/ 0 w 680"/>
                <a:gd name="T5" fmla="*/ 68 h 259"/>
                <a:gd name="T6" fmla="*/ 246 w 680"/>
                <a:gd name="T7" fmla="*/ 259 h 259"/>
                <a:gd name="T8" fmla="*/ 680 w 680"/>
                <a:gd name="T9" fmla="*/ 14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" h="259">
                  <a:moveTo>
                    <a:pt x="680" y="140"/>
                  </a:moveTo>
                  <a:lnTo>
                    <a:pt x="387" y="0"/>
                  </a:lnTo>
                  <a:lnTo>
                    <a:pt x="0" y="68"/>
                  </a:lnTo>
                  <a:lnTo>
                    <a:pt x="246" y="259"/>
                  </a:lnTo>
                  <a:lnTo>
                    <a:pt x="680" y="140"/>
                  </a:lnTo>
                  <a:close/>
                </a:path>
              </a:pathLst>
            </a:custGeom>
            <a:solidFill>
              <a:srgbClr val="AC9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35" name="Freeform 267"/>
            <p:cNvSpPr>
              <a:spLocks/>
            </p:cNvSpPr>
            <p:nvPr/>
          </p:nvSpPr>
          <p:spPr bwMode="auto">
            <a:xfrm>
              <a:off x="4933" y="3091"/>
              <a:ext cx="297" cy="789"/>
            </a:xfrm>
            <a:custGeom>
              <a:avLst/>
              <a:gdLst>
                <a:gd name="T0" fmla="*/ 47 w 270"/>
                <a:gd name="T1" fmla="*/ 463 h 718"/>
                <a:gd name="T2" fmla="*/ 270 w 270"/>
                <a:gd name="T3" fmla="*/ 718 h 718"/>
                <a:gd name="T4" fmla="*/ 246 w 270"/>
                <a:gd name="T5" fmla="*/ 191 h 718"/>
                <a:gd name="T6" fmla="*/ 0 w 270"/>
                <a:gd name="T7" fmla="*/ 0 h 718"/>
                <a:gd name="T8" fmla="*/ 47 w 270"/>
                <a:gd name="T9" fmla="*/ 463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718">
                  <a:moveTo>
                    <a:pt x="47" y="463"/>
                  </a:moveTo>
                  <a:lnTo>
                    <a:pt x="270" y="718"/>
                  </a:lnTo>
                  <a:lnTo>
                    <a:pt x="246" y="191"/>
                  </a:lnTo>
                  <a:lnTo>
                    <a:pt x="0" y="0"/>
                  </a:lnTo>
                  <a:lnTo>
                    <a:pt x="47" y="463"/>
                  </a:lnTo>
                  <a:close/>
                </a:path>
              </a:pathLst>
            </a:custGeom>
            <a:solidFill>
              <a:srgbClr val="B39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36" name="Freeform 268"/>
            <p:cNvSpPr>
              <a:spLocks/>
            </p:cNvSpPr>
            <p:nvPr/>
          </p:nvSpPr>
          <p:spPr bwMode="auto">
            <a:xfrm>
              <a:off x="5203" y="3171"/>
              <a:ext cx="477" cy="709"/>
            </a:xfrm>
            <a:custGeom>
              <a:avLst/>
              <a:gdLst>
                <a:gd name="T0" fmla="*/ 400 w 434"/>
                <a:gd name="T1" fmla="*/ 478 h 646"/>
                <a:gd name="T2" fmla="*/ 434 w 434"/>
                <a:gd name="T3" fmla="*/ 0 h 646"/>
                <a:gd name="T4" fmla="*/ 0 w 434"/>
                <a:gd name="T5" fmla="*/ 119 h 646"/>
                <a:gd name="T6" fmla="*/ 24 w 434"/>
                <a:gd name="T7" fmla="*/ 646 h 646"/>
                <a:gd name="T8" fmla="*/ 400 w 434"/>
                <a:gd name="T9" fmla="*/ 478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646">
                  <a:moveTo>
                    <a:pt x="400" y="478"/>
                  </a:moveTo>
                  <a:lnTo>
                    <a:pt x="434" y="0"/>
                  </a:lnTo>
                  <a:lnTo>
                    <a:pt x="0" y="119"/>
                  </a:lnTo>
                  <a:lnTo>
                    <a:pt x="24" y="646"/>
                  </a:lnTo>
                  <a:lnTo>
                    <a:pt x="400" y="478"/>
                  </a:lnTo>
                  <a:close/>
                </a:path>
              </a:pathLst>
            </a:custGeom>
            <a:solidFill>
              <a:srgbClr val="A88B58"/>
            </a:solidFill>
            <a:ln w="8001" cap="flat">
              <a:solidFill>
                <a:srgbClr val="B09668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37" name="Freeform 269"/>
            <p:cNvSpPr>
              <a:spLocks/>
            </p:cNvSpPr>
            <p:nvPr/>
          </p:nvSpPr>
          <p:spPr bwMode="auto">
            <a:xfrm>
              <a:off x="5055" y="3080"/>
              <a:ext cx="483" cy="221"/>
            </a:xfrm>
            <a:custGeom>
              <a:avLst/>
              <a:gdLst>
                <a:gd name="T0" fmla="*/ 32 w 440"/>
                <a:gd name="T1" fmla="*/ 199 h 201"/>
                <a:gd name="T2" fmla="*/ 32 w 440"/>
                <a:gd name="T3" fmla="*/ 201 h 201"/>
                <a:gd name="T4" fmla="*/ 32 w 440"/>
                <a:gd name="T5" fmla="*/ 195 h 201"/>
                <a:gd name="T6" fmla="*/ 28 w 440"/>
                <a:gd name="T7" fmla="*/ 197 h 201"/>
                <a:gd name="T8" fmla="*/ 28 w 440"/>
                <a:gd name="T9" fmla="*/ 191 h 201"/>
                <a:gd name="T10" fmla="*/ 26 w 440"/>
                <a:gd name="T11" fmla="*/ 193 h 201"/>
                <a:gd name="T12" fmla="*/ 26 w 440"/>
                <a:gd name="T13" fmla="*/ 189 h 201"/>
                <a:gd name="T14" fmla="*/ 22 w 440"/>
                <a:gd name="T15" fmla="*/ 191 h 201"/>
                <a:gd name="T16" fmla="*/ 22 w 440"/>
                <a:gd name="T17" fmla="*/ 185 h 201"/>
                <a:gd name="T18" fmla="*/ 20 w 440"/>
                <a:gd name="T19" fmla="*/ 189 h 201"/>
                <a:gd name="T20" fmla="*/ 20 w 440"/>
                <a:gd name="T21" fmla="*/ 184 h 201"/>
                <a:gd name="T22" fmla="*/ 18 w 440"/>
                <a:gd name="T23" fmla="*/ 187 h 201"/>
                <a:gd name="T24" fmla="*/ 18 w 440"/>
                <a:gd name="T25" fmla="*/ 182 h 201"/>
                <a:gd name="T26" fmla="*/ 17 w 440"/>
                <a:gd name="T27" fmla="*/ 184 h 201"/>
                <a:gd name="T28" fmla="*/ 17 w 440"/>
                <a:gd name="T29" fmla="*/ 180 h 201"/>
                <a:gd name="T30" fmla="*/ 13 w 440"/>
                <a:gd name="T31" fmla="*/ 184 h 201"/>
                <a:gd name="T32" fmla="*/ 11 w 440"/>
                <a:gd name="T33" fmla="*/ 182 h 201"/>
                <a:gd name="T34" fmla="*/ 11 w 440"/>
                <a:gd name="T35" fmla="*/ 176 h 201"/>
                <a:gd name="T36" fmla="*/ 9 w 440"/>
                <a:gd name="T37" fmla="*/ 180 h 201"/>
                <a:gd name="T38" fmla="*/ 9 w 440"/>
                <a:gd name="T39" fmla="*/ 174 h 201"/>
                <a:gd name="T40" fmla="*/ 7 w 440"/>
                <a:gd name="T41" fmla="*/ 176 h 201"/>
                <a:gd name="T42" fmla="*/ 7 w 440"/>
                <a:gd name="T43" fmla="*/ 170 h 201"/>
                <a:gd name="T44" fmla="*/ 5 w 440"/>
                <a:gd name="T45" fmla="*/ 172 h 201"/>
                <a:gd name="T46" fmla="*/ 5 w 440"/>
                <a:gd name="T47" fmla="*/ 167 h 201"/>
                <a:gd name="T48" fmla="*/ 1 w 440"/>
                <a:gd name="T49" fmla="*/ 170 h 201"/>
                <a:gd name="T50" fmla="*/ 1 w 440"/>
                <a:gd name="T51" fmla="*/ 165 h 201"/>
                <a:gd name="T52" fmla="*/ 0 w 440"/>
                <a:gd name="T53" fmla="*/ 167 h 201"/>
                <a:gd name="T54" fmla="*/ 0 w 440"/>
                <a:gd name="T55" fmla="*/ 95 h 201"/>
                <a:gd name="T56" fmla="*/ 400 w 440"/>
                <a:gd name="T57" fmla="*/ 0 h 201"/>
                <a:gd name="T58" fmla="*/ 440 w 440"/>
                <a:gd name="T59" fmla="*/ 19 h 201"/>
                <a:gd name="T60" fmla="*/ 32 w 440"/>
                <a:gd name="T61" fmla="*/ 119 h 201"/>
                <a:gd name="T62" fmla="*/ 32 w 440"/>
                <a:gd name="T63" fmla="*/ 19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0" h="201">
                  <a:moveTo>
                    <a:pt x="32" y="199"/>
                  </a:moveTo>
                  <a:lnTo>
                    <a:pt x="32" y="201"/>
                  </a:lnTo>
                  <a:lnTo>
                    <a:pt x="32" y="195"/>
                  </a:lnTo>
                  <a:lnTo>
                    <a:pt x="28" y="197"/>
                  </a:lnTo>
                  <a:lnTo>
                    <a:pt x="28" y="191"/>
                  </a:lnTo>
                  <a:lnTo>
                    <a:pt x="26" y="193"/>
                  </a:lnTo>
                  <a:lnTo>
                    <a:pt x="26" y="189"/>
                  </a:lnTo>
                  <a:lnTo>
                    <a:pt x="22" y="191"/>
                  </a:lnTo>
                  <a:lnTo>
                    <a:pt x="22" y="185"/>
                  </a:lnTo>
                  <a:lnTo>
                    <a:pt x="20" y="189"/>
                  </a:lnTo>
                  <a:lnTo>
                    <a:pt x="20" y="184"/>
                  </a:lnTo>
                  <a:lnTo>
                    <a:pt x="18" y="187"/>
                  </a:lnTo>
                  <a:lnTo>
                    <a:pt x="18" y="182"/>
                  </a:lnTo>
                  <a:lnTo>
                    <a:pt x="17" y="184"/>
                  </a:lnTo>
                  <a:lnTo>
                    <a:pt x="17" y="180"/>
                  </a:lnTo>
                  <a:lnTo>
                    <a:pt x="13" y="184"/>
                  </a:lnTo>
                  <a:lnTo>
                    <a:pt x="11" y="182"/>
                  </a:lnTo>
                  <a:lnTo>
                    <a:pt x="11" y="176"/>
                  </a:lnTo>
                  <a:lnTo>
                    <a:pt x="9" y="180"/>
                  </a:lnTo>
                  <a:lnTo>
                    <a:pt x="9" y="174"/>
                  </a:lnTo>
                  <a:lnTo>
                    <a:pt x="7" y="176"/>
                  </a:lnTo>
                  <a:lnTo>
                    <a:pt x="7" y="170"/>
                  </a:lnTo>
                  <a:lnTo>
                    <a:pt x="5" y="172"/>
                  </a:lnTo>
                  <a:lnTo>
                    <a:pt x="5" y="167"/>
                  </a:lnTo>
                  <a:lnTo>
                    <a:pt x="1" y="170"/>
                  </a:lnTo>
                  <a:lnTo>
                    <a:pt x="1" y="165"/>
                  </a:lnTo>
                  <a:lnTo>
                    <a:pt x="0" y="167"/>
                  </a:lnTo>
                  <a:lnTo>
                    <a:pt x="0" y="95"/>
                  </a:lnTo>
                  <a:lnTo>
                    <a:pt x="400" y="0"/>
                  </a:lnTo>
                  <a:lnTo>
                    <a:pt x="440" y="19"/>
                  </a:lnTo>
                  <a:lnTo>
                    <a:pt x="32" y="119"/>
                  </a:lnTo>
                  <a:lnTo>
                    <a:pt x="32" y="199"/>
                  </a:lnTo>
                  <a:close/>
                </a:path>
              </a:pathLst>
            </a:custGeom>
            <a:solidFill>
              <a:srgbClr val="D8C9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8001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38" name="Freeform 270"/>
            <p:cNvSpPr>
              <a:spLocks/>
            </p:cNvSpPr>
            <p:nvPr/>
          </p:nvSpPr>
          <p:spPr bwMode="auto">
            <a:xfrm>
              <a:off x="5073" y="3091"/>
              <a:ext cx="445" cy="108"/>
            </a:xfrm>
            <a:custGeom>
              <a:avLst/>
              <a:gdLst>
                <a:gd name="T0" fmla="*/ 406 w 406"/>
                <a:gd name="T1" fmla="*/ 2 h 98"/>
                <a:gd name="T2" fmla="*/ 1 w 406"/>
                <a:gd name="T3" fmla="*/ 98 h 98"/>
                <a:gd name="T4" fmla="*/ 0 w 406"/>
                <a:gd name="T5" fmla="*/ 96 h 98"/>
                <a:gd name="T6" fmla="*/ 404 w 406"/>
                <a:gd name="T7" fmla="*/ 0 h 98"/>
                <a:gd name="T8" fmla="*/ 406 w 406"/>
                <a:gd name="T9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98">
                  <a:moveTo>
                    <a:pt x="406" y="2"/>
                  </a:moveTo>
                  <a:lnTo>
                    <a:pt x="1" y="98"/>
                  </a:lnTo>
                  <a:lnTo>
                    <a:pt x="0" y="96"/>
                  </a:lnTo>
                  <a:lnTo>
                    <a:pt x="404" y="0"/>
                  </a:lnTo>
                  <a:lnTo>
                    <a:pt x="406" y="2"/>
                  </a:lnTo>
                  <a:close/>
                </a:path>
              </a:pathLst>
            </a:custGeom>
            <a:solidFill>
              <a:srgbClr val="D0C0A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8001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39" name="Freeform 271"/>
            <p:cNvSpPr>
              <a:spLocks/>
            </p:cNvSpPr>
            <p:nvPr/>
          </p:nvSpPr>
          <p:spPr bwMode="auto">
            <a:xfrm>
              <a:off x="5577" y="3637"/>
              <a:ext cx="17" cy="14"/>
            </a:xfrm>
            <a:custGeom>
              <a:avLst/>
              <a:gdLst>
                <a:gd name="T0" fmla="*/ 5 w 8"/>
                <a:gd name="T1" fmla="*/ 6 h 7"/>
                <a:gd name="T2" fmla="*/ 1 w 8"/>
                <a:gd name="T3" fmla="*/ 6 h 7"/>
                <a:gd name="T4" fmla="*/ 4 w 8"/>
                <a:gd name="T5" fmla="*/ 1 h 7"/>
                <a:gd name="T6" fmla="*/ 7 w 8"/>
                <a:gd name="T7" fmla="*/ 1 h 7"/>
                <a:gd name="T8" fmla="*/ 5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3" y="7"/>
                    <a:pt x="2" y="7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3"/>
                    <a:pt x="6" y="5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40" name="Freeform 272"/>
            <p:cNvSpPr>
              <a:spLocks/>
            </p:cNvSpPr>
            <p:nvPr/>
          </p:nvSpPr>
          <p:spPr bwMode="auto">
            <a:xfrm>
              <a:off x="5579" y="3650"/>
              <a:ext cx="12" cy="18"/>
            </a:xfrm>
            <a:custGeom>
              <a:avLst/>
              <a:gdLst>
                <a:gd name="T0" fmla="*/ 6 w 6"/>
                <a:gd name="T1" fmla="*/ 2 h 9"/>
                <a:gd name="T2" fmla="*/ 5 w 6"/>
                <a:gd name="T3" fmla="*/ 7 h 9"/>
                <a:gd name="T4" fmla="*/ 0 w 6"/>
                <a:gd name="T5" fmla="*/ 8 h 9"/>
                <a:gd name="T6" fmla="*/ 0 w 6"/>
                <a:gd name="T7" fmla="*/ 5 h 9"/>
                <a:gd name="T8" fmla="*/ 6 w 6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3"/>
                    <a:pt x="6" y="5"/>
                    <a:pt x="5" y="7"/>
                  </a:cubicBezTo>
                  <a:cubicBezTo>
                    <a:pt x="3" y="8"/>
                    <a:pt x="1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2"/>
                    <a:pt x="4" y="0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41" name="Freeform 273"/>
            <p:cNvSpPr>
              <a:spLocks noEditPoints="1"/>
            </p:cNvSpPr>
            <p:nvPr/>
          </p:nvSpPr>
          <p:spPr bwMode="auto">
            <a:xfrm>
              <a:off x="5451" y="3647"/>
              <a:ext cx="78" cy="107"/>
            </a:xfrm>
            <a:custGeom>
              <a:avLst/>
              <a:gdLst>
                <a:gd name="T0" fmla="*/ 9 w 37"/>
                <a:gd name="T1" fmla="*/ 48 h 52"/>
                <a:gd name="T2" fmla="*/ 13 w 37"/>
                <a:gd name="T3" fmla="*/ 38 h 52"/>
                <a:gd name="T4" fmla="*/ 21 w 37"/>
                <a:gd name="T5" fmla="*/ 42 h 52"/>
                <a:gd name="T6" fmla="*/ 33 w 37"/>
                <a:gd name="T7" fmla="*/ 38 h 52"/>
                <a:gd name="T8" fmla="*/ 36 w 37"/>
                <a:gd name="T9" fmla="*/ 10 h 52"/>
                <a:gd name="T10" fmla="*/ 32 w 37"/>
                <a:gd name="T11" fmla="*/ 6 h 52"/>
                <a:gd name="T12" fmla="*/ 35 w 37"/>
                <a:gd name="T13" fmla="*/ 7 h 52"/>
                <a:gd name="T14" fmla="*/ 1 w 37"/>
                <a:gd name="T15" fmla="*/ 14 h 52"/>
                <a:gd name="T16" fmla="*/ 32 w 37"/>
                <a:gd name="T17" fmla="*/ 3 h 52"/>
                <a:gd name="T18" fmla="*/ 12 w 37"/>
                <a:gd name="T19" fmla="*/ 44 h 52"/>
                <a:gd name="T20" fmla="*/ 2 w 37"/>
                <a:gd name="T21" fmla="*/ 34 h 52"/>
                <a:gd name="T22" fmla="*/ 3 w 37"/>
                <a:gd name="T23" fmla="*/ 37 h 52"/>
                <a:gd name="T24" fmla="*/ 4 w 37"/>
                <a:gd name="T25" fmla="*/ 34 h 52"/>
                <a:gd name="T26" fmla="*/ 3 w 37"/>
                <a:gd name="T27" fmla="*/ 32 h 52"/>
                <a:gd name="T28" fmla="*/ 3 w 37"/>
                <a:gd name="T29" fmla="*/ 26 h 52"/>
                <a:gd name="T30" fmla="*/ 3 w 37"/>
                <a:gd name="T31" fmla="*/ 41 h 52"/>
                <a:gd name="T32" fmla="*/ 4 w 37"/>
                <a:gd name="T33" fmla="*/ 23 h 52"/>
                <a:gd name="T34" fmla="*/ 3 w 37"/>
                <a:gd name="T35" fmla="*/ 17 h 52"/>
                <a:gd name="T36" fmla="*/ 6 w 37"/>
                <a:gd name="T37" fmla="*/ 15 h 52"/>
                <a:gd name="T38" fmla="*/ 10 w 37"/>
                <a:gd name="T39" fmla="*/ 41 h 52"/>
                <a:gd name="T40" fmla="*/ 9 w 37"/>
                <a:gd name="T41" fmla="*/ 20 h 52"/>
                <a:gd name="T42" fmla="*/ 8 w 37"/>
                <a:gd name="T43" fmla="*/ 13 h 52"/>
                <a:gd name="T44" fmla="*/ 13 w 37"/>
                <a:gd name="T45" fmla="*/ 18 h 52"/>
                <a:gd name="T46" fmla="*/ 10 w 37"/>
                <a:gd name="T47" fmla="*/ 20 h 52"/>
                <a:gd name="T48" fmla="*/ 10 w 37"/>
                <a:gd name="T49" fmla="*/ 14 h 52"/>
                <a:gd name="T50" fmla="*/ 12 w 37"/>
                <a:gd name="T51" fmla="*/ 20 h 52"/>
                <a:gd name="T52" fmla="*/ 15 w 37"/>
                <a:gd name="T53" fmla="*/ 15 h 52"/>
                <a:gd name="T54" fmla="*/ 16 w 37"/>
                <a:gd name="T55" fmla="*/ 17 h 52"/>
                <a:gd name="T56" fmla="*/ 18 w 37"/>
                <a:gd name="T57" fmla="*/ 14 h 52"/>
                <a:gd name="T58" fmla="*/ 19 w 37"/>
                <a:gd name="T59" fmla="*/ 12 h 52"/>
                <a:gd name="T60" fmla="*/ 23 w 37"/>
                <a:gd name="T61" fmla="*/ 11 h 52"/>
                <a:gd name="T62" fmla="*/ 25 w 37"/>
                <a:gd name="T63" fmla="*/ 13 h 52"/>
                <a:gd name="T64" fmla="*/ 28 w 37"/>
                <a:gd name="T65" fmla="*/ 11 h 52"/>
                <a:gd name="T66" fmla="*/ 27 w 37"/>
                <a:gd name="T67" fmla="*/ 4 h 52"/>
                <a:gd name="T68" fmla="*/ 29 w 37"/>
                <a:gd name="T69" fmla="*/ 31 h 52"/>
                <a:gd name="T70" fmla="*/ 27 w 37"/>
                <a:gd name="T71" fmla="*/ 12 h 52"/>
                <a:gd name="T72" fmla="*/ 27 w 37"/>
                <a:gd name="T73" fmla="*/ 37 h 52"/>
                <a:gd name="T74" fmla="*/ 32 w 37"/>
                <a:gd name="T75" fmla="*/ 12 h 52"/>
                <a:gd name="T76" fmla="*/ 33 w 37"/>
                <a:gd name="T77" fmla="*/ 30 h 52"/>
                <a:gd name="T78" fmla="*/ 33 w 37"/>
                <a:gd name="T79" fmla="*/ 33 h 52"/>
                <a:gd name="T80" fmla="*/ 33 w 37"/>
                <a:gd name="T81" fmla="*/ 22 h 52"/>
                <a:gd name="T82" fmla="*/ 34 w 37"/>
                <a:gd name="T83" fmla="*/ 17 h 52"/>
                <a:gd name="T84" fmla="*/ 35 w 37"/>
                <a:gd name="T85" fmla="*/ 12 h 52"/>
                <a:gd name="T86" fmla="*/ 34 w 37"/>
                <a:gd name="T87" fmla="*/ 28 h 52"/>
                <a:gd name="T88" fmla="*/ 32 w 37"/>
                <a:gd name="T89" fmla="*/ 34 h 52"/>
                <a:gd name="T90" fmla="*/ 32 w 37"/>
                <a:gd name="T91" fmla="*/ 18 h 52"/>
                <a:gd name="T92" fmla="*/ 29 w 37"/>
                <a:gd name="T93" fmla="*/ 35 h 52"/>
                <a:gd name="T94" fmla="*/ 28 w 37"/>
                <a:gd name="T95" fmla="*/ 38 h 52"/>
                <a:gd name="T96" fmla="*/ 25 w 37"/>
                <a:gd name="T97" fmla="*/ 41 h 52"/>
                <a:gd name="T98" fmla="*/ 23 w 37"/>
                <a:gd name="T99" fmla="*/ 42 h 52"/>
                <a:gd name="T100" fmla="*/ 16 w 37"/>
                <a:gd name="T101" fmla="*/ 39 h 52"/>
                <a:gd name="T102" fmla="*/ 13 w 37"/>
                <a:gd name="T103" fmla="*/ 36 h 52"/>
                <a:gd name="T104" fmla="*/ 10 w 37"/>
                <a:gd name="T105" fmla="*/ 25 h 52"/>
                <a:gd name="T106" fmla="*/ 19 w 37"/>
                <a:gd name="T107" fmla="*/ 38 h 52"/>
                <a:gd name="T108" fmla="*/ 10 w 37"/>
                <a:gd name="T109" fmla="*/ 26 h 52"/>
                <a:gd name="T110" fmla="*/ 9 w 37"/>
                <a:gd name="T111" fmla="*/ 47 h 52"/>
                <a:gd name="T112" fmla="*/ 9 w 37"/>
                <a:gd name="T113" fmla="*/ 44 h 52"/>
                <a:gd name="T114" fmla="*/ 2 w 37"/>
                <a:gd name="T115" fmla="*/ 49 h 52"/>
                <a:gd name="T116" fmla="*/ 3 w 37"/>
                <a:gd name="T117" fmla="*/ 42 h 52"/>
                <a:gd name="T118" fmla="*/ 4 w 37"/>
                <a:gd name="T119" fmla="*/ 49 h 52"/>
                <a:gd name="T120" fmla="*/ 2 w 37"/>
                <a:gd name="T1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" h="52">
                  <a:moveTo>
                    <a:pt x="1" y="28"/>
                  </a:moveTo>
                  <a:cubicBezTo>
                    <a:pt x="1" y="28"/>
                    <a:pt x="1" y="29"/>
                    <a:pt x="1" y="29"/>
                  </a:cubicBezTo>
                  <a:cubicBezTo>
                    <a:pt x="1" y="30"/>
                    <a:pt x="1" y="30"/>
                    <a:pt x="1" y="31"/>
                  </a:cubicBezTo>
                  <a:cubicBezTo>
                    <a:pt x="0" y="34"/>
                    <a:pt x="1" y="37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3"/>
                    <a:pt x="1" y="45"/>
                    <a:pt x="1" y="47"/>
                  </a:cubicBezTo>
                  <a:cubicBezTo>
                    <a:pt x="1" y="48"/>
                    <a:pt x="1" y="50"/>
                    <a:pt x="1" y="52"/>
                  </a:cubicBezTo>
                  <a:cubicBezTo>
                    <a:pt x="2" y="51"/>
                    <a:pt x="3" y="52"/>
                    <a:pt x="4" y="51"/>
                  </a:cubicBezTo>
                  <a:cubicBezTo>
                    <a:pt x="4" y="50"/>
                    <a:pt x="3" y="51"/>
                    <a:pt x="3" y="51"/>
                  </a:cubicBezTo>
                  <a:cubicBezTo>
                    <a:pt x="3" y="50"/>
                    <a:pt x="4" y="50"/>
                    <a:pt x="4" y="50"/>
                  </a:cubicBezTo>
                  <a:cubicBezTo>
                    <a:pt x="4" y="50"/>
                    <a:pt x="4" y="50"/>
                    <a:pt x="4" y="51"/>
                  </a:cubicBezTo>
                  <a:cubicBezTo>
                    <a:pt x="6" y="51"/>
                    <a:pt x="7" y="49"/>
                    <a:pt x="9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2" y="47"/>
                    <a:pt x="13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5"/>
                    <a:pt x="11" y="44"/>
                  </a:cubicBezTo>
                  <a:cubicBezTo>
                    <a:pt x="12" y="44"/>
                    <a:pt x="13" y="44"/>
                    <a:pt x="13" y="43"/>
                  </a:cubicBezTo>
                  <a:cubicBezTo>
                    <a:pt x="13" y="43"/>
                    <a:pt x="12" y="43"/>
                    <a:pt x="12" y="42"/>
                  </a:cubicBezTo>
                  <a:cubicBezTo>
                    <a:pt x="12" y="42"/>
                    <a:pt x="13" y="42"/>
                    <a:pt x="12" y="41"/>
                  </a:cubicBezTo>
                  <a:cubicBezTo>
                    <a:pt x="12" y="41"/>
                    <a:pt x="12" y="41"/>
                    <a:pt x="12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39"/>
                    <a:pt x="13" y="40"/>
                    <a:pt x="13" y="39"/>
                  </a:cubicBezTo>
                  <a:cubicBezTo>
                    <a:pt x="13" y="39"/>
                    <a:pt x="13" y="39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9"/>
                  </a:cubicBezTo>
                  <a:cubicBezTo>
                    <a:pt x="14" y="39"/>
                    <a:pt x="13" y="41"/>
                    <a:pt x="14" y="42"/>
                  </a:cubicBezTo>
                  <a:cubicBezTo>
                    <a:pt x="14" y="42"/>
                    <a:pt x="13" y="43"/>
                    <a:pt x="13" y="43"/>
                  </a:cubicBezTo>
                  <a:cubicBezTo>
                    <a:pt x="13" y="43"/>
                    <a:pt x="13" y="44"/>
                    <a:pt x="13" y="44"/>
                  </a:cubicBezTo>
                  <a:cubicBezTo>
                    <a:pt x="13" y="44"/>
                    <a:pt x="13" y="44"/>
                    <a:pt x="12" y="44"/>
                  </a:cubicBezTo>
                  <a:cubicBezTo>
                    <a:pt x="12" y="45"/>
                    <a:pt x="13" y="45"/>
                    <a:pt x="13" y="45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7"/>
                    <a:pt x="16" y="46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7" y="44"/>
                    <a:pt x="17" y="44"/>
                    <a:pt x="18" y="43"/>
                  </a:cubicBezTo>
                  <a:cubicBezTo>
                    <a:pt x="19" y="43"/>
                    <a:pt x="20" y="43"/>
                    <a:pt x="21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3"/>
                    <a:pt x="21" y="43"/>
                    <a:pt x="20" y="43"/>
                  </a:cubicBezTo>
                  <a:cubicBezTo>
                    <a:pt x="20" y="43"/>
                    <a:pt x="20" y="43"/>
                    <a:pt x="20" y="44"/>
                  </a:cubicBezTo>
                  <a:cubicBezTo>
                    <a:pt x="20" y="44"/>
                    <a:pt x="21" y="43"/>
                    <a:pt x="22" y="43"/>
                  </a:cubicBezTo>
                  <a:cubicBezTo>
                    <a:pt x="22" y="43"/>
                    <a:pt x="21" y="43"/>
                    <a:pt x="22" y="4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4" y="42"/>
                    <a:pt x="26" y="41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1" y="39"/>
                    <a:pt x="31" y="38"/>
                  </a:cubicBezTo>
                  <a:cubicBezTo>
                    <a:pt x="32" y="38"/>
                    <a:pt x="32" y="39"/>
                    <a:pt x="32" y="38"/>
                  </a:cubicBezTo>
                  <a:cubicBezTo>
                    <a:pt x="33" y="38"/>
                    <a:pt x="32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8"/>
                    <a:pt x="33" y="37"/>
                    <a:pt x="33" y="37"/>
                  </a:cubicBezTo>
                  <a:cubicBezTo>
                    <a:pt x="34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6"/>
                    <a:pt x="35" y="36"/>
                    <a:pt x="36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6" y="36"/>
                    <a:pt x="36" y="36"/>
                  </a:cubicBezTo>
                  <a:cubicBezTo>
                    <a:pt x="35" y="34"/>
                    <a:pt x="37" y="31"/>
                    <a:pt x="36" y="30"/>
                  </a:cubicBezTo>
                  <a:cubicBezTo>
                    <a:pt x="36" y="28"/>
                    <a:pt x="36" y="26"/>
                    <a:pt x="36" y="24"/>
                  </a:cubicBezTo>
                  <a:cubicBezTo>
                    <a:pt x="36" y="21"/>
                    <a:pt x="37" y="17"/>
                    <a:pt x="36" y="15"/>
                  </a:cubicBezTo>
                  <a:cubicBezTo>
                    <a:pt x="37" y="12"/>
                    <a:pt x="37" y="10"/>
                    <a:pt x="36" y="8"/>
                  </a:cubicBezTo>
                  <a:cubicBezTo>
                    <a:pt x="36" y="8"/>
                    <a:pt x="36" y="9"/>
                    <a:pt x="36" y="9"/>
                  </a:cubicBezTo>
                  <a:cubicBezTo>
                    <a:pt x="36" y="10"/>
                    <a:pt x="36" y="9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6" y="10"/>
                    <a:pt x="36" y="11"/>
                  </a:cubicBezTo>
                  <a:cubicBezTo>
                    <a:pt x="36" y="11"/>
                    <a:pt x="36" y="11"/>
                    <a:pt x="35" y="11"/>
                  </a:cubicBezTo>
                  <a:cubicBezTo>
                    <a:pt x="35" y="11"/>
                    <a:pt x="34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5" y="11"/>
                  </a:cubicBezTo>
                  <a:cubicBezTo>
                    <a:pt x="34" y="11"/>
                    <a:pt x="34" y="10"/>
                    <a:pt x="35" y="9"/>
                  </a:cubicBezTo>
                  <a:cubicBezTo>
                    <a:pt x="34" y="10"/>
                    <a:pt x="34" y="10"/>
                    <a:pt x="33" y="10"/>
                  </a:cubicBezTo>
                  <a:cubicBezTo>
                    <a:pt x="33" y="11"/>
                    <a:pt x="32" y="11"/>
                    <a:pt x="32" y="12"/>
                  </a:cubicBezTo>
                  <a:cubicBezTo>
                    <a:pt x="32" y="11"/>
                    <a:pt x="31" y="11"/>
                    <a:pt x="31" y="10"/>
                  </a:cubicBezTo>
                  <a:cubicBezTo>
                    <a:pt x="31" y="10"/>
                    <a:pt x="32" y="11"/>
                    <a:pt x="32" y="11"/>
                  </a:cubicBezTo>
                  <a:cubicBezTo>
                    <a:pt x="33" y="10"/>
                    <a:pt x="32" y="9"/>
                    <a:pt x="33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7"/>
                    <a:pt x="31" y="7"/>
                    <a:pt x="32" y="6"/>
                  </a:cubicBezTo>
                  <a:cubicBezTo>
                    <a:pt x="32" y="6"/>
                    <a:pt x="32" y="6"/>
                    <a:pt x="33" y="6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3" y="5"/>
                    <a:pt x="34" y="4"/>
                    <a:pt x="34" y="3"/>
                  </a:cubicBezTo>
                  <a:cubicBezTo>
                    <a:pt x="34" y="3"/>
                    <a:pt x="34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6" y="4"/>
                    <a:pt x="35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6"/>
                    <a:pt x="34" y="6"/>
                    <a:pt x="34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5" y="6"/>
                  </a:cubicBezTo>
                  <a:cubicBezTo>
                    <a:pt x="36" y="5"/>
                    <a:pt x="35" y="7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6" y="8"/>
                    <a:pt x="36" y="7"/>
                  </a:cubicBez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7" y="5"/>
                    <a:pt x="37" y="5"/>
                  </a:cubicBezTo>
                  <a:cubicBezTo>
                    <a:pt x="36" y="4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1"/>
                    <a:pt x="31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4"/>
                    <a:pt x="26" y="3"/>
                  </a:cubicBezTo>
                  <a:cubicBezTo>
                    <a:pt x="23" y="5"/>
                    <a:pt x="19" y="6"/>
                    <a:pt x="16" y="8"/>
                  </a:cubicBezTo>
                  <a:cubicBezTo>
                    <a:pt x="15" y="7"/>
                    <a:pt x="13" y="9"/>
                    <a:pt x="11" y="9"/>
                  </a:cubicBezTo>
                  <a:cubicBezTo>
                    <a:pt x="8" y="11"/>
                    <a:pt x="4" y="12"/>
                    <a:pt x="1" y="14"/>
                  </a:cubicBezTo>
                  <a:cubicBezTo>
                    <a:pt x="0" y="18"/>
                    <a:pt x="1" y="22"/>
                    <a:pt x="1" y="25"/>
                  </a:cubicBezTo>
                  <a:cubicBezTo>
                    <a:pt x="1" y="26"/>
                    <a:pt x="1" y="27"/>
                    <a:pt x="1" y="28"/>
                  </a:cubicBezTo>
                  <a:close/>
                  <a:moveTo>
                    <a:pt x="35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lose/>
                  <a:moveTo>
                    <a:pt x="32" y="5"/>
                  </a:moveTo>
                  <a:cubicBezTo>
                    <a:pt x="33" y="5"/>
                    <a:pt x="33" y="5"/>
                    <a:pt x="33" y="4"/>
                  </a:cubicBezTo>
                  <a:cubicBezTo>
                    <a:pt x="33" y="5"/>
                    <a:pt x="33" y="6"/>
                    <a:pt x="33" y="6"/>
                  </a:cubicBezTo>
                  <a:cubicBezTo>
                    <a:pt x="32" y="6"/>
                    <a:pt x="32" y="5"/>
                    <a:pt x="32" y="5"/>
                  </a:cubicBezTo>
                  <a:close/>
                  <a:moveTo>
                    <a:pt x="32" y="4"/>
                  </a:moveTo>
                  <a:cubicBezTo>
                    <a:pt x="32" y="4"/>
                    <a:pt x="32" y="4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lose/>
                  <a:moveTo>
                    <a:pt x="31" y="4"/>
                  </a:moveTo>
                  <a:cubicBezTo>
                    <a:pt x="31" y="4"/>
                    <a:pt x="32" y="3"/>
                    <a:pt x="32" y="4"/>
                  </a:cubicBezTo>
                  <a:cubicBezTo>
                    <a:pt x="32" y="4"/>
                    <a:pt x="32" y="4"/>
                    <a:pt x="31" y="4"/>
                  </a:cubicBezTo>
                  <a:close/>
                  <a:moveTo>
                    <a:pt x="31" y="9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10"/>
                    <a:pt x="32" y="10"/>
                  </a:cubicBezTo>
                  <a:cubicBezTo>
                    <a:pt x="31" y="10"/>
                    <a:pt x="31" y="9"/>
                    <a:pt x="31" y="9"/>
                  </a:cubicBezTo>
                  <a:close/>
                  <a:moveTo>
                    <a:pt x="11" y="44"/>
                  </a:moveTo>
                  <a:cubicBezTo>
                    <a:pt x="11" y="43"/>
                    <a:pt x="11" y="43"/>
                    <a:pt x="12" y="42"/>
                  </a:cubicBezTo>
                  <a:cubicBezTo>
                    <a:pt x="12" y="43"/>
                    <a:pt x="12" y="43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2" y="18"/>
                  </a:moveTo>
                  <a:cubicBezTo>
                    <a:pt x="2" y="18"/>
                    <a:pt x="2" y="17"/>
                    <a:pt x="2" y="17"/>
                  </a:cubicBezTo>
                  <a:cubicBezTo>
                    <a:pt x="2" y="17"/>
                    <a:pt x="2" y="18"/>
                    <a:pt x="2" y="18"/>
                  </a:cubicBezTo>
                  <a:close/>
                  <a:moveTo>
                    <a:pt x="2" y="20"/>
                  </a:moveTo>
                  <a:cubicBezTo>
                    <a:pt x="2" y="20"/>
                    <a:pt x="2" y="19"/>
                    <a:pt x="2" y="19"/>
                  </a:cubicBezTo>
                  <a:cubicBezTo>
                    <a:pt x="3" y="19"/>
                    <a:pt x="3" y="20"/>
                    <a:pt x="2" y="20"/>
                  </a:cubicBezTo>
                  <a:close/>
                  <a:moveTo>
                    <a:pt x="4" y="20"/>
                  </a:moveTo>
                  <a:cubicBezTo>
                    <a:pt x="4" y="20"/>
                    <a:pt x="4" y="21"/>
                    <a:pt x="4" y="21"/>
                  </a:cubicBezTo>
                  <a:cubicBezTo>
                    <a:pt x="4" y="21"/>
                    <a:pt x="3" y="21"/>
                    <a:pt x="3" y="21"/>
                  </a:cubicBezTo>
                  <a:cubicBezTo>
                    <a:pt x="3" y="21"/>
                    <a:pt x="4" y="21"/>
                    <a:pt x="4" y="20"/>
                  </a:cubicBezTo>
                  <a:close/>
                  <a:moveTo>
                    <a:pt x="1" y="35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5"/>
                    <a:pt x="2" y="34"/>
                  </a:cubicBezTo>
                  <a:cubicBezTo>
                    <a:pt x="3" y="35"/>
                    <a:pt x="2" y="35"/>
                    <a:pt x="1" y="35"/>
                  </a:cubicBezTo>
                  <a:close/>
                  <a:moveTo>
                    <a:pt x="2" y="42"/>
                  </a:moveTo>
                  <a:cubicBezTo>
                    <a:pt x="2" y="42"/>
                    <a:pt x="2" y="41"/>
                    <a:pt x="2" y="41"/>
                  </a:cubicBezTo>
                  <a:cubicBezTo>
                    <a:pt x="2" y="42"/>
                    <a:pt x="2" y="42"/>
                    <a:pt x="2" y="43"/>
                  </a:cubicBezTo>
                  <a:cubicBezTo>
                    <a:pt x="2" y="43"/>
                    <a:pt x="2" y="42"/>
                    <a:pt x="2" y="42"/>
                  </a:cubicBezTo>
                  <a:close/>
                  <a:moveTo>
                    <a:pt x="5" y="26"/>
                  </a:moveTo>
                  <a:cubicBezTo>
                    <a:pt x="4" y="26"/>
                    <a:pt x="5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6"/>
                    <a:pt x="4" y="26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4" y="24"/>
                  </a:moveTo>
                  <a:cubicBezTo>
                    <a:pt x="4" y="24"/>
                    <a:pt x="5" y="24"/>
                    <a:pt x="5" y="24"/>
                  </a:cubicBezTo>
                  <a:cubicBezTo>
                    <a:pt x="4" y="25"/>
                    <a:pt x="4" y="24"/>
                    <a:pt x="4" y="24"/>
                  </a:cubicBezTo>
                  <a:close/>
                  <a:moveTo>
                    <a:pt x="3" y="37"/>
                  </a:moveTo>
                  <a:cubicBezTo>
                    <a:pt x="3" y="38"/>
                    <a:pt x="3" y="38"/>
                    <a:pt x="2" y="38"/>
                  </a:cubicBezTo>
                  <a:cubicBezTo>
                    <a:pt x="2" y="38"/>
                    <a:pt x="2" y="38"/>
                    <a:pt x="2" y="37"/>
                  </a:cubicBezTo>
                  <a:cubicBezTo>
                    <a:pt x="3" y="37"/>
                    <a:pt x="3" y="37"/>
                    <a:pt x="3" y="37"/>
                  </a:cubicBezTo>
                  <a:close/>
                  <a:moveTo>
                    <a:pt x="3" y="36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lose/>
                  <a:moveTo>
                    <a:pt x="2" y="34"/>
                  </a:moveTo>
                  <a:cubicBezTo>
                    <a:pt x="2" y="34"/>
                    <a:pt x="2" y="34"/>
                    <a:pt x="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4" y="32"/>
                    <a:pt x="4" y="32"/>
                    <a:pt x="3" y="32"/>
                  </a:cubicBezTo>
                  <a:cubicBezTo>
                    <a:pt x="4" y="33"/>
                    <a:pt x="5" y="33"/>
                    <a:pt x="4" y="34"/>
                  </a:cubicBezTo>
                  <a:cubicBezTo>
                    <a:pt x="4" y="34"/>
                    <a:pt x="4" y="33"/>
                    <a:pt x="3" y="33"/>
                  </a:cubicBezTo>
                  <a:cubicBezTo>
                    <a:pt x="3" y="33"/>
                    <a:pt x="3" y="34"/>
                    <a:pt x="2" y="34"/>
                  </a:cubicBezTo>
                  <a:close/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5" y="38"/>
                    <a:pt x="4" y="38"/>
                    <a:pt x="4" y="38"/>
                  </a:cubicBezTo>
                  <a:close/>
                  <a:moveTo>
                    <a:pt x="4" y="37"/>
                  </a:moveTo>
                  <a:cubicBezTo>
                    <a:pt x="4" y="37"/>
                    <a:pt x="4" y="37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4" y="37"/>
                    <a:pt x="4" y="37"/>
                    <a:pt x="4" y="37"/>
                  </a:cubicBezTo>
                  <a:close/>
                  <a:moveTo>
                    <a:pt x="3" y="37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3" y="38"/>
                    <a:pt x="3" y="37"/>
                  </a:cubicBezTo>
                  <a:close/>
                  <a:moveTo>
                    <a:pt x="2" y="33"/>
                  </a:moveTo>
                  <a:cubicBezTo>
                    <a:pt x="2" y="33"/>
                    <a:pt x="2" y="32"/>
                    <a:pt x="3" y="32"/>
                  </a:cubicBezTo>
                  <a:cubicBezTo>
                    <a:pt x="3" y="33"/>
                    <a:pt x="2" y="33"/>
                    <a:pt x="2" y="33"/>
                  </a:cubicBezTo>
                  <a:close/>
                  <a:moveTo>
                    <a:pt x="2" y="24"/>
                  </a:moveTo>
                  <a:cubicBezTo>
                    <a:pt x="2" y="24"/>
                    <a:pt x="2" y="23"/>
                    <a:pt x="2" y="23"/>
                  </a:cubicBezTo>
                  <a:cubicBezTo>
                    <a:pt x="2" y="23"/>
                    <a:pt x="2" y="23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lose/>
                  <a:moveTo>
                    <a:pt x="2" y="32"/>
                  </a:moveTo>
                  <a:cubicBezTo>
                    <a:pt x="2" y="31"/>
                    <a:pt x="3" y="31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31"/>
                    <a:pt x="3" y="31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lose/>
                  <a:moveTo>
                    <a:pt x="3" y="26"/>
                  </a:moveTo>
                  <a:cubicBezTo>
                    <a:pt x="3" y="26"/>
                    <a:pt x="4" y="25"/>
                    <a:pt x="4" y="25"/>
                  </a:cubicBezTo>
                  <a:cubicBezTo>
                    <a:pt x="4" y="26"/>
                    <a:pt x="4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lose/>
                  <a:moveTo>
                    <a:pt x="5" y="30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30"/>
                    <a:pt x="5" y="30"/>
                    <a:pt x="5" y="30"/>
                  </a:cubicBezTo>
                  <a:close/>
                  <a:moveTo>
                    <a:pt x="5" y="39"/>
                  </a:moveTo>
                  <a:cubicBezTo>
                    <a:pt x="5" y="40"/>
                    <a:pt x="4" y="40"/>
                    <a:pt x="4" y="40"/>
                  </a:cubicBezTo>
                  <a:cubicBezTo>
                    <a:pt x="4" y="39"/>
                    <a:pt x="5" y="39"/>
                    <a:pt x="5" y="39"/>
                  </a:cubicBezTo>
                  <a:close/>
                  <a:moveTo>
                    <a:pt x="4" y="40"/>
                  </a:moveTo>
                  <a:cubicBezTo>
                    <a:pt x="4" y="41"/>
                    <a:pt x="4" y="41"/>
                    <a:pt x="3" y="41"/>
                  </a:cubicBezTo>
                  <a:cubicBezTo>
                    <a:pt x="3" y="41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0"/>
                    <a:pt x="3" y="41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lose/>
                  <a:moveTo>
                    <a:pt x="3" y="41"/>
                  </a:moveTo>
                  <a:cubicBezTo>
                    <a:pt x="3" y="41"/>
                    <a:pt x="2" y="41"/>
                    <a:pt x="2" y="41"/>
                  </a:cubicBezTo>
                  <a:cubicBezTo>
                    <a:pt x="2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lose/>
                  <a:moveTo>
                    <a:pt x="2" y="2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3" y="22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2" y="22"/>
                    <a:pt x="2" y="23"/>
                    <a:pt x="2" y="22"/>
                  </a:cubicBezTo>
                  <a:close/>
                  <a:moveTo>
                    <a:pt x="4" y="23"/>
                  </a:moveTo>
                  <a:cubicBezTo>
                    <a:pt x="4" y="23"/>
                    <a:pt x="3" y="23"/>
                    <a:pt x="3" y="23"/>
                  </a:cubicBezTo>
                  <a:cubicBezTo>
                    <a:pt x="3" y="22"/>
                    <a:pt x="4" y="23"/>
                    <a:pt x="5" y="22"/>
                  </a:cubicBezTo>
                  <a:cubicBezTo>
                    <a:pt x="5" y="22"/>
                    <a:pt x="5" y="22"/>
                    <a:pt x="5" y="23"/>
                  </a:cubicBezTo>
                  <a:cubicBezTo>
                    <a:pt x="5" y="23"/>
                    <a:pt x="5" y="23"/>
                    <a:pt x="5" y="24"/>
                  </a:cubicBezTo>
                  <a:cubicBezTo>
                    <a:pt x="4" y="24"/>
                    <a:pt x="5" y="23"/>
                    <a:pt x="4" y="23"/>
                  </a:cubicBezTo>
                  <a:cubicBezTo>
                    <a:pt x="4" y="23"/>
                    <a:pt x="3" y="24"/>
                    <a:pt x="2" y="25"/>
                  </a:cubicBezTo>
                  <a:cubicBezTo>
                    <a:pt x="2" y="24"/>
                    <a:pt x="2" y="24"/>
                    <a:pt x="3" y="24"/>
                  </a:cubicBezTo>
                  <a:cubicBezTo>
                    <a:pt x="3" y="23"/>
                    <a:pt x="3" y="24"/>
                    <a:pt x="4" y="23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lose/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lose/>
                  <a:moveTo>
                    <a:pt x="4" y="16"/>
                  </a:move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4" y="16"/>
                    <a:pt x="4" y="16"/>
                  </a:cubicBezTo>
                  <a:close/>
                  <a:moveTo>
                    <a:pt x="5" y="16"/>
                  </a:moveTo>
                  <a:cubicBezTo>
                    <a:pt x="4" y="16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5"/>
                    <a:pt x="5" y="16"/>
                  </a:cubicBezTo>
                  <a:close/>
                  <a:moveTo>
                    <a:pt x="5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lose/>
                  <a:moveTo>
                    <a:pt x="6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6" y="45"/>
                  </a:moveTo>
                  <a:cubicBezTo>
                    <a:pt x="6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lose/>
                  <a:moveTo>
                    <a:pt x="7" y="17"/>
                  </a:moveTo>
                  <a:cubicBezTo>
                    <a:pt x="7" y="18"/>
                    <a:pt x="7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7"/>
                    <a:pt x="7" y="17"/>
                  </a:cubicBezTo>
                  <a:close/>
                  <a:moveTo>
                    <a:pt x="7" y="39"/>
                  </a:move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40"/>
                  </a:cubicBezTo>
                  <a:cubicBezTo>
                    <a:pt x="7" y="40"/>
                    <a:pt x="7" y="40"/>
                    <a:pt x="6" y="40"/>
                  </a:cubicBezTo>
                  <a:cubicBezTo>
                    <a:pt x="6" y="40"/>
                    <a:pt x="7" y="40"/>
                    <a:pt x="7" y="39"/>
                  </a:cubicBezTo>
                  <a:close/>
                  <a:moveTo>
                    <a:pt x="10" y="41"/>
                  </a:moveTo>
                  <a:cubicBezTo>
                    <a:pt x="10" y="41"/>
                    <a:pt x="10" y="42"/>
                    <a:pt x="9" y="41"/>
                  </a:cubicBezTo>
                  <a:cubicBezTo>
                    <a:pt x="9" y="41"/>
                    <a:pt x="10" y="41"/>
                    <a:pt x="10" y="41"/>
                  </a:cubicBezTo>
                  <a:close/>
                  <a:moveTo>
                    <a:pt x="9" y="23"/>
                  </a:moveTo>
                  <a:cubicBezTo>
                    <a:pt x="9" y="23"/>
                    <a:pt x="9" y="23"/>
                    <a:pt x="10" y="23"/>
                  </a:cubicBezTo>
                  <a:cubicBezTo>
                    <a:pt x="10" y="23"/>
                    <a:pt x="10" y="23"/>
                    <a:pt x="9" y="23"/>
                  </a:cubicBezTo>
                  <a:close/>
                  <a:moveTo>
                    <a:pt x="9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9" y="33"/>
                    <a:pt x="10" y="33"/>
                    <a:pt x="9" y="34"/>
                  </a:cubicBezTo>
                  <a:close/>
                  <a:moveTo>
                    <a:pt x="9" y="43"/>
                  </a:moveTo>
                  <a:cubicBezTo>
                    <a:pt x="8" y="43"/>
                    <a:pt x="8" y="44"/>
                    <a:pt x="8" y="43"/>
                  </a:cubicBezTo>
                  <a:cubicBezTo>
                    <a:pt x="8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lose/>
                  <a:moveTo>
                    <a:pt x="8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0"/>
                  </a:cubicBezTo>
                  <a:close/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1"/>
                    <a:pt x="8" y="21"/>
                  </a:cubicBezTo>
                  <a:close/>
                  <a:moveTo>
                    <a:pt x="8" y="22"/>
                  </a:moveTo>
                  <a:cubicBezTo>
                    <a:pt x="7" y="23"/>
                    <a:pt x="7" y="24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18"/>
                  </a:moveTo>
                  <a:cubicBezTo>
                    <a:pt x="7" y="18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lose/>
                  <a:moveTo>
                    <a:pt x="8" y="13"/>
                  </a:moveTo>
                  <a:cubicBezTo>
                    <a:pt x="7" y="14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lose/>
                  <a:moveTo>
                    <a:pt x="8" y="16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7" y="16"/>
                    <a:pt x="8" y="16"/>
                  </a:cubicBezTo>
                  <a:close/>
                  <a:moveTo>
                    <a:pt x="10" y="11"/>
                  </a:moveTo>
                  <a:cubicBezTo>
                    <a:pt x="10" y="12"/>
                    <a:pt x="9" y="12"/>
                    <a:pt x="9" y="12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9" y="11"/>
                    <a:pt x="9" y="12"/>
                    <a:pt x="10" y="11"/>
                  </a:cubicBezTo>
                  <a:close/>
                  <a:moveTo>
                    <a:pt x="10" y="13"/>
                  </a:moveTo>
                  <a:cubicBezTo>
                    <a:pt x="10" y="14"/>
                    <a:pt x="10" y="13"/>
                    <a:pt x="9" y="14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lose/>
                  <a:moveTo>
                    <a:pt x="13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3" y="20"/>
                    <a:pt x="13" y="20"/>
                  </a:cubicBezTo>
                  <a:cubicBezTo>
                    <a:pt x="12" y="21"/>
                    <a:pt x="13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18"/>
                    <a:pt x="12" y="16"/>
                    <a:pt x="11" y="15"/>
                  </a:cubicBezTo>
                  <a:cubicBezTo>
                    <a:pt x="11" y="16"/>
                    <a:pt x="10" y="17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2" y="17"/>
                    <a:pt x="12" y="18"/>
                  </a:cubicBezTo>
                  <a:cubicBezTo>
                    <a:pt x="12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0" y="18"/>
                    <a:pt x="10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10" y="19"/>
                    <a:pt x="10" y="20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20"/>
                    <a:pt x="8" y="21"/>
                    <a:pt x="7" y="20"/>
                  </a:cubicBezTo>
                  <a:cubicBezTo>
                    <a:pt x="7" y="20"/>
                    <a:pt x="8" y="20"/>
                    <a:pt x="8" y="19"/>
                  </a:cubicBezTo>
                  <a:cubicBezTo>
                    <a:pt x="8" y="19"/>
                    <a:pt x="7" y="20"/>
                    <a:pt x="7" y="19"/>
                  </a:cubicBezTo>
                  <a:cubicBezTo>
                    <a:pt x="7" y="19"/>
                    <a:pt x="7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7" y="17"/>
                    <a:pt x="8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9" y="15"/>
                    <a:pt x="9" y="15"/>
                    <a:pt x="9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3"/>
                    <a:pt x="11" y="14"/>
                  </a:cubicBezTo>
                  <a:cubicBezTo>
                    <a:pt x="11" y="13"/>
                    <a:pt x="12" y="13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2"/>
                    <a:pt x="12" y="12"/>
                    <a:pt x="12" y="11"/>
                  </a:cubicBezTo>
                  <a:cubicBezTo>
                    <a:pt x="12" y="11"/>
                    <a:pt x="11" y="12"/>
                    <a:pt x="11" y="11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1"/>
                    <a:pt x="13" y="12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3" y="15"/>
                    <a:pt x="13" y="16"/>
                  </a:cubicBezTo>
                  <a:cubicBezTo>
                    <a:pt x="14" y="16"/>
                    <a:pt x="13" y="18"/>
                    <a:pt x="13" y="18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1" y="22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2"/>
                  </a:cubicBezTo>
                  <a:close/>
                  <a:moveTo>
                    <a:pt x="15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5" y="17"/>
                    <a:pt x="15" y="17"/>
                  </a:cubicBezTo>
                  <a:close/>
                  <a:moveTo>
                    <a:pt x="14" y="15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5"/>
                    <a:pt x="15" y="15"/>
                  </a:cubicBezTo>
                  <a:cubicBezTo>
                    <a:pt x="15" y="15"/>
                    <a:pt x="14" y="15"/>
                    <a:pt x="14" y="15"/>
                  </a:cubicBezTo>
                  <a:close/>
                  <a:moveTo>
                    <a:pt x="17" y="10"/>
                  </a:moveTo>
                  <a:cubicBezTo>
                    <a:pt x="17" y="11"/>
                    <a:pt x="17" y="11"/>
                    <a:pt x="17" y="12"/>
                  </a:cubicBezTo>
                  <a:cubicBezTo>
                    <a:pt x="17" y="13"/>
                    <a:pt x="17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3"/>
                    <a:pt x="14" y="13"/>
                    <a:pt x="14" y="12"/>
                  </a:cubicBezTo>
                  <a:cubicBezTo>
                    <a:pt x="14" y="11"/>
                    <a:pt x="15" y="12"/>
                    <a:pt x="15" y="12"/>
                  </a:cubicBezTo>
                  <a:cubicBezTo>
                    <a:pt x="16" y="11"/>
                    <a:pt x="17" y="12"/>
                    <a:pt x="17" y="11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7" y="9"/>
                    <a:pt x="17" y="10"/>
                    <a:pt x="17" y="10"/>
                  </a:cubicBezTo>
                  <a:close/>
                  <a:moveTo>
                    <a:pt x="17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lose/>
                  <a:moveTo>
                    <a:pt x="15" y="15"/>
                  </a:moveTo>
                  <a:cubicBezTo>
                    <a:pt x="16" y="14"/>
                    <a:pt x="17" y="14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5" y="15"/>
                  </a:cubicBezTo>
                  <a:close/>
                  <a:moveTo>
                    <a:pt x="16" y="12"/>
                  </a:moveTo>
                  <a:cubicBezTo>
                    <a:pt x="17" y="12"/>
                    <a:pt x="16" y="14"/>
                    <a:pt x="17" y="14"/>
                  </a:cubicBezTo>
                  <a:cubicBezTo>
                    <a:pt x="16" y="14"/>
                    <a:pt x="16" y="13"/>
                    <a:pt x="16" y="12"/>
                  </a:cubicBezTo>
                  <a:close/>
                  <a:moveTo>
                    <a:pt x="18" y="14"/>
                  </a:moveTo>
                  <a:cubicBezTo>
                    <a:pt x="18" y="14"/>
                    <a:pt x="18" y="14"/>
                    <a:pt x="18" y="15"/>
                  </a:cubicBezTo>
                  <a:cubicBezTo>
                    <a:pt x="17" y="15"/>
                    <a:pt x="17" y="14"/>
                    <a:pt x="18" y="14"/>
                  </a:cubicBezTo>
                  <a:close/>
                  <a:moveTo>
                    <a:pt x="18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20" y="13"/>
                  </a:moveTo>
                  <a:cubicBezTo>
                    <a:pt x="19" y="14"/>
                    <a:pt x="19" y="14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4"/>
                    <a:pt x="18" y="12"/>
                    <a:pt x="17" y="13"/>
                  </a:cubicBezTo>
                  <a:cubicBezTo>
                    <a:pt x="18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3"/>
                    <a:pt x="19" y="13"/>
                    <a:pt x="20" y="13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4"/>
                    <a:pt x="19" y="14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3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lose/>
                  <a:moveTo>
                    <a:pt x="23" y="14"/>
                  </a:moveTo>
                  <a:cubicBezTo>
                    <a:pt x="23" y="14"/>
                    <a:pt x="23" y="15"/>
                    <a:pt x="23" y="15"/>
                  </a:cubicBezTo>
                  <a:cubicBezTo>
                    <a:pt x="23" y="15"/>
                    <a:pt x="23" y="15"/>
                    <a:pt x="22" y="15"/>
                  </a:cubicBezTo>
                  <a:cubicBezTo>
                    <a:pt x="22" y="14"/>
                    <a:pt x="23" y="14"/>
                    <a:pt x="23" y="14"/>
                  </a:cubicBezTo>
                  <a:close/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4" y="11"/>
                    <a:pt x="23" y="11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3"/>
                    <a:pt x="24" y="14"/>
                  </a:cubicBezTo>
                  <a:cubicBezTo>
                    <a:pt x="23" y="14"/>
                    <a:pt x="23" y="13"/>
                    <a:pt x="23" y="13"/>
                  </a:cubicBezTo>
                  <a:cubicBezTo>
                    <a:pt x="24" y="12"/>
                    <a:pt x="24" y="13"/>
                    <a:pt x="24" y="13"/>
                  </a:cubicBezTo>
                  <a:close/>
                  <a:moveTo>
                    <a:pt x="24" y="16"/>
                  </a:moveTo>
                  <a:cubicBezTo>
                    <a:pt x="24" y="16"/>
                    <a:pt x="25" y="16"/>
                    <a:pt x="25" y="16"/>
                  </a:cubicBezTo>
                  <a:cubicBezTo>
                    <a:pt x="24" y="16"/>
                    <a:pt x="24" y="16"/>
                    <a:pt x="24" y="16"/>
                  </a:cubicBezTo>
                  <a:close/>
                  <a:moveTo>
                    <a:pt x="25" y="9"/>
                  </a:moveTo>
                  <a:cubicBezTo>
                    <a:pt x="25" y="9"/>
                    <a:pt x="24" y="9"/>
                    <a:pt x="24" y="8"/>
                  </a:cubicBezTo>
                  <a:cubicBezTo>
                    <a:pt x="25" y="8"/>
                    <a:pt x="26" y="9"/>
                    <a:pt x="25" y="9"/>
                  </a:cubicBezTo>
                  <a:close/>
                  <a:moveTo>
                    <a:pt x="26" y="12"/>
                  </a:moveTo>
                  <a:cubicBezTo>
                    <a:pt x="25" y="12"/>
                    <a:pt x="25" y="12"/>
                    <a:pt x="25" y="13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5" y="12"/>
                    <a:pt x="25" y="12"/>
                    <a:pt x="26" y="12"/>
                  </a:cubicBezTo>
                  <a:close/>
                  <a:moveTo>
                    <a:pt x="25" y="16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5"/>
                    <a:pt x="25" y="15"/>
                    <a:pt x="25" y="16"/>
                  </a:cubicBezTo>
                  <a:close/>
                  <a:moveTo>
                    <a:pt x="28" y="5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5"/>
                    <a:pt x="28" y="5"/>
                  </a:cubicBezTo>
                  <a:close/>
                  <a:moveTo>
                    <a:pt x="30" y="6"/>
                  </a:moveTo>
                  <a:cubicBezTo>
                    <a:pt x="30" y="7"/>
                    <a:pt x="29" y="7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8" y="10"/>
                    <a:pt x="29" y="10"/>
                    <a:pt x="29" y="11"/>
                  </a:cubicBezTo>
                  <a:cubicBezTo>
                    <a:pt x="28" y="11"/>
                    <a:pt x="28" y="10"/>
                    <a:pt x="28" y="11"/>
                  </a:cubicBezTo>
                  <a:cubicBezTo>
                    <a:pt x="27" y="11"/>
                    <a:pt x="27" y="9"/>
                    <a:pt x="27" y="10"/>
                  </a:cubicBezTo>
                  <a:cubicBezTo>
                    <a:pt x="26" y="10"/>
                    <a:pt x="27" y="11"/>
                    <a:pt x="27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3"/>
                  </a:cubicBezTo>
                  <a:cubicBezTo>
                    <a:pt x="26" y="13"/>
                    <a:pt x="27" y="14"/>
                    <a:pt x="26" y="14"/>
                  </a:cubicBezTo>
                  <a:cubicBezTo>
                    <a:pt x="26" y="13"/>
                    <a:pt x="26" y="12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9"/>
                    <a:pt x="26" y="9"/>
                    <a:pt x="26" y="8"/>
                  </a:cubicBezTo>
                  <a:cubicBezTo>
                    <a:pt x="26" y="8"/>
                    <a:pt x="26" y="7"/>
                    <a:pt x="27" y="7"/>
                  </a:cubicBezTo>
                  <a:cubicBezTo>
                    <a:pt x="27" y="7"/>
                    <a:pt x="27" y="7"/>
                    <a:pt x="28" y="7"/>
                  </a:cubicBezTo>
                  <a:cubicBezTo>
                    <a:pt x="28" y="7"/>
                    <a:pt x="28" y="6"/>
                    <a:pt x="28" y="6"/>
                  </a:cubicBezTo>
                  <a:cubicBezTo>
                    <a:pt x="27" y="7"/>
                    <a:pt x="26" y="6"/>
                    <a:pt x="26" y="7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6" y="5"/>
                    <a:pt x="26" y="4"/>
                    <a:pt x="27" y="4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5"/>
                    <a:pt x="28" y="6"/>
                    <a:pt x="28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8" y="4"/>
                    <a:pt x="28" y="4"/>
                    <a:pt x="28" y="5"/>
                  </a:cubicBezTo>
                  <a:cubicBezTo>
                    <a:pt x="28" y="5"/>
                    <a:pt x="28" y="5"/>
                    <a:pt x="29" y="5"/>
                  </a:cubicBezTo>
                  <a:cubicBezTo>
                    <a:pt x="29" y="5"/>
                    <a:pt x="28" y="5"/>
                    <a:pt x="28" y="6"/>
                  </a:cubicBezTo>
                  <a:cubicBezTo>
                    <a:pt x="29" y="6"/>
                    <a:pt x="29" y="5"/>
                    <a:pt x="29" y="5"/>
                  </a:cubicBezTo>
                  <a:cubicBezTo>
                    <a:pt x="29" y="6"/>
                    <a:pt x="29" y="7"/>
                    <a:pt x="30" y="6"/>
                  </a:cubicBezTo>
                  <a:close/>
                  <a:moveTo>
                    <a:pt x="28" y="34"/>
                  </a:moveTo>
                  <a:cubicBezTo>
                    <a:pt x="29" y="34"/>
                    <a:pt x="28" y="35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9" y="31"/>
                    <a:pt x="29" y="31"/>
                  </a:cubicBezTo>
                  <a:cubicBezTo>
                    <a:pt x="29" y="32"/>
                    <a:pt x="28" y="32"/>
                    <a:pt x="28" y="32"/>
                  </a:cubicBezTo>
                  <a:close/>
                  <a:moveTo>
                    <a:pt x="27" y="15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2"/>
                    <a:pt x="29" y="12"/>
                  </a:cubicBezTo>
                  <a:cubicBezTo>
                    <a:pt x="29" y="12"/>
                    <a:pt x="29" y="13"/>
                    <a:pt x="29" y="13"/>
                  </a:cubicBezTo>
                  <a:cubicBezTo>
                    <a:pt x="29" y="13"/>
                    <a:pt x="29" y="12"/>
                    <a:pt x="30" y="12"/>
                  </a:cubicBezTo>
                  <a:cubicBezTo>
                    <a:pt x="30" y="13"/>
                    <a:pt x="29" y="13"/>
                    <a:pt x="29" y="14"/>
                  </a:cubicBezTo>
                  <a:cubicBezTo>
                    <a:pt x="28" y="14"/>
                    <a:pt x="28" y="14"/>
                    <a:pt x="27" y="15"/>
                  </a:cubicBezTo>
                  <a:close/>
                  <a:moveTo>
                    <a:pt x="29" y="10"/>
                  </a:moveTo>
                  <a:cubicBezTo>
                    <a:pt x="30" y="9"/>
                    <a:pt x="30" y="10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lose/>
                  <a:moveTo>
                    <a:pt x="28" y="13"/>
                  </a:moveTo>
                  <a:cubicBezTo>
                    <a:pt x="28" y="13"/>
                    <a:pt x="28" y="13"/>
                    <a:pt x="2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2"/>
                    <a:pt x="28" y="13"/>
                    <a:pt x="28" y="13"/>
                  </a:cubicBezTo>
                  <a:close/>
                  <a:moveTo>
                    <a:pt x="27" y="16"/>
                  </a:move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lose/>
                  <a:moveTo>
                    <a:pt x="27" y="34"/>
                  </a:moveTo>
                  <a:cubicBezTo>
                    <a:pt x="27" y="33"/>
                    <a:pt x="28" y="33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lose/>
                  <a:moveTo>
                    <a:pt x="27" y="15"/>
                  </a:moveTo>
                  <a:cubicBezTo>
                    <a:pt x="27" y="15"/>
                    <a:pt x="26" y="15"/>
                    <a:pt x="26" y="15"/>
                  </a:cubicBezTo>
                  <a:cubicBezTo>
                    <a:pt x="26" y="14"/>
                    <a:pt x="27" y="14"/>
                    <a:pt x="27" y="15"/>
                  </a:cubicBezTo>
                  <a:close/>
                  <a:moveTo>
                    <a:pt x="27" y="37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7"/>
                  </a:cubicBezTo>
                  <a:close/>
                  <a:moveTo>
                    <a:pt x="30" y="10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9"/>
                    <a:pt x="30" y="10"/>
                  </a:cubicBezTo>
                  <a:close/>
                  <a:moveTo>
                    <a:pt x="30" y="11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1" y="10"/>
                    <a:pt x="30" y="11"/>
                  </a:cubicBezTo>
                  <a:close/>
                  <a:moveTo>
                    <a:pt x="32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2" y="12"/>
                    <a:pt x="32" y="12"/>
                  </a:cubicBezTo>
                  <a:close/>
                  <a:moveTo>
                    <a:pt x="32" y="13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lose/>
                  <a:moveTo>
                    <a:pt x="32" y="23"/>
                  </a:moveTo>
                  <a:cubicBezTo>
                    <a:pt x="32" y="23"/>
                    <a:pt x="32" y="22"/>
                    <a:pt x="32" y="22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32" y="23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33" y="31"/>
                  </a:moveTo>
                  <a:cubicBezTo>
                    <a:pt x="33" y="31"/>
                    <a:pt x="33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3" y="31"/>
                    <a:pt x="33" y="30"/>
                  </a:cubicBezTo>
                  <a:cubicBezTo>
                    <a:pt x="34" y="30"/>
                    <a:pt x="34" y="30"/>
                    <a:pt x="34" y="29"/>
                  </a:cubicBezTo>
                  <a:cubicBezTo>
                    <a:pt x="35" y="30"/>
                    <a:pt x="34" y="31"/>
                    <a:pt x="34" y="31"/>
                  </a:cubicBezTo>
                  <a:cubicBezTo>
                    <a:pt x="34" y="31"/>
                    <a:pt x="34" y="32"/>
                    <a:pt x="33" y="32"/>
                  </a:cubicBezTo>
                  <a:cubicBezTo>
                    <a:pt x="33" y="32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1"/>
                  </a:cubicBezTo>
                  <a:close/>
                  <a:moveTo>
                    <a:pt x="33" y="30"/>
                  </a:moveTo>
                  <a:cubicBezTo>
                    <a:pt x="33" y="29"/>
                    <a:pt x="33" y="29"/>
                    <a:pt x="33" y="28"/>
                  </a:cubicBezTo>
                  <a:cubicBezTo>
                    <a:pt x="33" y="28"/>
                    <a:pt x="34" y="28"/>
                    <a:pt x="34" y="28"/>
                  </a:cubicBezTo>
                  <a:cubicBezTo>
                    <a:pt x="34" y="29"/>
                    <a:pt x="34" y="29"/>
                    <a:pt x="33" y="30"/>
                  </a:cubicBezTo>
                  <a:close/>
                  <a:moveTo>
                    <a:pt x="33" y="33"/>
                  </a:moveTo>
                  <a:cubicBezTo>
                    <a:pt x="33" y="33"/>
                    <a:pt x="33" y="33"/>
                    <a:pt x="32" y="33"/>
                  </a:cubicBezTo>
                  <a:cubicBezTo>
                    <a:pt x="32" y="33"/>
                    <a:pt x="32" y="33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lose/>
                  <a:moveTo>
                    <a:pt x="32" y="31"/>
                  </a:moveTo>
                  <a:cubicBezTo>
                    <a:pt x="32" y="31"/>
                    <a:pt x="32" y="30"/>
                    <a:pt x="33" y="30"/>
                  </a:cubicBezTo>
                  <a:cubicBezTo>
                    <a:pt x="33" y="31"/>
                    <a:pt x="33" y="31"/>
                    <a:pt x="32" y="31"/>
                  </a:cubicBezTo>
                  <a:close/>
                  <a:moveTo>
                    <a:pt x="32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3" y="31"/>
                    <a:pt x="32" y="32"/>
                  </a:cubicBezTo>
                  <a:close/>
                  <a:moveTo>
                    <a:pt x="33" y="19"/>
                  </a:moveTo>
                  <a:cubicBezTo>
                    <a:pt x="33" y="19"/>
                    <a:pt x="33" y="20"/>
                    <a:pt x="33" y="20"/>
                  </a:cubicBezTo>
                  <a:cubicBezTo>
                    <a:pt x="32" y="20"/>
                    <a:pt x="32" y="19"/>
                    <a:pt x="33" y="19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5"/>
                  </a:cubicBezTo>
                  <a:cubicBezTo>
                    <a:pt x="33" y="25"/>
                    <a:pt x="33" y="25"/>
                    <a:pt x="32" y="25"/>
                  </a:cubicBezTo>
                  <a:cubicBezTo>
                    <a:pt x="32" y="24"/>
                    <a:pt x="32" y="24"/>
                    <a:pt x="33" y="23"/>
                  </a:cubicBezTo>
                  <a:close/>
                  <a:moveTo>
                    <a:pt x="33" y="22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  <a:moveTo>
                    <a:pt x="33" y="25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5" y="25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5"/>
                    <a:pt x="33" y="25"/>
                  </a:cubicBezTo>
                  <a:close/>
                  <a:moveTo>
                    <a:pt x="34" y="20"/>
                  </a:move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3" y="21"/>
                    <a:pt x="34" y="20"/>
                  </a:cubicBezTo>
                  <a:close/>
                  <a:moveTo>
                    <a:pt x="34" y="17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4" y="18"/>
                    <a:pt x="34" y="17"/>
                    <a:pt x="34" y="17"/>
                  </a:cubicBezTo>
                  <a:close/>
                  <a:moveTo>
                    <a:pt x="34" y="14"/>
                  </a:moveTo>
                  <a:cubicBezTo>
                    <a:pt x="34" y="14"/>
                    <a:pt x="33" y="14"/>
                    <a:pt x="34" y="14"/>
                  </a:cubicBezTo>
                  <a:cubicBezTo>
                    <a:pt x="34" y="13"/>
                    <a:pt x="34" y="14"/>
                    <a:pt x="34" y="14"/>
                  </a:cubicBezTo>
                  <a:close/>
                  <a:moveTo>
                    <a:pt x="35" y="16"/>
                  </a:moveTo>
                  <a:cubicBezTo>
                    <a:pt x="34" y="16"/>
                    <a:pt x="33" y="17"/>
                    <a:pt x="33" y="16"/>
                  </a:cubicBezTo>
                  <a:cubicBezTo>
                    <a:pt x="34" y="16"/>
                    <a:pt x="35" y="15"/>
                    <a:pt x="35" y="16"/>
                  </a:cubicBezTo>
                  <a:close/>
                  <a:moveTo>
                    <a:pt x="35" y="13"/>
                  </a:moveTo>
                  <a:cubicBezTo>
                    <a:pt x="34" y="14"/>
                    <a:pt x="34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lose/>
                  <a:moveTo>
                    <a:pt x="36" y="12"/>
                  </a:moveTo>
                  <a:cubicBezTo>
                    <a:pt x="36" y="12"/>
                    <a:pt x="35" y="13"/>
                    <a:pt x="35" y="13"/>
                  </a:cubicBezTo>
                  <a:cubicBezTo>
                    <a:pt x="35" y="13"/>
                    <a:pt x="35" y="13"/>
                    <a:pt x="35" y="12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36" y="14"/>
                  </a:moveTo>
                  <a:cubicBezTo>
                    <a:pt x="35" y="14"/>
                    <a:pt x="35" y="15"/>
                    <a:pt x="35" y="14"/>
                  </a:cubicBezTo>
                  <a:cubicBezTo>
                    <a:pt x="35" y="14"/>
                    <a:pt x="35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6" y="17"/>
                  </a:cubicBezTo>
                  <a:cubicBezTo>
                    <a:pt x="36" y="18"/>
                    <a:pt x="36" y="18"/>
                    <a:pt x="35" y="18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4" y="29"/>
                  </a:moveTo>
                  <a:cubicBezTo>
                    <a:pt x="34" y="29"/>
                    <a:pt x="34" y="29"/>
                    <a:pt x="34" y="28"/>
                  </a:cubicBezTo>
                  <a:cubicBezTo>
                    <a:pt x="35" y="28"/>
                    <a:pt x="36" y="28"/>
                    <a:pt x="35" y="29"/>
                  </a:cubicBezTo>
                  <a:cubicBezTo>
                    <a:pt x="35" y="29"/>
                    <a:pt x="35" y="29"/>
                    <a:pt x="34" y="29"/>
                  </a:cubicBezTo>
                  <a:close/>
                  <a:moveTo>
                    <a:pt x="33" y="35"/>
                  </a:moveTo>
                  <a:cubicBezTo>
                    <a:pt x="33" y="34"/>
                    <a:pt x="34" y="33"/>
                    <a:pt x="34" y="33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4" y="33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4" y="34"/>
                    <a:pt x="34" y="35"/>
                  </a:cubicBezTo>
                  <a:cubicBezTo>
                    <a:pt x="34" y="35"/>
                    <a:pt x="34" y="36"/>
                    <a:pt x="33" y="36"/>
                  </a:cubicBezTo>
                  <a:cubicBezTo>
                    <a:pt x="33" y="35"/>
                    <a:pt x="33" y="35"/>
                    <a:pt x="33" y="35"/>
                  </a:cubicBezTo>
                  <a:close/>
                  <a:moveTo>
                    <a:pt x="31" y="36"/>
                  </a:moveTo>
                  <a:cubicBezTo>
                    <a:pt x="31" y="36"/>
                    <a:pt x="32" y="35"/>
                    <a:pt x="32" y="35"/>
                  </a:cubicBezTo>
                  <a:cubicBezTo>
                    <a:pt x="32" y="35"/>
                    <a:pt x="32" y="35"/>
                    <a:pt x="32" y="34"/>
                  </a:cubicBezTo>
                  <a:cubicBezTo>
                    <a:pt x="32" y="34"/>
                    <a:pt x="31" y="34"/>
                    <a:pt x="31" y="34"/>
                  </a:cubicBezTo>
                  <a:cubicBezTo>
                    <a:pt x="31" y="33"/>
                    <a:pt x="32" y="33"/>
                    <a:pt x="32" y="33"/>
                  </a:cubicBezTo>
                  <a:cubicBezTo>
                    <a:pt x="32" y="32"/>
                    <a:pt x="32" y="33"/>
                    <a:pt x="32" y="34"/>
                  </a:cubicBezTo>
                  <a:cubicBezTo>
                    <a:pt x="32" y="34"/>
                    <a:pt x="32" y="33"/>
                    <a:pt x="33" y="33"/>
                  </a:cubicBezTo>
                  <a:cubicBezTo>
                    <a:pt x="33" y="34"/>
                    <a:pt x="32" y="35"/>
                    <a:pt x="32" y="36"/>
                  </a:cubicBezTo>
                  <a:cubicBezTo>
                    <a:pt x="32" y="37"/>
                    <a:pt x="31" y="36"/>
                    <a:pt x="31" y="36"/>
                  </a:cubicBezTo>
                  <a:close/>
                  <a:moveTo>
                    <a:pt x="31" y="18"/>
                  </a:moveTo>
                  <a:cubicBezTo>
                    <a:pt x="31" y="18"/>
                    <a:pt x="31" y="18"/>
                    <a:pt x="32" y="18"/>
                  </a:cubicBezTo>
                  <a:cubicBezTo>
                    <a:pt x="31" y="17"/>
                    <a:pt x="32" y="17"/>
                    <a:pt x="32" y="17"/>
                  </a:cubicBezTo>
                  <a:cubicBezTo>
                    <a:pt x="32" y="17"/>
                    <a:pt x="32" y="16"/>
                    <a:pt x="32" y="1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5"/>
                    <a:pt x="31" y="15"/>
                    <a:pt x="31" y="14"/>
                  </a:cubicBezTo>
                  <a:cubicBezTo>
                    <a:pt x="31" y="15"/>
                    <a:pt x="32" y="16"/>
                    <a:pt x="33" y="15"/>
                  </a:cubicBezTo>
                  <a:cubicBezTo>
                    <a:pt x="33" y="16"/>
                    <a:pt x="32" y="17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1" y="18"/>
                    <a:pt x="31" y="19"/>
                  </a:cubicBezTo>
                  <a:cubicBezTo>
                    <a:pt x="31" y="18"/>
                    <a:pt x="31" y="18"/>
                    <a:pt x="31" y="18"/>
                  </a:cubicBezTo>
                  <a:close/>
                  <a:moveTo>
                    <a:pt x="31" y="26"/>
                  </a:move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lose/>
                  <a:moveTo>
                    <a:pt x="31" y="6"/>
                  </a:moveTo>
                  <a:cubicBezTo>
                    <a:pt x="31" y="6"/>
                    <a:pt x="31" y="5"/>
                    <a:pt x="31" y="5"/>
                  </a:cubicBezTo>
                  <a:cubicBezTo>
                    <a:pt x="31" y="6"/>
                    <a:pt x="31" y="6"/>
                    <a:pt x="31" y="6"/>
                  </a:cubicBezTo>
                  <a:close/>
                  <a:moveTo>
                    <a:pt x="30" y="35"/>
                  </a:moveTo>
                  <a:cubicBezTo>
                    <a:pt x="30" y="35"/>
                    <a:pt x="29" y="36"/>
                    <a:pt x="29" y="36"/>
                  </a:cubicBezTo>
                  <a:cubicBezTo>
                    <a:pt x="29" y="36"/>
                    <a:pt x="29" y="35"/>
                    <a:pt x="29" y="36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9" y="35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0" y="34"/>
                    <a:pt x="30" y="34"/>
                    <a:pt x="31" y="34"/>
                  </a:cubicBezTo>
                  <a:cubicBezTo>
                    <a:pt x="31" y="34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lose/>
                  <a:moveTo>
                    <a:pt x="28" y="37"/>
                  </a:moveTo>
                  <a:cubicBezTo>
                    <a:pt x="28" y="36"/>
                    <a:pt x="29" y="37"/>
                    <a:pt x="29" y="37"/>
                  </a:cubicBezTo>
                  <a:cubicBezTo>
                    <a:pt x="30" y="36"/>
                    <a:pt x="30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8" y="38"/>
                    <a:pt x="28" y="38"/>
                  </a:cubicBezTo>
                  <a:cubicBezTo>
                    <a:pt x="28" y="38"/>
                    <a:pt x="28" y="37"/>
                    <a:pt x="28" y="37"/>
                  </a:cubicBezTo>
                  <a:close/>
                  <a:moveTo>
                    <a:pt x="28" y="35"/>
                  </a:moveTo>
                  <a:cubicBezTo>
                    <a:pt x="28" y="35"/>
                    <a:pt x="27" y="36"/>
                    <a:pt x="27" y="36"/>
                  </a:cubicBezTo>
                  <a:cubicBezTo>
                    <a:pt x="27" y="35"/>
                    <a:pt x="27" y="35"/>
                    <a:pt x="28" y="35"/>
                  </a:cubicBezTo>
                  <a:close/>
                  <a:moveTo>
                    <a:pt x="26" y="41"/>
                  </a:moveTo>
                  <a:cubicBezTo>
                    <a:pt x="27" y="40"/>
                    <a:pt x="27" y="40"/>
                    <a:pt x="28" y="40"/>
                  </a:cubicBezTo>
                  <a:cubicBezTo>
                    <a:pt x="27" y="40"/>
                    <a:pt x="27" y="40"/>
                    <a:pt x="26" y="41"/>
                  </a:cubicBezTo>
                  <a:close/>
                  <a:moveTo>
                    <a:pt x="26" y="37"/>
                  </a:moveTo>
                  <a:cubicBezTo>
                    <a:pt x="26" y="37"/>
                    <a:pt x="25" y="37"/>
                    <a:pt x="26" y="36"/>
                  </a:cubicBezTo>
                  <a:cubicBezTo>
                    <a:pt x="26" y="36"/>
                    <a:pt x="26" y="36"/>
                    <a:pt x="27" y="36"/>
                  </a:cubicBezTo>
                  <a:cubicBezTo>
                    <a:pt x="27" y="36"/>
                    <a:pt x="27" y="37"/>
                    <a:pt x="26" y="37"/>
                  </a:cubicBezTo>
                  <a:close/>
                  <a:moveTo>
                    <a:pt x="25" y="41"/>
                  </a:moveTo>
                  <a:cubicBezTo>
                    <a:pt x="25" y="40"/>
                    <a:pt x="26" y="40"/>
                    <a:pt x="26" y="41"/>
                  </a:cubicBezTo>
                  <a:cubicBezTo>
                    <a:pt x="26" y="41"/>
                    <a:pt x="25" y="41"/>
                    <a:pt x="25" y="41"/>
                  </a:cubicBezTo>
                  <a:close/>
                  <a:moveTo>
                    <a:pt x="25" y="35"/>
                  </a:moveTo>
                  <a:cubicBezTo>
                    <a:pt x="25" y="34"/>
                    <a:pt x="26" y="34"/>
                    <a:pt x="26" y="34"/>
                  </a:cubicBezTo>
                  <a:cubicBezTo>
                    <a:pt x="25" y="35"/>
                    <a:pt x="25" y="35"/>
                    <a:pt x="25" y="35"/>
                  </a:cubicBezTo>
                  <a:close/>
                  <a:moveTo>
                    <a:pt x="25" y="38"/>
                  </a:moveTo>
                  <a:cubicBezTo>
                    <a:pt x="25" y="38"/>
                    <a:pt x="25" y="38"/>
                    <a:pt x="25" y="39"/>
                  </a:cubicBezTo>
                  <a:cubicBezTo>
                    <a:pt x="25" y="39"/>
                    <a:pt x="25" y="38"/>
                    <a:pt x="25" y="38"/>
                  </a:cubicBezTo>
                  <a:close/>
                  <a:moveTo>
                    <a:pt x="25" y="37"/>
                  </a:moveTo>
                  <a:cubicBezTo>
                    <a:pt x="25" y="36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lose/>
                  <a:moveTo>
                    <a:pt x="23" y="42"/>
                  </a:moveTo>
                  <a:cubicBezTo>
                    <a:pt x="24" y="41"/>
                    <a:pt x="24" y="41"/>
                    <a:pt x="24" y="42"/>
                  </a:cubicBezTo>
                  <a:cubicBezTo>
                    <a:pt x="24" y="42"/>
                    <a:pt x="23" y="42"/>
                    <a:pt x="23" y="42"/>
                  </a:cubicBezTo>
                  <a:close/>
                  <a:moveTo>
                    <a:pt x="23" y="42"/>
                  </a:move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lose/>
                  <a:moveTo>
                    <a:pt x="18" y="43"/>
                  </a:moveTo>
                  <a:cubicBezTo>
                    <a:pt x="18" y="43"/>
                    <a:pt x="18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8" y="43"/>
                    <a:pt x="18" y="43"/>
                  </a:cubicBezTo>
                  <a:close/>
                  <a:moveTo>
                    <a:pt x="16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6" y="26"/>
                    <a:pt x="16" y="25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lose/>
                  <a:moveTo>
                    <a:pt x="16" y="39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9"/>
                  </a:cubicBezTo>
                  <a:close/>
                  <a:moveTo>
                    <a:pt x="15" y="44"/>
                  </a:moveTo>
                  <a:cubicBezTo>
                    <a:pt x="16" y="44"/>
                    <a:pt x="16" y="43"/>
                    <a:pt x="16" y="43"/>
                  </a:cubicBezTo>
                  <a:cubicBezTo>
                    <a:pt x="16" y="44"/>
                    <a:pt x="15" y="44"/>
                    <a:pt x="15" y="44"/>
                  </a:cubicBezTo>
                  <a:close/>
                  <a:moveTo>
                    <a:pt x="15" y="45"/>
                  </a:moveTo>
                  <a:cubicBezTo>
                    <a:pt x="15" y="45"/>
                    <a:pt x="16" y="45"/>
                    <a:pt x="16" y="45"/>
                  </a:cubicBezTo>
                  <a:cubicBezTo>
                    <a:pt x="16" y="45"/>
                    <a:pt x="15" y="46"/>
                    <a:pt x="15" y="45"/>
                  </a:cubicBezTo>
                  <a:close/>
                  <a:moveTo>
                    <a:pt x="1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lose/>
                  <a:moveTo>
                    <a:pt x="12" y="36"/>
                  </a:moveTo>
                  <a:cubicBezTo>
                    <a:pt x="13" y="35"/>
                    <a:pt x="14" y="35"/>
                    <a:pt x="13" y="36"/>
                  </a:cubicBezTo>
                  <a:cubicBezTo>
                    <a:pt x="13" y="36"/>
                    <a:pt x="13" y="37"/>
                    <a:pt x="12" y="36"/>
                  </a:cubicBezTo>
                  <a:close/>
                  <a:moveTo>
                    <a:pt x="13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lose/>
                  <a:moveTo>
                    <a:pt x="13" y="35"/>
                  </a:moveTo>
                  <a:cubicBezTo>
                    <a:pt x="13" y="35"/>
                    <a:pt x="13" y="35"/>
                    <a:pt x="12" y="36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lose/>
                  <a:moveTo>
                    <a:pt x="12" y="38"/>
                  </a:moveTo>
                  <a:cubicBezTo>
                    <a:pt x="12" y="38"/>
                    <a:pt x="12" y="38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2" y="38"/>
                    <a:pt x="12" y="38"/>
                  </a:cubicBezTo>
                  <a:close/>
                  <a:moveTo>
                    <a:pt x="10" y="26"/>
                  </a:moveTo>
                  <a:cubicBezTo>
                    <a:pt x="11" y="25"/>
                    <a:pt x="10" y="26"/>
                    <a:pt x="10" y="25"/>
                  </a:cubicBezTo>
                  <a:cubicBezTo>
                    <a:pt x="10" y="24"/>
                    <a:pt x="11" y="25"/>
                    <a:pt x="11" y="25"/>
                  </a:cubicBezTo>
                  <a:cubicBezTo>
                    <a:pt x="11" y="23"/>
                    <a:pt x="13" y="23"/>
                    <a:pt x="13" y="21"/>
                  </a:cubicBezTo>
                  <a:cubicBezTo>
                    <a:pt x="13" y="21"/>
                    <a:pt x="13" y="22"/>
                    <a:pt x="14" y="21"/>
                  </a:cubicBezTo>
                  <a:cubicBezTo>
                    <a:pt x="15" y="20"/>
                    <a:pt x="17" y="19"/>
                    <a:pt x="18" y="18"/>
                  </a:cubicBezTo>
                  <a:cubicBezTo>
                    <a:pt x="18" y="17"/>
                    <a:pt x="18" y="18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8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3" y="18"/>
                    <a:pt x="26" y="17"/>
                    <a:pt x="27" y="19"/>
                  </a:cubicBezTo>
                  <a:cubicBezTo>
                    <a:pt x="26" y="19"/>
                    <a:pt x="24" y="20"/>
                    <a:pt x="24" y="21"/>
                  </a:cubicBezTo>
                  <a:cubicBezTo>
                    <a:pt x="23" y="20"/>
                    <a:pt x="21" y="21"/>
                    <a:pt x="20" y="23"/>
                  </a:cubicBezTo>
                  <a:cubicBezTo>
                    <a:pt x="20" y="22"/>
                    <a:pt x="20" y="22"/>
                    <a:pt x="19" y="22"/>
                  </a:cubicBezTo>
                  <a:cubicBezTo>
                    <a:pt x="19" y="25"/>
                    <a:pt x="19" y="27"/>
                    <a:pt x="19" y="30"/>
                  </a:cubicBezTo>
                  <a:cubicBezTo>
                    <a:pt x="19" y="32"/>
                    <a:pt x="19" y="35"/>
                    <a:pt x="19" y="38"/>
                  </a:cubicBezTo>
                  <a:cubicBezTo>
                    <a:pt x="19" y="38"/>
                    <a:pt x="20" y="38"/>
                    <a:pt x="20" y="38"/>
                  </a:cubicBezTo>
                  <a:cubicBezTo>
                    <a:pt x="18" y="40"/>
                    <a:pt x="21" y="41"/>
                    <a:pt x="22" y="39"/>
                  </a:cubicBezTo>
                  <a:cubicBezTo>
                    <a:pt x="23" y="38"/>
                    <a:pt x="23" y="37"/>
                    <a:pt x="24" y="37"/>
                  </a:cubicBezTo>
                  <a:cubicBezTo>
                    <a:pt x="24" y="39"/>
                    <a:pt x="22" y="41"/>
                    <a:pt x="20" y="42"/>
                  </a:cubicBezTo>
                  <a:cubicBezTo>
                    <a:pt x="20" y="42"/>
                    <a:pt x="18" y="42"/>
                    <a:pt x="18" y="41"/>
                  </a:cubicBezTo>
                  <a:cubicBezTo>
                    <a:pt x="17" y="39"/>
                    <a:pt x="18" y="36"/>
                    <a:pt x="18" y="34"/>
                  </a:cubicBezTo>
                  <a:cubicBezTo>
                    <a:pt x="18" y="33"/>
                    <a:pt x="18" y="33"/>
                    <a:pt x="18" y="32"/>
                  </a:cubicBezTo>
                  <a:cubicBezTo>
                    <a:pt x="18" y="32"/>
                    <a:pt x="18" y="31"/>
                    <a:pt x="18" y="30"/>
                  </a:cubicBezTo>
                  <a:cubicBezTo>
                    <a:pt x="18" y="28"/>
                    <a:pt x="18" y="26"/>
                    <a:pt x="18" y="24"/>
                  </a:cubicBezTo>
                  <a:cubicBezTo>
                    <a:pt x="18" y="24"/>
                    <a:pt x="18" y="23"/>
                    <a:pt x="18" y="23"/>
                  </a:cubicBezTo>
                  <a:cubicBezTo>
                    <a:pt x="17" y="23"/>
                    <a:pt x="17" y="24"/>
                    <a:pt x="17" y="24"/>
                  </a:cubicBezTo>
                  <a:cubicBezTo>
                    <a:pt x="16" y="24"/>
                    <a:pt x="15" y="23"/>
                    <a:pt x="14" y="24"/>
                  </a:cubicBezTo>
                  <a:cubicBezTo>
                    <a:pt x="14" y="25"/>
                    <a:pt x="14" y="25"/>
                    <a:pt x="13" y="26"/>
                  </a:cubicBezTo>
                  <a:cubicBezTo>
                    <a:pt x="13" y="25"/>
                    <a:pt x="11" y="25"/>
                    <a:pt x="10" y="26"/>
                  </a:cubicBezTo>
                  <a:close/>
                  <a:moveTo>
                    <a:pt x="23" y="34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lose/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lose/>
                  <a:moveTo>
                    <a:pt x="10" y="42"/>
                  </a:moveTo>
                  <a:cubicBezTo>
                    <a:pt x="10" y="42"/>
                    <a:pt x="10" y="42"/>
                    <a:pt x="1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3"/>
                    <a:pt x="10" y="42"/>
                    <a:pt x="10" y="42"/>
                  </a:cubicBezTo>
                  <a:close/>
                  <a:moveTo>
                    <a:pt x="9" y="47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lose/>
                  <a:moveTo>
                    <a:pt x="8" y="46"/>
                  </a:moveTo>
                  <a:cubicBezTo>
                    <a:pt x="8" y="46"/>
                    <a:pt x="8" y="45"/>
                    <a:pt x="8" y="45"/>
                  </a:cubicBezTo>
                  <a:cubicBezTo>
                    <a:pt x="8" y="45"/>
                    <a:pt x="8" y="46"/>
                    <a:pt x="8" y="46"/>
                  </a:cubicBezTo>
                  <a:close/>
                  <a:moveTo>
                    <a:pt x="8" y="45"/>
                  </a:moveTo>
                  <a:cubicBezTo>
                    <a:pt x="8" y="45"/>
                    <a:pt x="8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1" y="44"/>
                  </a:cubicBezTo>
                  <a:cubicBezTo>
                    <a:pt x="10" y="44"/>
                    <a:pt x="10" y="45"/>
                    <a:pt x="10" y="45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9" y="45"/>
                    <a:pt x="9" y="44"/>
                    <a:pt x="9" y="4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5"/>
                    <a:pt x="8" y="45"/>
                  </a:cubicBezTo>
                  <a:close/>
                  <a:moveTo>
                    <a:pt x="7" y="45"/>
                  </a:moveTo>
                  <a:cubicBezTo>
                    <a:pt x="7" y="44"/>
                    <a:pt x="7" y="44"/>
                    <a:pt x="8" y="43"/>
                  </a:cubicBezTo>
                  <a:cubicBezTo>
                    <a:pt x="7" y="44"/>
                    <a:pt x="7" y="44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lose/>
                  <a:moveTo>
                    <a:pt x="6" y="48"/>
                  </a:moveTo>
                  <a:cubicBezTo>
                    <a:pt x="6" y="47"/>
                    <a:pt x="6" y="46"/>
                    <a:pt x="6" y="46"/>
                  </a:cubicBezTo>
                  <a:cubicBezTo>
                    <a:pt x="7" y="45"/>
                    <a:pt x="6" y="47"/>
                    <a:pt x="6" y="48"/>
                  </a:cubicBezTo>
                  <a:close/>
                  <a:moveTo>
                    <a:pt x="5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8"/>
                  </a:cubicBezTo>
                  <a:close/>
                  <a:moveTo>
                    <a:pt x="2" y="49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3" y="49"/>
                    <a:pt x="2" y="49"/>
                  </a:cubicBezTo>
                  <a:close/>
                  <a:moveTo>
                    <a:pt x="2" y="49"/>
                  </a:moveTo>
                  <a:cubicBezTo>
                    <a:pt x="2" y="49"/>
                    <a:pt x="2" y="50"/>
                    <a:pt x="2" y="50"/>
                  </a:cubicBezTo>
                  <a:cubicBezTo>
                    <a:pt x="2" y="50"/>
                    <a:pt x="2" y="49"/>
                    <a:pt x="2" y="49"/>
                  </a:cubicBezTo>
                  <a:close/>
                  <a:moveTo>
                    <a:pt x="2" y="45"/>
                  </a:moveTo>
                  <a:cubicBezTo>
                    <a:pt x="2" y="45"/>
                    <a:pt x="1" y="45"/>
                    <a:pt x="1" y="45"/>
                  </a:cubicBezTo>
                  <a:cubicBezTo>
                    <a:pt x="2" y="44"/>
                    <a:pt x="2" y="44"/>
                    <a:pt x="2" y="43"/>
                  </a:cubicBezTo>
                  <a:cubicBezTo>
                    <a:pt x="2" y="44"/>
                    <a:pt x="2" y="44"/>
                    <a:pt x="3" y="44"/>
                  </a:cubicBezTo>
                  <a:cubicBezTo>
                    <a:pt x="3" y="44"/>
                    <a:pt x="3" y="44"/>
                    <a:pt x="3" y="43"/>
                  </a:cubicBezTo>
                  <a:cubicBezTo>
                    <a:pt x="3" y="43"/>
                    <a:pt x="2" y="43"/>
                    <a:pt x="3" y="43"/>
                  </a:cubicBezTo>
                  <a:cubicBezTo>
                    <a:pt x="3" y="42"/>
                    <a:pt x="3" y="43"/>
                    <a:pt x="3" y="43"/>
                  </a:cubicBezTo>
                  <a:cubicBezTo>
                    <a:pt x="3" y="43"/>
                    <a:pt x="3" y="43"/>
                    <a:pt x="4" y="43"/>
                  </a:cubicBezTo>
                  <a:cubicBezTo>
                    <a:pt x="3" y="43"/>
                    <a:pt x="3" y="43"/>
                    <a:pt x="3" y="42"/>
                  </a:cubicBezTo>
                  <a:cubicBezTo>
                    <a:pt x="3" y="42"/>
                    <a:pt x="4" y="42"/>
                    <a:pt x="4" y="42"/>
                  </a:cubicBezTo>
                  <a:cubicBezTo>
                    <a:pt x="4" y="43"/>
                    <a:pt x="4" y="42"/>
                    <a:pt x="4" y="43"/>
                  </a:cubicBezTo>
                  <a:cubicBezTo>
                    <a:pt x="4" y="43"/>
                    <a:pt x="4" y="44"/>
                    <a:pt x="4" y="44"/>
                  </a:cubicBezTo>
                  <a:cubicBezTo>
                    <a:pt x="4" y="44"/>
                    <a:pt x="4" y="43"/>
                    <a:pt x="5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5"/>
                    <a:pt x="5" y="44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4" y="47"/>
                    <a:pt x="4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4" y="48"/>
                  </a:cubicBezTo>
                  <a:cubicBezTo>
                    <a:pt x="5" y="48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4" y="49"/>
                    <a:pt x="4" y="49"/>
                  </a:cubicBezTo>
                  <a:cubicBezTo>
                    <a:pt x="4" y="49"/>
                    <a:pt x="4" y="48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48"/>
                    <a:pt x="3" y="48"/>
                    <a:pt x="3" y="48"/>
                  </a:cubicBezTo>
                  <a:cubicBezTo>
                    <a:pt x="3" y="48"/>
                    <a:pt x="4" y="48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1" y="46"/>
                    <a:pt x="2" y="45"/>
                  </a:cubicBezTo>
                  <a:close/>
                  <a:moveTo>
                    <a:pt x="1" y="22"/>
                  </a:moveTo>
                  <a:cubicBezTo>
                    <a:pt x="1" y="21"/>
                    <a:pt x="2" y="20"/>
                    <a:pt x="3" y="20"/>
                  </a:cubicBezTo>
                  <a:cubicBezTo>
                    <a:pt x="3" y="21"/>
                    <a:pt x="2" y="20"/>
                    <a:pt x="2" y="21"/>
                  </a:cubicBezTo>
                  <a:cubicBezTo>
                    <a:pt x="2" y="21"/>
                    <a:pt x="2" y="21"/>
                    <a:pt x="2" y="22"/>
                  </a:cubicBez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42" name="Freeform 274"/>
            <p:cNvSpPr>
              <a:spLocks noEditPoints="1"/>
            </p:cNvSpPr>
            <p:nvPr/>
          </p:nvSpPr>
          <p:spPr bwMode="auto">
            <a:xfrm>
              <a:off x="5355" y="3686"/>
              <a:ext cx="77" cy="113"/>
            </a:xfrm>
            <a:custGeom>
              <a:avLst/>
              <a:gdLst>
                <a:gd name="T0" fmla="*/ 11 w 37"/>
                <a:gd name="T1" fmla="*/ 50 h 54"/>
                <a:gd name="T2" fmla="*/ 13 w 37"/>
                <a:gd name="T3" fmla="*/ 42 h 54"/>
                <a:gd name="T4" fmla="*/ 18 w 37"/>
                <a:gd name="T5" fmla="*/ 10 h 54"/>
                <a:gd name="T6" fmla="*/ 22 w 37"/>
                <a:gd name="T7" fmla="*/ 42 h 54"/>
                <a:gd name="T8" fmla="*/ 23 w 37"/>
                <a:gd name="T9" fmla="*/ 43 h 54"/>
                <a:gd name="T10" fmla="*/ 28 w 37"/>
                <a:gd name="T11" fmla="*/ 38 h 54"/>
                <a:gd name="T12" fmla="*/ 30 w 37"/>
                <a:gd name="T13" fmla="*/ 32 h 54"/>
                <a:gd name="T14" fmla="*/ 33 w 37"/>
                <a:gd name="T15" fmla="*/ 38 h 54"/>
                <a:gd name="T16" fmla="*/ 33 w 37"/>
                <a:gd name="T17" fmla="*/ 40 h 54"/>
                <a:gd name="T18" fmla="*/ 33 w 37"/>
                <a:gd name="T19" fmla="*/ 10 h 54"/>
                <a:gd name="T20" fmla="*/ 28 w 37"/>
                <a:gd name="T21" fmla="*/ 2 h 54"/>
                <a:gd name="T22" fmla="*/ 7 w 37"/>
                <a:gd name="T23" fmla="*/ 11 h 54"/>
                <a:gd name="T24" fmla="*/ 30 w 37"/>
                <a:gd name="T25" fmla="*/ 24 h 54"/>
                <a:gd name="T26" fmla="*/ 30 w 37"/>
                <a:gd name="T27" fmla="*/ 10 h 54"/>
                <a:gd name="T28" fmla="*/ 34 w 37"/>
                <a:gd name="T29" fmla="*/ 3 h 54"/>
                <a:gd name="T30" fmla="*/ 33 w 37"/>
                <a:gd name="T31" fmla="*/ 6 h 54"/>
                <a:gd name="T32" fmla="*/ 32 w 37"/>
                <a:gd name="T33" fmla="*/ 17 h 54"/>
                <a:gd name="T34" fmla="*/ 34 w 37"/>
                <a:gd name="T35" fmla="*/ 11 h 54"/>
                <a:gd name="T36" fmla="*/ 35 w 37"/>
                <a:gd name="T37" fmla="*/ 13 h 54"/>
                <a:gd name="T38" fmla="*/ 35 w 37"/>
                <a:gd name="T39" fmla="*/ 24 h 54"/>
                <a:gd name="T40" fmla="*/ 34 w 37"/>
                <a:gd name="T41" fmla="*/ 31 h 54"/>
                <a:gd name="T42" fmla="*/ 32 w 37"/>
                <a:gd name="T43" fmla="*/ 24 h 54"/>
                <a:gd name="T44" fmla="*/ 33 w 37"/>
                <a:gd name="T45" fmla="*/ 19 h 54"/>
                <a:gd name="T46" fmla="*/ 32 w 37"/>
                <a:gd name="T47" fmla="*/ 24 h 54"/>
                <a:gd name="T48" fmla="*/ 31 w 37"/>
                <a:gd name="T49" fmla="*/ 22 h 54"/>
                <a:gd name="T50" fmla="*/ 29 w 37"/>
                <a:gd name="T51" fmla="*/ 30 h 54"/>
                <a:gd name="T52" fmla="*/ 18 w 37"/>
                <a:gd name="T53" fmla="*/ 45 h 54"/>
                <a:gd name="T54" fmla="*/ 21 w 37"/>
                <a:gd name="T55" fmla="*/ 36 h 54"/>
                <a:gd name="T56" fmla="*/ 23 w 37"/>
                <a:gd name="T57" fmla="*/ 30 h 54"/>
                <a:gd name="T58" fmla="*/ 23 w 37"/>
                <a:gd name="T59" fmla="*/ 37 h 54"/>
                <a:gd name="T60" fmla="*/ 26 w 37"/>
                <a:gd name="T61" fmla="*/ 12 h 54"/>
                <a:gd name="T62" fmla="*/ 26 w 37"/>
                <a:gd name="T63" fmla="*/ 32 h 54"/>
                <a:gd name="T64" fmla="*/ 26 w 37"/>
                <a:gd name="T65" fmla="*/ 9 h 54"/>
                <a:gd name="T66" fmla="*/ 27 w 37"/>
                <a:gd name="T67" fmla="*/ 7 h 54"/>
                <a:gd name="T68" fmla="*/ 28 w 37"/>
                <a:gd name="T69" fmla="*/ 5 h 54"/>
                <a:gd name="T70" fmla="*/ 25 w 37"/>
                <a:gd name="T71" fmla="*/ 37 h 54"/>
                <a:gd name="T72" fmla="*/ 24 w 37"/>
                <a:gd name="T73" fmla="*/ 7 h 54"/>
                <a:gd name="T74" fmla="*/ 2 w 37"/>
                <a:gd name="T75" fmla="*/ 15 h 54"/>
                <a:gd name="T76" fmla="*/ 4 w 37"/>
                <a:gd name="T77" fmla="*/ 36 h 54"/>
                <a:gd name="T78" fmla="*/ 6 w 37"/>
                <a:gd name="T79" fmla="*/ 19 h 54"/>
                <a:gd name="T80" fmla="*/ 7 w 37"/>
                <a:gd name="T81" fmla="*/ 33 h 54"/>
                <a:gd name="T82" fmla="*/ 8 w 37"/>
                <a:gd name="T83" fmla="*/ 21 h 54"/>
                <a:gd name="T84" fmla="*/ 5 w 37"/>
                <a:gd name="T85" fmla="*/ 30 h 54"/>
                <a:gd name="T86" fmla="*/ 6 w 37"/>
                <a:gd name="T87" fmla="*/ 25 h 54"/>
                <a:gd name="T88" fmla="*/ 4 w 37"/>
                <a:gd name="T89" fmla="*/ 31 h 54"/>
                <a:gd name="T90" fmla="*/ 2 w 37"/>
                <a:gd name="T91" fmla="*/ 16 h 54"/>
                <a:gd name="T92" fmla="*/ 5 w 37"/>
                <a:gd name="T93" fmla="*/ 17 h 54"/>
                <a:gd name="T94" fmla="*/ 7 w 37"/>
                <a:gd name="T95" fmla="*/ 16 h 54"/>
                <a:gd name="T96" fmla="*/ 7 w 37"/>
                <a:gd name="T97" fmla="*/ 21 h 54"/>
                <a:gd name="T98" fmla="*/ 10 w 37"/>
                <a:gd name="T99" fmla="*/ 18 h 54"/>
                <a:gd name="T100" fmla="*/ 12 w 37"/>
                <a:gd name="T101" fmla="*/ 34 h 54"/>
                <a:gd name="T102" fmla="*/ 10 w 37"/>
                <a:gd name="T103" fmla="*/ 17 h 54"/>
                <a:gd name="T104" fmla="*/ 12 w 37"/>
                <a:gd name="T105" fmla="*/ 30 h 54"/>
                <a:gd name="T106" fmla="*/ 14 w 37"/>
                <a:gd name="T107" fmla="*/ 31 h 54"/>
                <a:gd name="T108" fmla="*/ 13 w 37"/>
                <a:gd name="T109" fmla="*/ 47 h 54"/>
                <a:gd name="T110" fmla="*/ 11 w 37"/>
                <a:gd name="T111" fmla="*/ 46 h 54"/>
                <a:gd name="T112" fmla="*/ 8 w 37"/>
                <a:gd name="T113" fmla="*/ 45 h 54"/>
                <a:gd name="T114" fmla="*/ 6 w 37"/>
                <a:gd name="T115" fmla="*/ 49 h 54"/>
                <a:gd name="T116" fmla="*/ 4 w 37"/>
                <a:gd name="T117" fmla="*/ 43 h 54"/>
                <a:gd name="T118" fmla="*/ 3 w 37"/>
                <a:gd name="T119" fmla="*/ 47 h 54"/>
                <a:gd name="T120" fmla="*/ 2 w 37"/>
                <a:gd name="T121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" h="54">
                  <a:moveTo>
                    <a:pt x="0" y="15"/>
                  </a:moveTo>
                  <a:cubicBezTo>
                    <a:pt x="1" y="16"/>
                    <a:pt x="0" y="19"/>
                    <a:pt x="0" y="21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1" y="23"/>
                    <a:pt x="0" y="24"/>
                    <a:pt x="1" y="25"/>
                  </a:cubicBezTo>
                  <a:cubicBezTo>
                    <a:pt x="1" y="27"/>
                    <a:pt x="0" y="30"/>
                    <a:pt x="1" y="32"/>
                  </a:cubicBezTo>
                  <a:cubicBezTo>
                    <a:pt x="1" y="33"/>
                    <a:pt x="1" y="33"/>
                    <a:pt x="1" y="34"/>
                  </a:cubicBezTo>
                  <a:cubicBezTo>
                    <a:pt x="1" y="35"/>
                    <a:pt x="1" y="37"/>
                    <a:pt x="1" y="39"/>
                  </a:cubicBezTo>
                  <a:cubicBezTo>
                    <a:pt x="1" y="41"/>
                    <a:pt x="1" y="42"/>
                    <a:pt x="1" y="43"/>
                  </a:cubicBezTo>
                  <a:cubicBezTo>
                    <a:pt x="1" y="46"/>
                    <a:pt x="1" y="48"/>
                    <a:pt x="1" y="50"/>
                  </a:cubicBezTo>
                  <a:cubicBezTo>
                    <a:pt x="1" y="51"/>
                    <a:pt x="2" y="52"/>
                    <a:pt x="1" y="53"/>
                  </a:cubicBezTo>
                  <a:cubicBezTo>
                    <a:pt x="2" y="54"/>
                    <a:pt x="4" y="52"/>
                    <a:pt x="5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1"/>
                    <a:pt x="9" y="50"/>
                    <a:pt x="11" y="50"/>
                  </a:cubicBezTo>
                  <a:cubicBezTo>
                    <a:pt x="11" y="49"/>
                    <a:pt x="10" y="49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2" y="49"/>
                    <a:pt x="11" y="49"/>
                    <a:pt x="11" y="49"/>
                  </a:cubicBezTo>
                  <a:cubicBezTo>
                    <a:pt x="12" y="50"/>
                    <a:pt x="13" y="49"/>
                    <a:pt x="13" y="4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8"/>
                    <a:pt x="14" y="47"/>
                    <a:pt x="15" y="47"/>
                  </a:cubicBezTo>
                  <a:cubicBezTo>
                    <a:pt x="14" y="46"/>
                    <a:pt x="13" y="46"/>
                    <a:pt x="13" y="45"/>
                  </a:cubicBezTo>
                  <a:cubicBezTo>
                    <a:pt x="13" y="45"/>
                    <a:pt x="14" y="44"/>
                    <a:pt x="14" y="44"/>
                  </a:cubicBezTo>
                  <a:cubicBezTo>
                    <a:pt x="14" y="44"/>
                    <a:pt x="14" y="43"/>
                    <a:pt x="14" y="43"/>
                  </a:cubicBezTo>
                  <a:cubicBezTo>
                    <a:pt x="14" y="43"/>
                    <a:pt x="13" y="43"/>
                    <a:pt x="13" y="43"/>
                  </a:cubicBezTo>
                  <a:cubicBezTo>
                    <a:pt x="13" y="43"/>
                    <a:pt x="13" y="44"/>
                    <a:pt x="13" y="44"/>
                  </a:cubicBezTo>
                  <a:cubicBezTo>
                    <a:pt x="13" y="44"/>
                    <a:pt x="13" y="43"/>
                    <a:pt x="13" y="42"/>
                  </a:cubicBezTo>
                  <a:cubicBezTo>
                    <a:pt x="13" y="42"/>
                    <a:pt x="14" y="42"/>
                    <a:pt x="14" y="41"/>
                  </a:cubicBezTo>
                  <a:cubicBezTo>
                    <a:pt x="15" y="42"/>
                    <a:pt x="15" y="42"/>
                    <a:pt x="16" y="42"/>
                  </a:cubicBezTo>
                  <a:cubicBezTo>
                    <a:pt x="16" y="42"/>
                    <a:pt x="15" y="43"/>
                    <a:pt x="15" y="44"/>
                  </a:cubicBezTo>
                  <a:cubicBezTo>
                    <a:pt x="16" y="43"/>
                    <a:pt x="17" y="42"/>
                    <a:pt x="18" y="42"/>
                  </a:cubicBezTo>
                  <a:cubicBezTo>
                    <a:pt x="18" y="38"/>
                    <a:pt x="18" y="33"/>
                    <a:pt x="18" y="28"/>
                  </a:cubicBezTo>
                  <a:cubicBezTo>
                    <a:pt x="15" y="29"/>
                    <a:pt x="14" y="28"/>
                    <a:pt x="13" y="26"/>
                  </a:cubicBezTo>
                  <a:cubicBezTo>
                    <a:pt x="13" y="22"/>
                    <a:pt x="13" y="19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3" y="14"/>
                    <a:pt x="13" y="13"/>
                    <a:pt x="12" y="12"/>
                  </a:cubicBezTo>
                  <a:cubicBezTo>
                    <a:pt x="13" y="12"/>
                    <a:pt x="13" y="12"/>
                    <a:pt x="13" y="11"/>
                  </a:cubicBezTo>
                  <a:cubicBezTo>
                    <a:pt x="15" y="11"/>
                    <a:pt x="16" y="10"/>
                    <a:pt x="17" y="10"/>
                  </a:cubicBezTo>
                  <a:cubicBezTo>
                    <a:pt x="17" y="10"/>
                    <a:pt x="17" y="9"/>
                    <a:pt x="18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9" y="9"/>
                    <a:pt x="19" y="8"/>
                    <a:pt x="20" y="9"/>
                  </a:cubicBezTo>
                  <a:cubicBezTo>
                    <a:pt x="21" y="8"/>
                    <a:pt x="22" y="8"/>
                    <a:pt x="23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3" y="12"/>
                    <a:pt x="24" y="14"/>
                    <a:pt x="24" y="17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4" y="19"/>
                    <a:pt x="24" y="20"/>
                  </a:cubicBezTo>
                  <a:cubicBezTo>
                    <a:pt x="24" y="21"/>
                    <a:pt x="23" y="23"/>
                    <a:pt x="23" y="24"/>
                  </a:cubicBezTo>
                  <a:cubicBezTo>
                    <a:pt x="21" y="26"/>
                    <a:pt x="21" y="27"/>
                    <a:pt x="19" y="28"/>
                  </a:cubicBezTo>
                  <a:cubicBezTo>
                    <a:pt x="19" y="32"/>
                    <a:pt x="19" y="37"/>
                    <a:pt x="20" y="41"/>
                  </a:cubicBezTo>
                  <a:cubicBezTo>
                    <a:pt x="22" y="40"/>
                    <a:pt x="24" y="40"/>
                    <a:pt x="25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3" y="43"/>
                    <a:pt x="24" y="41"/>
                    <a:pt x="25" y="41"/>
                  </a:cubicBezTo>
                  <a:cubicBezTo>
                    <a:pt x="24" y="41"/>
                    <a:pt x="23" y="42"/>
                    <a:pt x="22" y="42"/>
                  </a:cubicBezTo>
                  <a:cubicBezTo>
                    <a:pt x="21" y="42"/>
                    <a:pt x="20" y="43"/>
                    <a:pt x="19" y="44"/>
                  </a:cubicBezTo>
                  <a:cubicBezTo>
                    <a:pt x="18" y="43"/>
                    <a:pt x="17" y="44"/>
                    <a:pt x="16" y="44"/>
                  </a:cubicBezTo>
                  <a:cubicBezTo>
                    <a:pt x="16" y="45"/>
                    <a:pt x="16" y="45"/>
                    <a:pt x="17" y="45"/>
                  </a:cubicBezTo>
                  <a:cubicBezTo>
                    <a:pt x="17" y="45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46"/>
                    <a:pt x="18" y="46"/>
                    <a:pt x="19" y="46"/>
                  </a:cubicBezTo>
                  <a:cubicBezTo>
                    <a:pt x="19" y="45"/>
                    <a:pt x="20" y="45"/>
                    <a:pt x="20" y="45"/>
                  </a:cubicBezTo>
                  <a:cubicBezTo>
                    <a:pt x="20" y="46"/>
                    <a:pt x="19" y="45"/>
                    <a:pt x="19" y="46"/>
                  </a:cubicBezTo>
                  <a:cubicBezTo>
                    <a:pt x="19" y="47"/>
                    <a:pt x="19" y="46"/>
                    <a:pt x="20" y="46"/>
                  </a:cubicBezTo>
                  <a:cubicBezTo>
                    <a:pt x="20" y="46"/>
                    <a:pt x="22" y="45"/>
                    <a:pt x="22" y="44"/>
                  </a:cubicBezTo>
                  <a:cubicBezTo>
                    <a:pt x="21" y="45"/>
                    <a:pt x="21" y="45"/>
                    <a:pt x="20" y="45"/>
                  </a:cubicBezTo>
                  <a:cubicBezTo>
                    <a:pt x="21" y="44"/>
                    <a:pt x="22" y="43"/>
                    <a:pt x="22" y="44"/>
                  </a:cubicBezTo>
                  <a:cubicBezTo>
                    <a:pt x="23" y="44"/>
                    <a:pt x="23" y="43"/>
                    <a:pt x="23" y="43"/>
                  </a:cubicBezTo>
                  <a:cubicBezTo>
                    <a:pt x="23" y="43"/>
                    <a:pt x="24" y="43"/>
                    <a:pt x="24" y="43"/>
                  </a:cubicBezTo>
                  <a:cubicBezTo>
                    <a:pt x="23" y="44"/>
                    <a:pt x="23" y="44"/>
                    <a:pt x="22" y="44"/>
                  </a:cubicBezTo>
                  <a:cubicBezTo>
                    <a:pt x="22" y="45"/>
                    <a:pt x="24" y="44"/>
                    <a:pt x="24" y="44"/>
                  </a:cubicBezTo>
                  <a:cubicBezTo>
                    <a:pt x="25" y="44"/>
                    <a:pt x="26" y="43"/>
                    <a:pt x="26" y="43"/>
                  </a:cubicBezTo>
                  <a:cubicBezTo>
                    <a:pt x="26" y="43"/>
                    <a:pt x="25" y="43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1"/>
                    <a:pt x="26" y="40"/>
                  </a:cubicBezTo>
                  <a:cubicBezTo>
                    <a:pt x="26" y="39"/>
                    <a:pt x="25" y="40"/>
                    <a:pt x="25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6" y="39"/>
                    <a:pt x="26" y="38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7" y="39"/>
                    <a:pt x="27" y="38"/>
                    <a:pt x="28" y="38"/>
                  </a:cubicBezTo>
                  <a:cubicBezTo>
                    <a:pt x="28" y="39"/>
                    <a:pt x="27" y="40"/>
                    <a:pt x="28" y="41"/>
                  </a:cubicBezTo>
                  <a:cubicBezTo>
                    <a:pt x="28" y="41"/>
                    <a:pt x="29" y="41"/>
                    <a:pt x="29" y="41"/>
                  </a:cubicBezTo>
                  <a:cubicBezTo>
                    <a:pt x="29" y="42"/>
                    <a:pt x="28" y="41"/>
                    <a:pt x="28" y="42"/>
                  </a:cubicBezTo>
                  <a:cubicBezTo>
                    <a:pt x="29" y="42"/>
                    <a:pt x="30" y="42"/>
                    <a:pt x="30" y="41"/>
                  </a:cubicBezTo>
                  <a:cubicBezTo>
                    <a:pt x="30" y="41"/>
                    <a:pt x="30" y="41"/>
                    <a:pt x="30" y="40"/>
                  </a:cubicBezTo>
                  <a:cubicBezTo>
                    <a:pt x="29" y="40"/>
                    <a:pt x="29" y="39"/>
                    <a:pt x="29" y="38"/>
                  </a:cubicBezTo>
                  <a:cubicBezTo>
                    <a:pt x="29" y="38"/>
                    <a:pt x="29" y="39"/>
                    <a:pt x="29" y="38"/>
                  </a:cubicBezTo>
                  <a:cubicBezTo>
                    <a:pt x="29" y="38"/>
                    <a:pt x="29" y="36"/>
                    <a:pt x="29" y="35"/>
                  </a:cubicBezTo>
                  <a:cubicBezTo>
                    <a:pt x="30" y="35"/>
                    <a:pt x="30" y="36"/>
                    <a:pt x="30" y="36"/>
                  </a:cubicBezTo>
                  <a:cubicBezTo>
                    <a:pt x="30" y="35"/>
                    <a:pt x="29" y="34"/>
                    <a:pt x="29" y="34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0" y="32"/>
                    <a:pt x="30" y="33"/>
                    <a:pt x="30" y="32"/>
                  </a:cubicBezTo>
                  <a:cubicBezTo>
                    <a:pt x="31" y="31"/>
                    <a:pt x="31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3"/>
                  </a:cubicBezTo>
                  <a:cubicBezTo>
                    <a:pt x="33" y="33"/>
                    <a:pt x="33" y="33"/>
                    <a:pt x="34" y="33"/>
                  </a:cubicBezTo>
                  <a:cubicBezTo>
                    <a:pt x="34" y="33"/>
                    <a:pt x="34" y="32"/>
                    <a:pt x="34" y="32"/>
                  </a:cubicBezTo>
                  <a:cubicBezTo>
                    <a:pt x="34" y="32"/>
                    <a:pt x="35" y="32"/>
                    <a:pt x="35" y="32"/>
                  </a:cubicBezTo>
                  <a:cubicBezTo>
                    <a:pt x="35" y="33"/>
                    <a:pt x="35" y="33"/>
                    <a:pt x="35" y="34"/>
                  </a:cubicBezTo>
                  <a:cubicBezTo>
                    <a:pt x="35" y="34"/>
                    <a:pt x="35" y="33"/>
                    <a:pt x="35" y="33"/>
                  </a:cubicBezTo>
                  <a:cubicBezTo>
                    <a:pt x="36" y="34"/>
                    <a:pt x="35" y="35"/>
                    <a:pt x="35" y="36"/>
                  </a:cubicBezTo>
                  <a:cubicBezTo>
                    <a:pt x="35" y="36"/>
                    <a:pt x="35" y="35"/>
                    <a:pt x="34" y="36"/>
                  </a:cubicBezTo>
                  <a:cubicBezTo>
                    <a:pt x="34" y="36"/>
                    <a:pt x="34" y="36"/>
                    <a:pt x="34" y="37"/>
                  </a:cubicBezTo>
                  <a:cubicBezTo>
                    <a:pt x="34" y="37"/>
                    <a:pt x="33" y="37"/>
                    <a:pt x="33" y="38"/>
                  </a:cubicBezTo>
                  <a:cubicBezTo>
                    <a:pt x="32" y="38"/>
                    <a:pt x="32" y="39"/>
                    <a:pt x="32" y="38"/>
                  </a:cubicBezTo>
                  <a:cubicBezTo>
                    <a:pt x="32" y="38"/>
                    <a:pt x="32" y="38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7"/>
                    <a:pt x="32" y="37"/>
                  </a:cubicBezTo>
                  <a:cubicBezTo>
                    <a:pt x="32" y="37"/>
                    <a:pt x="31" y="37"/>
                    <a:pt x="31" y="37"/>
                  </a:cubicBezTo>
                  <a:cubicBezTo>
                    <a:pt x="31" y="37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39"/>
                    <a:pt x="31" y="40"/>
                    <a:pt x="31" y="40"/>
                  </a:cubicBezTo>
                  <a:cubicBezTo>
                    <a:pt x="31" y="40"/>
                    <a:pt x="31" y="39"/>
                    <a:pt x="32" y="40"/>
                  </a:cubicBezTo>
                  <a:cubicBezTo>
                    <a:pt x="32" y="40"/>
                    <a:pt x="31" y="40"/>
                    <a:pt x="32" y="41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4" y="40"/>
                    <a:pt x="34" y="39"/>
                    <a:pt x="34" y="39"/>
                  </a:cubicBezTo>
                  <a:cubicBezTo>
                    <a:pt x="34" y="39"/>
                    <a:pt x="34" y="39"/>
                    <a:pt x="35" y="39"/>
                  </a:cubicBezTo>
                  <a:cubicBezTo>
                    <a:pt x="35" y="39"/>
                    <a:pt x="36" y="38"/>
                    <a:pt x="36" y="38"/>
                  </a:cubicBezTo>
                  <a:cubicBezTo>
                    <a:pt x="36" y="36"/>
                    <a:pt x="37" y="33"/>
                    <a:pt x="36" y="31"/>
                  </a:cubicBezTo>
                  <a:cubicBezTo>
                    <a:pt x="36" y="27"/>
                    <a:pt x="37" y="24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17"/>
                    <a:pt x="37" y="12"/>
                    <a:pt x="36" y="9"/>
                  </a:cubicBezTo>
                  <a:cubicBezTo>
                    <a:pt x="36" y="9"/>
                    <a:pt x="36" y="10"/>
                    <a:pt x="35" y="10"/>
                  </a:cubicBezTo>
                  <a:cubicBezTo>
                    <a:pt x="35" y="10"/>
                    <a:pt x="36" y="10"/>
                    <a:pt x="36" y="11"/>
                  </a:cubicBezTo>
                  <a:cubicBezTo>
                    <a:pt x="35" y="11"/>
                    <a:pt x="35" y="10"/>
                    <a:pt x="35" y="11"/>
                  </a:cubicBezTo>
                  <a:cubicBezTo>
                    <a:pt x="34" y="10"/>
                    <a:pt x="35" y="8"/>
                    <a:pt x="35" y="9"/>
                  </a:cubicBezTo>
                  <a:cubicBezTo>
                    <a:pt x="36" y="9"/>
                    <a:pt x="35" y="8"/>
                    <a:pt x="35" y="8"/>
                  </a:cubicBezTo>
                  <a:cubicBezTo>
                    <a:pt x="35" y="9"/>
                    <a:pt x="34" y="9"/>
                    <a:pt x="33" y="10"/>
                  </a:cubicBezTo>
                  <a:cubicBezTo>
                    <a:pt x="33" y="10"/>
                    <a:pt x="32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8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7"/>
                    <a:pt x="34" y="6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4" y="6"/>
                    <a:pt x="35" y="6"/>
                  </a:cubicBezTo>
                  <a:cubicBezTo>
                    <a:pt x="34" y="6"/>
                    <a:pt x="34" y="8"/>
                    <a:pt x="35" y="8"/>
                  </a:cubicBezTo>
                  <a:cubicBezTo>
                    <a:pt x="35" y="8"/>
                    <a:pt x="35" y="7"/>
                    <a:pt x="35" y="7"/>
                  </a:cubicBezTo>
                  <a:cubicBezTo>
                    <a:pt x="35" y="6"/>
                    <a:pt x="35" y="7"/>
                    <a:pt x="35" y="7"/>
                  </a:cubicBezTo>
                  <a:cubicBezTo>
                    <a:pt x="36" y="6"/>
                    <a:pt x="36" y="4"/>
                    <a:pt x="36" y="3"/>
                  </a:cubicBezTo>
                  <a:cubicBezTo>
                    <a:pt x="36" y="2"/>
                    <a:pt x="35" y="1"/>
                    <a:pt x="36" y="0"/>
                  </a:cubicBezTo>
                  <a:cubicBezTo>
                    <a:pt x="33" y="1"/>
                    <a:pt x="31" y="2"/>
                    <a:pt x="28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4" y="4"/>
                    <a:pt x="23" y="4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6"/>
                    <a:pt x="20" y="6"/>
                    <a:pt x="19" y="6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5" y="8"/>
                    <a:pt x="13" y="9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6" y="11"/>
                    <a:pt x="4" y="12"/>
                    <a:pt x="4" y="13"/>
                  </a:cubicBezTo>
                  <a:cubicBezTo>
                    <a:pt x="3" y="12"/>
                    <a:pt x="2" y="14"/>
                    <a:pt x="1" y="14"/>
                  </a:cubicBezTo>
                  <a:cubicBezTo>
                    <a:pt x="0" y="14"/>
                    <a:pt x="0" y="14"/>
                    <a:pt x="0" y="15"/>
                  </a:cubicBezTo>
                  <a:close/>
                  <a:moveTo>
                    <a:pt x="30" y="6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0" y="6"/>
                    <a:pt x="30" y="6"/>
                  </a:cubicBezTo>
                  <a:close/>
                  <a:moveTo>
                    <a:pt x="29" y="15"/>
                  </a:moveTo>
                  <a:cubicBezTo>
                    <a:pt x="29" y="15"/>
                    <a:pt x="30" y="15"/>
                    <a:pt x="30" y="15"/>
                  </a:cubicBezTo>
                  <a:cubicBezTo>
                    <a:pt x="30" y="15"/>
                    <a:pt x="29" y="15"/>
                    <a:pt x="29" y="15"/>
                  </a:cubicBezTo>
                  <a:close/>
                  <a:moveTo>
                    <a:pt x="30" y="24"/>
                  </a:moveTo>
                  <a:cubicBezTo>
                    <a:pt x="30" y="24"/>
                    <a:pt x="30" y="25"/>
                    <a:pt x="29" y="24"/>
                  </a:cubicBezTo>
                  <a:cubicBezTo>
                    <a:pt x="29" y="24"/>
                    <a:pt x="30" y="24"/>
                    <a:pt x="30" y="24"/>
                  </a:cubicBezTo>
                  <a:close/>
                  <a:moveTo>
                    <a:pt x="30" y="12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30" y="9"/>
                  </a:moveTo>
                  <a:cubicBezTo>
                    <a:pt x="30" y="9"/>
                    <a:pt x="30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10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30" y="10"/>
                    <a:pt x="29" y="9"/>
                  </a:cubicBezTo>
                  <a:cubicBezTo>
                    <a:pt x="30" y="9"/>
                    <a:pt x="30" y="8"/>
                    <a:pt x="30" y="8"/>
                  </a:cubicBezTo>
                  <a:cubicBezTo>
                    <a:pt x="30" y="9"/>
                    <a:pt x="30" y="9"/>
                    <a:pt x="30" y="10"/>
                  </a:cubicBezTo>
                  <a:cubicBezTo>
                    <a:pt x="30" y="10"/>
                    <a:pt x="30" y="9"/>
                    <a:pt x="30" y="9"/>
                  </a:cubicBezTo>
                  <a:close/>
                  <a:moveTo>
                    <a:pt x="31" y="11"/>
                  </a:moveTo>
                  <a:cubicBezTo>
                    <a:pt x="31" y="11"/>
                    <a:pt x="32" y="11"/>
                    <a:pt x="32" y="11"/>
                  </a:cubicBezTo>
                  <a:cubicBezTo>
                    <a:pt x="32" y="11"/>
                    <a:pt x="32" y="12"/>
                    <a:pt x="32" y="12"/>
                  </a:cubicBezTo>
                  <a:cubicBezTo>
                    <a:pt x="32" y="12"/>
                    <a:pt x="32" y="13"/>
                    <a:pt x="31" y="12"/>
                  </a:cubicBezTo>
                  <a:cubicBezTo>
                    <a:pt x="32" y="12"/>
                    <a:pt x="31" y="12"/>
                    <a:pt x="31" y="11"/>
                  </a:cubicBezTo>
                  <a:close/>
                  <a:moveTo>
                    <a:pt x="31" y="6"/>
                  </a:moveTo>
                  <a:cubicBezTo>
                    <a:pt x="31" y="6"/>
                    <a:pt x="31" y="6"/>
                    <a:pt x="31" y="7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1" y="5"/>
                    <a:pt x="31" y="6"/>
                    <a:pt x="31" y="6"/>
                  </a:cubicBezTo>
                  <a:close/>
                  <a:moveTo>
                    <a:pt x="34" y="3"/>
                  </a:moveTo>
                  <a:cubicBezTo>
                    <a:pt x="34" y="3"/>
                    <a:pt x="33" y="3"/>
                    <a:pt x="33" y="2"/>
                  </a:cubicBezTo>
                  <a:cubicBezTo>
                    <a:pt x="33" y="2"/>
                    <a:pt x="34" y="2"/>
                    <a:pt x="34" y="3"/>
                  </a:cubicBezTo>
                  <a:close/>
                  <a:moveTo>
                    <a:pt x="33" y="5"/>
                  </a:moveTo>
                  <a:cubicBezTo>
                    <a:pt x="33" y="4"/>
                    <a:pt x="33" y="4"/>
                    <a:pt x="34" y="4"/>
                  </a:cubicBezTo>
                  <a:cubicBezTo>
                    <a:pt x="34" y="4"/>
                    <a:pt x="34" y="5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5"/>
                    <a:pt x="33" y="5"/>
                    <a:pt x="33" y="4"/>
                  </a:cubicBezTo>
                  <a:cubicBezTo>
                    <a:pt x="33" y="4"/>
                    <a:pt x="33" y="5"/>
                    <a:pt x="33" y="5"/>
                  </a:cubicBezTo>
                  <a:close/>
                  <a:moveTo>
                    <a:pt x="32" y="7"/>
                  </a:moveTo>
                  <a:cubicBezTo>
                    <a:pt x="31" y="7"/>
                    <a:pt x="32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7"/>
                    <a:pt x="31" y="7"/>
                  </a:cubicBezTo>
                  <a:cubicBezTo>
                    <a:pt x="32" y="7"/>
                    <a:pt x="32" y="6"/>
                    <a:pt x="33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2" y="7"/>
                    <a:pt x="32" y="7"/>
                  </a:cubicBezTo>
                  <a:close/>
                  <a:moveTo>
                    <a:pt x="32" y="13"/>
                  </a:moveTo>
                  <a:cubicBezTo>
                    <a:pt x="32" y="13"/>
                    <a:pt x="32" y="12"/>
                    <a:pt x="32" y="12"/>
                  </a:cubicBezTo>
                  <a:cubicBezTo>
                    <a:pt x="33" y="12"/>
                    <a:pt x="33" y="13"/>
                    <a:pt x="32" y="13"/>
                  </a:cubicBezTo>
                  <a:close/>
                  <a:moveTo>
                    <a:pt x="32" y="18"/>
                  </a:moveTo>
                  <a:cubicBezTo>
                    <a:pt x="32" y="18"/>
                    <a:pt x="32" y="17"/>
                    <a:pt x="32" y="17"/>
                  </a:cubicBezTo>
                  <a:cubicBezTo>
                    <a:pt x="32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6"/>
                    <a:pt x="30" y="15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cubicBezTo>
                    <a:pt x="32" y="15"/>
                    <a:pt x="32" y="15"/>
                    <a:pt x="32" y="16"/>
                  </a:cubicBezTo>
                  <a:cubicBezTo>
                    <a:pt x="32" y="16"/>
                    <a:pt x="32" y="16"/>
                    <a:pt x="32" y="17"/>
                  </a:cubicBezTo>
                  <a:cubicBezTo>
                    <a:pt x="32" y="16"/>
                    <a:pt x="33" y="16"/>
                    <a:pt x="33" y="16"/>
                  </a:cubicBezTo>
                  <a:cubicBezTo>
                    <a:pt x="33" y="16"/>
                    <a:pt x="33" y="17"/>
                    <a:pt x="32" y="18"/>
                  </a:cubicBezTo>
                  <a:close/>
                  <a:moveTo>
                    <a:pt x="34" y="17"/>
                  </a:moveTo>
                  <a:cubicBezTo>
                    <a:pt x="33" y="17"/>
                    <a:pt x="34" y="16"/>
                    <a:pt x="34" y="16"/>
                  </a:cubicBezTo>
                  <a:cubicBezTo>
                    <a:pt x="33" y="15"/>
                    <a:pt x="34" y="14"/>
                    <a:pt x="33" y="14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3" y="12"/>
                    <a:pt x="34" y="12"/>
                    <a:pt x="34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5" y="14"/>
                    <a:pt x="33" y="17"/>
                    <a:pt x="34" y="17"/>
                  </a:cubicBezTo>
                  <a:close/>
                  <a:moveTo>
                    <a:pt x="35" y="11"/>
                  </a:moveTo>
                  <a:cubicBezTo>
                    <a:pt x="35" y="11"/>
                    <a:pt x="34" y="11"/>
                    <a:pt x="34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5" y="11"/>
                  </a:cubicBezTo>
                  <a:close/>
                  <a:moveTo>
                    <a:pt x="35" y="16"/>
                  </a:moveTo>
                  <a:cubicBezTo>
                    <a:pt x="34" y="16"/>
                    <a:pt x="34" y="16"/>
                    <a:pt x="34" y="15"/>
                  </a:cubicBezTo>
                  <a:cubicBezTo>
                    <a:pt x="34" y="15"/>
                    <a:pt x="35" y="15"/>
                    <a:pt x="35" y="15"/>
                  </a:cubicBezTo>
                  <a:cubicBezTo>
                    <a:pt x="35" y="15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6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6"/>
                    <a:pt x="35" y="16"/>
                  </a:cubicBezTo>
                  <a:close/>
                  <a:moveTo>
                    <a:pt x="35" y="13"/>
                  </a:move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5" y="13"/>
                    <a:pt x="35" y="13"/>
                  </a:cubicBezTo>
                  <a:close/>
                  <a:moveTo>
                    <a:pt x="35" y="13"/>
                  </a:moveTo>
                  <a:cubicBezTo>
                    <a:pt x="35" y="13"/>
                    <a:pt x="35" y="12"/>
                    <a:pt x="35" y="12"/>
                  </a:cubicBezTo>
                  <a:cubicBezTo>
                    <a:pt x="35" y="12"/>
                    <a:pt x="35" y="11"/>
                    <a:pt x="36" y="11"/>
                  </a:cubicBezTo>
                  <a:cubicBezTo>
                    <a:pt x="36" y="12"/>
                    <a:pt x="35" y="12"/>
                    <a:pt x="35" y="13"/>
                  </a:cubicBezTo>
                  <a:close/>
                  <a:moveTo>
                    <a:pt x="35" y="21"/>
                  </a:moveTo>
                  <a:cubicBezTo>
                    <a:pt x="35" y="20"/>
                    <a:pt x="35" y="20"/>
                    <a:pt x="35" y="19"/>
                  </a:cubicBezTo>
                  <a:cubicBezTo>
                    <a:pt x="35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19"/>
                  </a:cubicBezTo>
                  <a:cubicBezTo>
                    <a:pt x="34" y="19"/>
                    <a:pt x="34" y="18"/>
                    <a:pt x="34" y="18"/>
                  </a:cubicBezTo>
                  <a:cubicBezTo>
                    <a:pt x="35" y="18"/>
                    <a:pt x="35" y="19"/>
                    <a:pt x="35" y="19"/>
                  </a:cubicBezTo>
                  <a:cubicBezTo>
                    <a:pt x="35" y="19"/>
                    <a:pt x="35" y="18"/>
                    <a:pt x="35" y="18"/>
                  </a:cubicBezTo>
                  <a:cubicBezTo>
                    <a:pt x="35" y="19"/>
                    <a:pt x="37" y="21"/>
                    <a:pt x="35" y="21"/>
                  </a:cubicBezTo>
                  <a:close/>
                  <a:moveTo>
                    <a:pt x="35" y="24"/>
                  </a:moveTo>
                  <a:cubicBezTo>
                    <a:pt x="35" y="24"/>
                    <a:pt x="35" y="24"/>
                    <a:pt x="34" y="24"/>
                  </a:cubicBezTo>
                  <a:cubicBezTo>
                    <a:pt x="34" y="24"/>
                    <a:pt x="35" y="23"/>
                    <a:pt x="35" y="24"/>
                  </a:cubicBezTo>
                  <a:close/>
                  <a:moveTo>
                    <a:pt x="36" y="32"/>
                  </a:moveTo>
                  <a:cubicBezTo>
                    <a:pt x="36" y="32"/>
                    <a:pt x="36" y="33"/>
                    <a:pt x="35" y="33"/>
                  </a:cubicBezTo>
                  <a:cubicBezTo>
                    <a:pt x="35" y="32"/>
                    <a:pt x="35" y="32"/>
                    <a:pt x="36" y="32"/>
                  </a:cubicBezTo>
                  <a:close/>
                  <a:moveTo>
                    <a:pt x="35" y="26"/>
                  </a:move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7"/>
                    <a:pt x="35" y="27"/>
                  </a:cubicBezTo>
                  <a:cubicBezTo>
                    <a:pt x="35" y="27"/>
                    <a:pt x="35" y="27"/>
                    <a:pt x="35" y="26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8"/>
                    <a:pt x="35" y="30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3" y="31"/>
                  </a:cubicBezTo>
                  <a:cubicBezTo>
                    <a:pt x="34" y="31"/>
                    <a:pt x="34" y="30"/>
                    <a:pt x="34" y="30"/>
                  </a:cubicBezTo>
                  <a:cubicBezTo>
                    <a:pt x="34" y="30"/>
                    <a:pt x="34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4" y="23"/>
                  </a:moveTo>
                  <a:cubicBezTo>
                    <a:pt x="34" y="23"/>
                    <a:pt x="34" y="24"/>
                    <a:pt x="34" y="24"/>
                  </a:cubicBezTo>
                  <a:cubicBezTo>
                    <a:pt x="33" y="24"/>
                    <a:pt x="34" y="23"/>
                    <a:pt x="34" y="23"/>
                  </a:cubicBezTo>
                  <a:close/>
                  <a:moveTo>
                    <a:pt x="34" y="24"/>
                  </a:moveTo>
                  <a:cubicBezTo>
                    <a:pt x="34" y="24"/>
                    <a:pt x="34" y="24"/>
                    <a:pt x="34" y="25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4"/>
                    <a:pt x="34" y="24"/>
                    <a:pt x="34" y="24"/>
                  </a:cubicBezTo>
                  <a:close/>
                  <a:moveTo>
                    <a:pt x="32" y="24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25"/>
                    <a:pt x="32" y="24"/>
                  </a:cubicBezTo>
                  <a:close/>
                  <a:moveTo>
                    <a:pt x="33" y="31"/>
                  </a:moveTo>
                  <a:cubicBezTo>
                    <a:pt x="33" y="31"/>
                    <a:pt x="33" y="31"/>
                    <a:pt x="33" y="32"/>
                  </a:cubicBezTo>
                  <a:cubicBezTo>
                    <a:pt x="32" y="32"/>
                    <a:pt x="32" y="31"/>
                    <a:pt x="33" y="31"/>
                  </a:cubicBezTo>
                  <a:close/>
                  <a:moveTo>
                    <a:pt x="32" y="29"/>
                  </a:move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1" y="29"/>
                    <a:pt x="32" y="29"/>
                  </a:cubicBezTo>
                  <a:close/>
                  <a:moveTo>
                    <a:pt x="31" y="24"/>
                  </a:move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2"/>
                  </a:cubicBezTo>
                  <a:cubicBezTo>
                    <a:pt x="32" y="21"/>
                    <a:pt x="32" y="20"/>
                    <a:pt x="33" y="19"/>
                  </a:cubicBezTo>
                  <a:cubicBezTo>
                    <a:pt x="33" y="19"/>
                    <a:pt x="34" y="19"/>
                    <a:pt x="33" y="20"/>
                  </a:cubicBezTo>
                  <a:cubicBezTo>
                    <a:pt x="33" y="20"/>
                    <a:pt x="33" y="19"/>
                    <a:pt x="33" y="20"/>
                  </a:cubicBezTo>
                  <a:cubicBezTo>
                    <a:pt x="33" y="20"/>
                    <a:pt x="33" y="21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5" y="22"/>
                    <a:pt x="35" y="21"/>
                    <a:pt x="35" y="22"/>
                  </a:cubicBezTo>
                  <a:cubicBezTo>
                    <a:pt x="35" y="22"/>
                    <a:pt x="34" y="22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3"/>
                    <a:pt x="32" y="23"/>
                    <a:pt x="32" y="24"/>
                  </a:cubicBezTo>
                  <a:cubicBezTo>
                    <a:pt x="32" y="24"/>
                    <a:pt x="32" y="23"/>
                    <a:pt x="31" y="24"/>
                  </a:cubicBezTo>
                  <a:close/>
                  <a:moveTo>
                    <a:pt x="31" y="2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lose/>
                  <a:moveTo>
                    <a:pt x="31" y="26"/>
                  </a:moveTo>
                  <a:cubicBezTo>
                    <a:pt x="31" y="26"/>
                    <a:pt x="31" y="26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6"/>
                  </a:cubicBezTo>
                  <a:close/>
                  <a:moveTo>
                    <a:pt x="30" y="21"/>
                  </a:moveTo>
                  <a:cubicBezTo>
                    <a:pt x="31" y="21"/>
                    <a:pt x="31" y="21"/>
                    <a:pt x="31" y="20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2" y="22"/>
                    <a:pt x="32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1"/>
                    <a:pt x="30" y="21"/>
                  </a:cubicBezTo>
                  <a:close/>
                  <a:moveTo>
                    <a:pt x="30" y="17"/>
                  </a:move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5"/>
                    <a:pt x="31" y="15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0" y="17"/>
                    <a:pt x="30" y="17"/>
                    <a:pt x="30" y="17"/>
                  </a:cubicBezTo>
                  <a:close/>
                  <a:moveTo>
                    <a:pt x="30" y="26"/>
                  </a:moveTo>
                  <a:cubicBezTo>
                    <a:pt x="29" y="26"/>
                    <a:pt x="29" y="26"/>
                    <a:pt x="29" y="25"/>
                  </a:cubicBezTo>
                  <a:cubicBezTo>
                    <a:pt x="29" y="25"/>
                    <a:pt x="30" y="25"/>
                    <a:pt x="30" y="26"/>
                  </a:cubicBezTo>
                  <a:close/>
                  <a:moveTo>
                    <a:pt x="30" y="27"/>
                  </a:moveTo>
                  <a:cubicBezTo>
                    <a:pt x="30" y="28"/>
                    <a:pt x="30" y="28"/>
                    <a:pt x="29" y="28"/>
                  </a:cubicBezTo>
                  <a:cubicBezTo>
                    <a:pt x="29" y="28"/>
                    <a:pt x="29" y="27"/>
                    <a:pt x="30" y="27"/>
                  </a:cubicBezTo>
                  <a:close/>
                  <a:moveTo>
                    <a:pt x="29" y="30"/>
                  </a:moveTo>
                  <a:cubicBezTo>
                    <a:pt x="29" y="30"/>
                    <a:pt x="29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0"/>
                  </a:cubicBezTo>
                  <a:close/>
                  <a:moveTo>
                    <a:pt x="29" y="6"/>
                  </a:moveTo>
                  <a:cubicBezTo>
                    <a:pt x="29" y="5"/>
                    <a:pt x="29" y="5"/>
                    <a:pt x="30" y="5"/>
                  </a:cubicBezTo>
                  <a:cubicBezTo>
                    <a:pt x="30" y="6"/>
                    <a:pt x="29" y="6"/>
                    <a:pt x="29" y="6"/>
                  </a:cubicBezTo>
                  <a:close/>
                  <a:moveTo>
                    <a:pt x="29" y="9"/>
                  </a:moveTo>
                  <a:cubicBezTo>
                    <a:pt x="29" y="9"/>
                    <a:pt x="29" y="10"/>
                    <a:pt x="29" y="10"/>
                  </a:cubicBezTo>
                  <a:cubicBezTo>
                    <a:pt x="29" y="10"/>
                    <a:pt x="29" y="10"/>
                    <a:pt x="29" y="9"/>
                  </a:cubicBezTo>
                  <a:close/>
                  <a:moveTo>
                    <a:pt x="29" y="39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29" y="39"/>
                  </a:cubicBezTo>
                  <a:close/>
                  <a:moveTo>
                    <a:pt x="18" y="45"/>
                  </a:moveTo>
                  <a:cubicBezTo>
                    <a:pt x="18" y="45"/>
                    <a:pt x="18" y="45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lose/>
                  <a:moveTo>
                    <a:pt x="23" y="42"/>
                  </a:moveTo>
                  <a:cubicBezTo>
                    <a:pt x="23" y="42"/>
                    <a:pt x="23" y="43"/>
                    <a:pt x="23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2" y="42"/>
                    <a:pt x="23" y="42"/>
                  </a:cubicBezTo>
                  <a:close/>
                  <a:moveTo>
                    <a:pt x="21" y="39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0" y="38"/>
                    <a:pt x="21" y="37"/>
                  </a:cubicBezTo>
                  <a:cubicBezTo>
                    <a:pt x="21" y="38"/>
                    <a:pt x="21" y="38"/>
                    <a:pt x="21" y="39"/>
                  </a:cubicBezTo>
                  <a:close/>
                  <a:moveTo>
                    <a:pt x="21" y="36"/>
                  </a:moveTo>
                  <a:cubicBezTo>
                    <a:pt x="22" y="36"/>
                    <a:pt x="22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lose/>
                  <a:moveTo>
                    <a:pt x="22" y="29"/>
                  </a:moveTo>
                  <a:cubicBezTo>
                    <a:pt x="22" y="29"/>
                    <a:pt x="21" y="29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2" y="29"/>
                  </a:cubicBezTo>
                  <a:close/>
                  <a:moveTo>
                    <a:pt x="22" y="34"/>
                  </a:moveTo>
                  <a:cubicBezTo>
                    <a:pt x="22" y="34"/>
                    <a:pt x="21" y="34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lose/>
                  <a:moveTo>
                    <a:pt x="23" y="31"/>
                  </a:moveTo>
                  <a:cubicBezTo>
                    <a:pt x="22" y="30"/>
                    <a:pt x="22" y="31"/>
                    <a:pt x="22" y="30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23" y="30"/>
                    <a:pt x="23" y="30"/>
                    <a:pt x="23" y="31"/>
                  </a:cubicBezTo>
                  <a:close/>
                  <a:moveTo>
                    <a:pt x="23" y="33"/>
                  </a:moveTo>
                  <a:cubicBezTo>
                    <a:pt x="23" y="33"/>
                    <a:pt x="23" y="34"/>
                    <a:pt x="22" y="34"/>
                  </a:cubicBezTo>
                  <a:cubicBezTo>
                    <a:pt x="22" y="33"/>
                    <a:pt x="23" y="33"/>
                    <a:pt x="23" y="33"/>
                  </a:cubicBezTo>
                  <a:close/>
                  <a:moveTo>
                    <a:pt x="23" y="36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5"/>
                    <a:pt x="23" y="36"/>
                  </a:cubicBezTo>
                  <a:close/>
                  <a:moveTo>
                    <a:pt x="24" y="38"/>
                  </a:moveTo>
                  <a:cubicBezTo>
                    <a:pt x="23" y="38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8"/>
                    <a:pt x="23" y="37"/>
                    <a:pt x="23" y="37"/>
                  </a:cubicBezTo>
                  <a:cubicBezTo>
                    <a:pt x="23" y="37"/>
                    <a:pt x="23" y="37"/>
                    <a:pt x="24" y="38"/>
                  </a:cubicBezTo>
                  <a:close/>
                  <a:moveTo>
                    <a:pt x="25" y="11"/>
                  </a:moveTo>
                  <a:cubicBezTo>
                    <a:pt x="25" y="11"/>
                    <a:pt x="25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0"/>
                    <a:pt x="25" y="11"/>
                    <a:pt x="25" y="11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4"/>
                  </a:cubicBezTo>
                  <a:cubicBezTo>
                    <a:pt x="25" y="13"/>
                    <a:pt x="25" y="14"/>
                    <a:pt x="25" y="13"/>
                  </a:cubicBezTo>
                  <a:cubicBezTo>
                    <a:pt x="25" y="13"/>
                    <a:pt x="25" y="12"/>
                    <a:pt x="25" y="12"/>
                  </a:cubicBezTo>
                  <a:cubicBezTo>
                    <a:pt x="25" y="13"/>
                    <a:pt x="26" y="12"/>
                    <a:pt x="26" y="13"/>
                  </a:cubicBezTo>
                  <a:close/>
                  <a:moveTo>
                    <a:pt x="25" y="11"/>
                  </a:moveTo>
                  <a:cubicBezTo>
                    <a:pt x="25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2"/>
                  </a:cubicBezTo>
                  <a:cubicBezTo>
                    <a:pt x="26" y="11"/>
                    <a:pt x="26" y="11"/>
                    <a:pt x="25" y="11"/>
                  </a:cubicBezTo>
                  <a:close/>
                  <a:moveTo>
                    <a:pt x="25" y="17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6"/>
                    <a:pt x="25" y="16"/>
                    <a:pt x="25" y="17"/>
                  </a:cubicBezTo>
                  <a:close/>
                  <a:moveTo>
                    <a:pt x="25" y="27"/>
                  </a:moveTo>
                  <a:cubicBezTo>
                    <a:pt x="25" y="26"/>
                    <a:pt x="26" y="27"/>
                    <a:pt x="25" y="27"/>
                  </a:cubicBezTo>
                  <a:close/>
                  <a:moveTo>
                    <a:pt x="26" y="32"/>
                  </a:moveTo>
                  <a:cubicBezTo>
                    <a:pt x="26" y="32"/>
                    <a:pt x="26" y="32"/>
                    <a:pt x="25" y="32"/>
                  </a:cubicBezTo>
                  <a:cubicBezTo>
                    <a:pt x="25" y="31"/>
                    <a:pt x="26" y="31"/>
                    <a:pt x="26" y="31"/>
                  </a:cubicBezTo>
                  <a:cubicBezTo>
                    <a:pt x="26" y="30"/>
                    <a:pt x="26" y="31"/>
                    <a:pt x="26" y="30"/>
                  </a:cubicBezTo>
                  <a:cubicBezTo>
                    <a:pt x="26" y="30"/>
                    <a:pt x="26" y="31"/>
                    <a:pt x="26" y="32"/>
                  </a:cubicBezTo>
                  <a:close/>
                  <a:moveTo>
                    <a:pt x="26" y="35"/>
                  </a:moveTo>
                  <a:cubicBezTo>
                    <a:pt x="25" y="35"/>
                    <a:pt x="25" y="35"/>
                    <a:pt x="25" y="35"/>
                  </a:cubicBezTo>
                  <a:cubicBezTo>
                    <a:pt x="25" y="34"/>
                    <a:pt x="26" y="34"/>
                    <a:pt x="26" y="35"/>
                  </a:cubicBezTo>
                  <a:close/>
                  <a:moveTo>
                    <a:pt x="24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5" y="31"/>
                  </a:cubicBezTo>
                  <a:cubicBezTo>
                    <a:pt x="24" y="32"/>
                    <a:pt x="25" y="32"/>
                    <a:pt x="25" y="32"/>
                  </a:cubicBezTo>
                  <a:cubicBezTo>
                    <a:pt x="25" y="32"/>
                    <a:pt x="25" y="32"/>
                    <a:pt x="24" y="32"/>
                  </a:cubicBezTo>
                  <a:close/>
                  <a:moveTo>
                    <a:pt x="24" y="12"/>
                  </a:move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4" y="13"/>
                    <a:pt x="24" y="12"/>
                  </a:cubicBezTo>
                  <a:close/>
                  <a:moveTo>
                    <a:pt x="25" y="7"/>
                  </a:moveTo>
                  <a:cubicBezTo>
                    <a:pt x="26" y="7"/>
                    <a:pt x="25" y="8"/>
                    <a:pt x="26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7"/>
                    <a:pt x="25" y="7"/>
                  </a:cubicBezTo>
                  <a:close/>
                  <a:moveTo>
                    <a:pt x="26" y="5"/>
                  </a:move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5"/>
                    <a:pt x="25" y="4"/>
                  </a:cubicBezTo>
                  <a:cubicBezTo>
                    <a:pt x="26" y="4"/>
                    <a:pt x="26" y="5"/>
                    <a:pt x="26" y="5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5" y="10"/>
                  </a:cubicBezTo>
                  <a:cubicBezTo>
                    <a:pt x="25" y="10"/>
                    <a:pt x="25" y="9"/>
                    <a:pt x="26" y="9"/>
                  </a:cubicBezTo>
                  <a:cubicBezTo>
                    <a:pt x="26" y="9"/>
                    <a:pt x="26" y="9"/>
                    <a:pt x="26" y="10"/>
                  </a:cubicBezTo>
                  <a:close/>
                  <a:moveTo>
                    <a:pt x="27" y="5"/>
                  </a:moveTo>
                  <a:cubicBezTo>
                    <a:pt x="27" y="6"/>
                    <a:pt x="28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6" y="8"/>
                    <a:pt x="26" y="8"/>
                  </a:cubicBezTo>
                  <a:cubicBezTo>
                    <a:pt x="26" y="7"/>
                    <a:pt x="26" y="5"/>
                    <a:pt x="27" y="5"/>
                  </a:cubicBezTo>
                  <a:close/>
                  <a:moveTo>
                    <a:pt x="27" y="30"/>
                  </a:move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6" y="30"/>
                    <a:pt x="26" y="30"/>
                  </a:cubicBezTo>
                  <a:cubicBezTo>
                    <a:pt x="27" y="30"/>
                    <a:pt x="27" y="30"/>
                    <a:pt x="27" y="30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8"/>
                    <a:pt x="27" y="28"/>
                  </a:cubicBezTo>
                  <a:cubicBezTo>
                    <a:pt x="27" y="28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7" y="5"/>
                  </a:moveTo>
                  <a:cubicBezTo>
                    <a:pt x="27" y="4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lose/>
                  <a:moveTo>
                    <a:pt x="27" y="36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6"/>
                    <a:pt x="27" y="36"/>
                  </a:cubicBezTo>
                  <a:cubicBezTo>
                    <a:pt x="27" y="36"/>
                    <a:pt x="28" y="36"/>
                    <a:pt x="27" y="36"/>
                  </a:cubicBezTo>
                  <a:close/>
                  <a:moveTo>
                    <a:pt x="26" y="36"/>
                  </a:moveTo>
                  <a:cubicBezTo>
                    <a:pt x="26" y="37"/>
                    <a:pt x="26" y="35"/>
                    <a:pt x="26" y="34"/>
                  </a:cubicBezTo>
                  <a:cubicBezTo>
                    <a:pt x="26" y="34"/>
                    <a:pt x="27" y="34"/>
                    <a:pt x="27" y="34"/>
                  </a:cubicBezTo>
                  <a:cubicBezTo>
                    <a:pt x="27" y="34"/>
                    <a:pt x="27" y="34"/>
                    <a:pt x="28" y="34"/>
                  </a:cubicBezTo>
                  <a:cubicBezTo>
                    <a:pt x="28" y="34"/>
                    <a:pt x="27" y="34"/>
                    <a:pt x="27" y="35"/>
                  </a:cubicBezTo>
                  <a:cubicBezTo>
                    <a:pt x="27" y="35"/>
                    <a:pt x="27" y="36"/>
                    <a:pt x="26" y="36"/>
                  </a:cubicBezTo>
                  <a:cubicBezTo>
                    <a:pt x="26" y="36"/>
                    <a:pt x="27" y="36"/>
                    <a:pt x="26" y="36"/>
                  </a:cubicBezTo>
                  <a:close/>
                  <a:moveTo>
                    <a:pt x="25" y="37"/>
                  </a:moveTo>
                  <a:cubicBezTo>
                    <a:pt x="25" y="38"/>
                    <a:pt x="26" y="37"/>
                    <a:pt x="26" y="37"/>
                  </a:cubicBezTo>
                  <a:cubicBezTo>
                    <a:pt x="27" y="38"/>
                    <a:pt x="26" y="38"/>
                    <a:pt x="26" y="38"/>
                  </a:cubicBezTo>
                  <a:cubicBezTo>
                    <a:pt x="26" y="38"/>
                    <a:pt x="25" y="38"/>
                    <a:pt x="25" y="37"/>
                  </a:cubicBezTo>
                  <a:close/>
                  <a:moveTo>
                    <a:pt x="24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4" y="36"/>
                    <a:pt x="24" y="36"/>
                  </a:cubicBezTo>
                  <a:close/>
                  <a:moveTo>
                    <a:pt x="24" y="10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lose/>
                  <a:moveTo>
                    <a:pt x="24" y="6"/>
                  </a:moveTo>
                  <a:cubicBezTo>
                    <a:pt x="24" y="6"/>
                    <a:pt x="25" y="6"/>
                    <a:pt x="24" y="7"/>
                  </a:cubicBezTo>
                  <a:cubicBezTo>
                    <a:pt x="24" y="7"/>
                    <a:pt x="24" y="6"/>
                    <a:pt x="24" y="6"/>
                  </a:cubicBezTo>
                  <a:close/>
                  <a:moveTo>
                    <a:pt x="18" y="7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8" y="7"/>
                  </a:cubicBezTo>
                  <a:close/>
                  <a:moveTo>
                    <a:pt x="17" y="8"/>
                  </a:moveTo>
                  <a:cubicBezTo>
                    <a:pt x="17" y="8"/>
                    <a:pt x="17" y="8"/>
                    <a:pt x="17" y="9"/>
                  </a:cubicBezTo>
                  <a:cubicBezTo>
                    <a:pt x="16" y="9"/>
                    <a:pt x="17" y="8"/>
                    <a:pt x="17" y="8"/>
                  </a:cubicBezTo>
                  <a:close/>
                  <a:moveTo>
                    <a:pt x="17" y="3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3" y="19"/>
                  </a:moveTo>
                  <a:cubicBezTo>
                    <a:pt x="3" y="20"/>
                    <a:pt x="4" y="20"/>
                    <a:pt x="4" y="20"/>
                  </a:cubicBezTo>
                  <a:cubicBezTo>
                    <a:pt x="4" y="20"/>
                    <a:pt x="4" y="20"/>
                    <a:pt x="4" y="21"/>
                  </a:cubicBezTo>
                  <a:cubicBezTo>
                    <a:pt x="4" y="21"/>
                    <a:pt x="4" y="2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3" y="21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19"/>
                    <a:pt x="3" y="19"/>
                  </a:cubicBezTo>
                  <a:close/>
                  <a:moveTo>
                    <a:pt x="3" y="37"/>
                  </a:moveTo>
                  <a:cubicBezTo>
                    <a:pt x="3" y="37"/>
                    <a:pt x="3" y="36"/>
                    <a:pt x="3" y="36"/>
                  </a:cubicBezTo>
                  <a:cubicBezTo>
                    <a:pt x="3" y="37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5" y="37"/>
                    <a:pt x="5" y="37"/>
                  </a:cubicBezTo>
                  <a:cubicBezTo>
                    <a:pt x="5" y="36"/>
                    <a:pt x="4" y="36"/>
                    <a:pt x="5" y="36"/>
                  </a:cubicBezTo>
                  <a:cubicBezTo>
                    <a:pt x="5" y="37"/>
                    <a:pt x="5" y="36"/>
                    <a:pt x="6" y="37"/>
                  </a:cubicBezTo>
                  <a:cubicBezTo>
                    <a:pt x="5" y="37"/>
                    <a:pt x="5" y="37"/>
                    <a:pt x="5" y="38"/>
                  </a:cubicBezTo>
                  <a:cubicBezTo>
                    <a:pt x="4" y="37"/>
                    <a:pt x="3" y="38"/>
                    <a:pt x="3" y="37"/>
                  </a:cubicBezTo>
                  <a:close/>
                  <a:moveTo>
                    <a:pt x="3" y="41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1"/>
                    <a:pt x="3" y="41"/>
                  </a:cubicBezTo>
                  <a:close/>
                  <a:moveTo>
                    <a:pt x="6" y="2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5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5" y="19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20"/>
                    <a:pt x="7" y="20"/>
                  </a:cubicBezTo>
                  <a:cubicBezTo>
                    <a:pt x="7" y="21"/>
                    <a:pt x="6" y="21"/>
                    <a:pt x="6" y="22"/>
                  </a:cubicBezTo>
                  <a:cubicBezTo>
                    <a:pt x="6" y="21"/>
                    <a:pt x="6" y="21"/>
                    <a:pt x="6" y="20"/>
                  </a:cubicBezTo>
                  <a:close/>
                  <a:moveTo>
                    <a:pt x="7" y="47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6" y="47"/>
                    <a:pt x="7" y="47"/>
                  </a:cubicBezTo>
                  <a:close/>
                  <a:moveTo>
                    <a:pt x="7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3"/>
                  </a:cubicBezTo>
                  <a:close/>
                  <a:moveTo>
                    <a:pt x="7" y="41"/>
                  </a:move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6" y="42"/>
                  </a:cubicBezTo>
                  <a:cubicBezTo>
                    <a:pt x="6" y="41"/>
                    <a:pt x="7" y="41"/>
                    <a:pt x="7" y="41"/>
                  </a:cubicBezTo>
                  <a:close/>
                  <a:moveTo>
                    <a:pt x="7" y="32"/>
                  </a:moveTo>
                  <a:cubicBezTo>
                    <a:pt x="7" y="31"/>
                    <a:pt x="7" y="31"/>
                    <a:pt x="8" y="32"/>
                  </a:cubicBezTo>
                  <a:cubicBezTo>
                    <a:pt x="7" y="32"/>
                    <a:pt x="7" y="32"/>
                    <a:pt x="7" y="32"/>
                  </a:cubicBezTo>
                  <a:close/>
                  <a:moveTo>
                    <a:pt x="8" y="45"/>
                  </a:moveTo>
                  <a:cubicBezTo>
                    <a:pt x="8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8" y="45"/>
                  </a:cubicBezTo>
                  <a:close/>
                  <a:moveTo>
                    <a:pt x="8" y="21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8" y="21"/>
                  </a:cubicBezTo>
                  <a:close/>
                  <a:moveTo>
                    <a:pt x="7" y="47"/>
                  </a:moveTo>
                  <a:cubicBezTo>
                    <a:pt x="7" y="47"/>
                    <a:pt x="7" y="46"/>
                    <a:pt x="7" y="46"/>
                  </a:cubicBezTo>
                  <a:cubicBezTo>
                    <a:pt x="7" y="46"/>
                    <a:pt x="7" y="46"/>
                    <a:pt x="8" y="46"/>
                  </a:cubicBezTo>
                  <a:cubicBezTo>
                    <a:pt x="8" y="46"/>
                    <a:pt x="7" y="46"/>
                    <a:pt x="7" y="47"/>
                  </a:cubicBezTo>
                  <a:close/>
                  <a:moveTo>
                    <a:pt x="6" y="44"/>
                  </a:moveTo>
                  <a:cubicBezTo>
                    <a:pt x="6" y="43"/>
                    <a:pt x="7" y="43"/>
                    <a:pt x="7" y="43"/>
                  </a:cubicBezTo>
                  <a:cubicBezTo>
                    <a:pt x="7" y="44"/>
                    <a:pt x="7" y="44"/>
                    <a:pt x="6" y="44"/>
                  </a:cubicBezTo>
                  <a:close/>
                  <a:moveTo>
                    <a:pt x="5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0"/>
                    <a:pt x="4" y="30"/>
                  </a:cubicBezTo>
                  <a:cubicBezTo>
                    <a:pt x="5" y="29"/>
                    <a:pt x="5" y="30"/>
                    <a:pt x="5" y="30"/>
                  </a:cubicBezTo>
                  <a:close/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5" y="18"/>
                  </a:moveTo>
                  <a:cubicBezTo>
                    <a:pt x="5" y="18"/>
                    <a:pt x="5" y="19"/>
                    <a:pt x="4" y="20"/>
                  </a:cubicBezTo>
                  <a:cubicBezTo>
                    <a:pt x="5" y="19"/>
                    <a:pt x="4" y="19"/>
                    <a:pt x="5" y="18"/>
                  </a:cubicBezTo>
                  <a:close/>
                  <a:moveTo>
                    <a:pt x="5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5" y="24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lose/>
                  <a:moveTo>
                    <a:pt x="6" y="26"/>
                  </a:moveTo>
                  <a:cubicBezTo>
                    <a:pt x="6" y="26"/>
                    <a:pt x="6" y="26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6"/>
                    <a:pt x="6" y="26"/>
                  </a:cubicBezTo>
                  <a:close/>
                  <a:moveTo>
                    <a:pt x="5" y="45"/>
                  </a:moveTo>
                  <a:cubicBezTo>
                    <a:pt x="5" y="45"/>
                    <a:pt x="5" y="45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4"/>
                    <a:pt x="5" y="45"/>
                    <a:pt x="5" y="45"/>
                  </a:cubicBezTo>
                  <a:close/>
                  <a:moveTo>
                    <a:pt x="5" y="38"/>
                  </a:moveTo>
                  <a:cubicBezTo>
                    <a:pt x="5" y="37"/>
                    <a:pt x="5" y="37"/>
                    <a:pt x="6" y="38"/>
                  </a:cubicBezTo>
                  <a:cubicBezTo>
                    <a:pt x="6" y="38"/>
                    <a:pt x="5" y="38"/>
                    <a:pt x="5" y="38"/>
                  </a:cubicBezTo>
                  <a:close/>
                  <a:moveTo>
                    <a:pt x="4" y="21"/>
                  </a:moveTo>
                  <a:cubicBezTo>
                    <a:pt x="4" y="22"/>
                    <a:pt x="4" y="22"/>
                    <a:pt x="4" y="23"/>
                  </a:cubicBezTo>
                  <a:cubicBezTo>
                    <a:pt x="3" y="22"/>
                    <a:pt x="4" y="22"/>
                    <a:pt x="4" y="21"/>
                  </a:cubicBezTo>
                  <a:close/>
                  <a:moveTo>
                    <a:pt x="4" y="30"/>
                  </a:moveTo>
                  <a:cubicBezTo>
                    <a:pt x="4" y="30"/>
                    <a:pt x="4" y="31"/>
                    <a:pt x="4" y="31"/>
                  </a:cubicBezTo>
                  <a:cubicBezTo>
                    <a:pt x="3" y="31"/>
                    <a:pt x="4" y="30"/>
                    <a:pt x="4" y="30"/>
                  </a:cubicBezTo>
                  <a:close/>
                  <a:moveTo>
                    <a:pt x="3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lose/>
                  <a:moveTo>
                    <a:pt x="4" y="18"/>
                  </a:moveTo>
                  <a:cubicBezTo>
                    <a:pt x="4" y="19"/>
                    <a:pt x="3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3" y="18"/>
                  </a:moveTo>
                  <a:cubicBezTo>
                    <a:pt x="3" y="18"/>
                    <a:pt x="3" y="17"/>
                    <a:pt x="3" y="17"/>
                  </a:cubicBezTo>
                  <a:cubicBezTo>
                    <a:pt x="3" y="17"/>
                    <a:pt x="3" y="18"/>
                    <a:pt x="3" y="18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2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6"/>
                  </a:cubicBezTo>
                  <a:close/>
                  <a:moveTo>
                    <a:pt x="4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7"/>
                    <a:pt x="3" y="17"/>
                  </a:cubicBezTo>
                  <a:cubicBezTo>
                    <a:pt x="3" y="17"/>
                    <a:pt x="3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  <a:moveTo>
                    <a:pt x="5" y="14"/>
                  </a:moveTo>
                  <a:cubicBezTo>
                    <a:pt x="5" y="15"/>
                    <a:pt x="4" y="14"/>
                    <a:pt x="4" y="15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lose/>
                  <a:moveTo>
                    <a:pt x="5" y="17"/>
                  </a:moveTo>
                  <a:cubicBezTo>
                    <a:pt x="5" y="18"/>
                    <a:pt x="5" y="18"/>
                    <a:pt x="4" y="18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lose/>
                  <a:moveTo>
                    <a:pt x="5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lose/>
                  <a:moveTo>
                    <a:pt x="6" y="16"/>
                  </a:moveTo>
                  <a:cubicBezTo>
                    <a:pt x="6" y="14"/>
                    <a:pt x="7" y="16"/>
                    <a:pt x="6" y="16"/>
                  </a:cubicBezTo>
                  <a:close/>
                  <a:moveTo>
                    <a:pt x="7" y="16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6"/>
                    <a:pt x="6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lose/>
                  <a:moveTo>
                    <a:pt x="7" y="20"/>
                  </a:moveTo>
                  <a:cubicBezTo>
                    <a:pt x="7" y="21"/>
                    <a:pt x="7" y="20"/>
                    <a:pt x="7" y="20"/>
                  </a:cubicBezTo>
                  <a:cubicBezTo>
                    <a:pt x="7" y="20"/>
                    <a:pt x="8" y="20"/>
                    <a:pt x="7" y="20"/>
                  </a:cubicBezTo>
                  <a:close/>
                  <a:moveTo>
                    <a:pt x="8" y="17"/>
                  </a:moveTo>
                  <a:cubicBezTo>
                    <a:pt x="8" y="17"/>
                    <a:pt x="8" y="18"/>
                    <a:pt x="8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9" y="19"/>
                  </a:moveTo>
                  <a:cubicBezTo>
                    <a:pt x="9" y="20"/>
                    <a:pt x="9" y="21"/>
                    <a:pt x="9" y="21"/>
                  </a:cubicBezTo>
                  <a:cubicBezTo>
                    <a:pt x="8" y="21"/>
                    <a:pt x="9" y="20"/>
                    <a:pt x="8" y="20"/>
                  </a:cubicBezTo>
                  <a:cubicBezTo>
                    <a:pt x="8" y="20"/>
                    <a:pt x="8" y="21"/>
                    <a:pt x="7" y="21"/>
                  </a:cubicBezTo>
                  <a:cubicBezTo>
                    <a:pt x="8" y="20"/>
                    <a:pt x="8" y="20"/>
                    <a:pt x="8" y="19"/>
                  </a:cubicBezTo>
                  <a:cubicBezTo>
                    <a:pt x="8" y="20"/>
                    <a:pt x="9" y="19"/>
                    <a:pt x="9" y="19"/>
                  </a:cubicBezTo>
                  <a:close/>
                  <a:moveTo>
                    <a:pt x="10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9" y="33"/>
                    <a:pt x="8" y="32"/>
                    <a:pt x="9" y="31"/>
                  </a:cubicBezTo>
                  <a:cubicBezTo>
                    <a:pt x="9" y="32"/>
                    <a:pt x="9" y="32"/>
                    <a:pt x="10" y="32"/>
                  </a:cubicBezTo>
                  <a:close/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lose/>
                  <a:moveTo>
                    <a:pt x="10" y="17"/>
                  </a:moveTo>
                  <a:cubicBezTo>
                    <a:pt x="10" y="18"/>
                    <a:pt x="10" y="18"/>
                    <a:pt x="11" y="18"/>
                  </a:cubicBezTo>
                  <a:cubicBezTo>
                    <a:pt x="10" y="18"/>
                    <a:pt x="10" y="19"/>
                    <a:pt x="10" y="18"/>
                  </a:cubicBezTo>
                  <a:cubicBezTo>
                    <a:pt x="10" y="18"/>
                    <a:pt x="10" y="18"/>
                    <a:pt x="10" y="17"/>
                  </a:cubicBezTo>
                  <a:close/>
                  <a:moveTo>
                    <a:pt x="10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4"/>
                    <a:pt x="10" y="44"/>
                  </a:cubicBezTo>
                  <a:cubicBezTo>
                    <a:pt x="10" y="44"/>
                    <a:pt x="10" y="44"/>
                    <a:pt x="10" y="45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11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2"/>
                    <a:pt x="11" y="32"/>
                  </a:cubicBezTo>
                  <a:cubicBezTo>
                    <a:pt x="11" y="33"/>
                    <a:pt x="11" y="33"/>
                    <a:pt x="11" y="33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4"/>
                    <a:pt x="12" y="34"/>
                  </a:cubicBezTo>
                  <a:close/>
                  <a:moveTo>
                    <a:pt x="11" y="31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1" y="19"/>
                    <a:pt x="11" y="20"/>
                  </a:cubicBezTo>
                  <a:cubicBezTo>
                    <a:pt x="11" y="20"/>
                    <a:pt x="11" y="20"/>
                    <a:pt x="11" y="19"/>
                  </a:cubicBezTo>
                  <a:close/>
                  <a:moveTo>
                    <a:pt x="12" y="17"/>
                  </a:moveTo>
                  <a:cubicBezTo>
                    <a:pt x="11" y="17"/>
                    <a:pt x="11" y="17"/>
                    <a:pt x="10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6"/>
                    <a:pt x="12" y="16"/>
                    <a:pt x="12" y="17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1"/>
                    <a:pt x="13" y="32"/>
                  </a:cubicBezTo>
                  <a:close/>
                  <a:moveTo>
                    <a:pt x="12" y="25"/>
                  </a:moveTo>
                  <a:cubicBezTo>
                    <a:pt x="12" y="25"/>
                    <a:pt x="12" y="25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lose/>
                  <a:moveTo>
                    <a:pt x="13" y="30"/>
                  </a:moveTo>
                  <a:cubicBezTo>
                    <a:pt x="13" y="31"/>
                    <a:pt x="13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lose/>
                  <a:moveTo>
                    <a:pt x="15" y="30"/>
                  </a:moveTo>
                  <a:cubicBezTo>
                    <a:pt x="15" y="30"/>
                    <a:pt x="15" y="30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5" y="30"/>
                    <a:pt x="15" y="30"/>
                  </a:cubicBezTo>
                  <a:close/>
                  <a:moveTo>
                    <a:pt x="15" y="41"/>
                  </a:moveTo>
                  <a:cubicBezTo>
                    <a:pt x="15" y="41"/>
                    <a:pt x="15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4" y="39"/>
                  </a:moveTo>
                  <a:cubicBezTo>
                    <a:pt x="15" y="38"/>
                    <a:pt x="15" y="40"/>
                    <a:pt x="14" y="40"/>
                  </a:cubicBezTo>
                  <a:cubicBezTo>
                    <a:pt x="14" y="40"/>
                    <a:pt x="14" y="40"/>
                    <a:pt x="14" y="39"/>
                  </a:cubicBezTo>
                  <a:close/>
                  <a:moveTo>
                    <a:pt x="14" y="31"/>
                  </a:moveTo>
                  <a:cubicBezTo>
                    <a:pt x="14" y="31"/>
                    <a:pt x="14" y="30"/>
                    <a:pt x="14" y="30"/>
                  </a:cubicBezTo>
                  <a:cubicBezTo>
                    <a:pt x="15" y="30"/>
                    <a:pt x="15" y="31"/>
                    <a:pt x="14" y="31"/>
                  </a:cubicBezTo>
                  <a:close/>
                  <a:moveTo>
                    <a:pt x="13" y="40"/>
                  </a:move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3" y="41"/>
                  </a:cubicBezTo>
                  <a:cubicBezTo>
                    <a:pt x="14" y="40"/>
                    <a:pt x="13" y="40"/>
                    <a:pt x="13" y="40"/>
                  </a:cubicBezTo>
                  <a:close/>
                  <a:moveTo>
                    <a:pt x="13" y="41"/>
                  </a:move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lose/>
                  <a:moveTo>
                    <a:pt x="13" y="46"/>
                  </a:moveTo>
                  <a:cubicBezTo>
                    <a:pt x="13" y="46"/>
                    <a:pt x="13" y="46"/>
                    <a:pt x="13" y="47"/>
                  </a:cubicBezTo>
                  <a:cubicBezTo>
                    <a:pt x="12" y="47"/>
                    <a:pt x="12" y="46"/>
                    <a:pt x="13" y="46"/>
                  </a:cubicBezTo>
                  <a:close/>
                  <a:moveTo>
                    <a:pt x="11" y="48"/>
                  </a:move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1" y="48"/>
                  </a:cubicBezTo>
                  <a:close/>
                  <a:moveTo>
                    <a:pt x="10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2" y="45"/>
                    <a:pt x="12" y="44"/>
                    <a:pt x="13" y="44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6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2" y="46"/>
                    <a:pt x="11" y="46"/>
                    <a:pt x="11" y="46"/>
                  </a:cubicBezTo>
                  <a:cubicBezTo>
                    <a:pt x="11" y="46"/>
                    <a:pt x="10" y="46"/>
                    <a:pt x="10" y="45"/>
                  </a:cubicBezTo>
                  <a:close/>
                  <a:moveTo>
                    <a:pt x="9" y="47"/>
                  </a:moveTo>
                  <a:cubicBezTo>
                    <a:pt x="9" y="46"/>
                    <a:pt x="9" y="47"/>
                    <a:pt x="9" y="47"/>
                  </a:cubicBezTo>
                  <a:cubicBezTo>
                    <a:pt x="9" y="46"/>
                    <a:pt x="9" y="46"/>
                    <a:pt x="10" y="46"/>
                  </a:cubicBezTo>
                  <a:cubicBezTo>
                    <a:pt x="10" y="46"/>
                    <a:pt x="9" y="47"/>
                    <a:pt x="10" y="47"/>
                  </a:cubicBezTo>
                  <a:cubicBezTo>
                    <a:pt x="10" y="47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1" y="47"/>
                    <a:pt x="11" y="47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9"/>
                    <a:pt x="8" y="48"/>
                    <a:pt x="9" y="47"/>
                  </a:cubicBezTo>
                  <a:close/>
                  <a:moveTo>
                    <a:pt x="8" y="45"/>
                  </a:moveTo>
                  <a:cubicBezTo>
                    <a:pt x="8" y="44"/>
                    <a:pt x="9" y="45"/>
                    <a:pt x="9" y="44"/>
                  </a:cubicBezTo>
                  <a:cubicBezTo>
                    <a:pt x="9" y="45"/>
                    <a:pt x="8" y="45"/>
                    <a:pt x="8" y="45"/>
                  </a:cubicBezTo>
                  <a:close/>
                  <a:moveTo>
                    <a:pt x="7" y="49"/>
                  </a:moveTo>
                  <a:cubicBezTo>
                    <a:pt x="8" y="48"/>
                    <a:pt x="8" y="47"/>
                    <a:pt x="8" y="47"/>
                  </a:cubicBezTo>
                  <a:cubicBezTo>
                    <a:pt x="8" y="48"/>
                    <a:pt x="8" y="48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7" y="49"/>
                  </a:moveTo>
                  <a:cubicBezTo>
                    <a:pt x="7" y="49"/>
                    <a:pt x="7" y="50"/>
                    <a:pt x="6" y="50"/>
                  </a:cubicBezTo>
                  <a:cubicBezTo>
                    <a:pt x="6" y="50"/>
                    <a:pt x="7" y="49"/>
                    <a:pt x="7" y="49"/>
                  </a:cubicBezTo>
                  <a:close/>
                  <a:moveTo>
                    <a:pt x="6" y="49"/>
                  </a:moveTo>
                  <a:cubicBezTo>
                    <a:pt x="6" y="49"/>
                    <a:pt x="6" y="49"/>
                    <a:pt x="6" y="48"/>
                  </a:cubicBezTo>
                  <a:cubicBezTo>
                    <a:pt x="7" y="49"/>
                    <a:pt x="7" y="48"/>
                    <a:pt x="7" y="49"/>
                  </a:cubicBezTo>
                  <a:cubicBezTo>
                    <a:pt x="7" y="49"/>
                    <a:pt x="6" y="49"/>
                    <a:pt x="6" y="49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49"/>
                  </a:cubicBezTo>
                  <a:close/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8"/>
                    <a:pt x="6" y="48"/>
                    <a:pt x="6" y="48"/>
                  </a:cubicBezTo>
                  <a:cubicBezTo>
                    <a:pt x="6" y="49"/>
                    <a:pt x="5" y="48"/>
                    <a:pt x="5" y="48"/>
                  </a:cubicBezTo>
                  <a:close/>
                  <a:moveTo>
                    <a:pt x="5" y="39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8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lose/>
                  <a:moveTo>
                    <a:pt x="4" y="43"/>
                  </a:moveTo>
                  <a:cubicBezTo>
                    <a:pt x="4" y="44"/>
                    <a:pt x="4" y="43"/>
                    <a:pt x="4" y="43"/>
                  </a:cubicBezTo>
                  <a:cubicBezTo>
                    <a:pt x="4" y="43"/>
                    <a:pt x="5" y="43"/>
                    <a:pt x="4" y="43"/>
                  </a:cubicBezTo>
                  <a:close/>
                  <a:moveTo>
                    <a:pt x="5" y="44"/>
                  </a:moveTo>
                  <a:cubicBezTo>
                    <a:pt x="5" y="45"/>
                    <a:pt x="5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4" y="45"/>
                    <a:pt x="4" y="44"/>
                    <a:pt x="5" y="44"/>
                  </a:cubicBezTo>
                  <a:close/>
                  <a:moveTo>
                    <a:pt x="4" y="49"/>
                  </a:moveTo>
                  <a:cubicBezTo>
                    <a:pt x="4" y="49"/>
                    <a:pt x="4" y="48"/>
                    <a:pt x="5" y="48"/>
                  </a:cubicBezTo>
                  <a:cubicBezTo>
                    <a:pt x="4" y="48"/>
                    <a:pt x="5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lose/>
                  <a:moveTo>
                    <a:pt x="3" y="48"/>
                  </a:moveTo>
                  <a:cubicBezTo>
                    <a:pt x="4" y="48"/>
                    <a:pt x="4" y="48"/>
                    <a:pt x="4" y="47"/>
                  </a:cubicBezTo>
                  <a:cubicBezTo>
                    <a:pt x="4" y="48"/>
                    <a:pt x="3" y="49"/>
                    <a:pt x="3" y="48"/>
                  </a:cubicBezTo>
                  <a:close/>
                  <a:moveTo>
                    <a:pt x="3" y="47"/>
                  </a:move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3" y="47"/>
                    <a:pt x="3" y="47"/>
                  </a:cubicBezTo>
                  <a:close/>
                  <a:moveTo>
                    <a:pt x="3" y="48"/>
                  </a:moveTo>
                  <a:cubicBezTo>
                    <a:pt x="3" y="48"/>
                    <a:pt x="3" y="48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lose/>
                  <a:moveTo>
                    <a:pt x="2" y="46"/>
                  </a:moveTo>
                  <a:cubicBezTo>
                    <a:pt x="2" y="45"/>
                    <a:pt x="3" y="45"/>
                    <a:pt x="3" y="45"/>
                  </a:cubicBezTo>
                  <a:cubicBezTo>
                    <a:pt x="3" y="46"/>
                    <a:pt x="3" y="46"/>
                    <a:pt x="3" y="47"/>
                  </a:cubicBezTo>
                  <a:cubicBezTo>
                    <a:pt x="2" y="47"/>
                    <a:pt x="2" y="46"/>
                    <a:pt x="2" y="46"/>
                  </a:cubicBezTo>
                  <a:close/>
                  <a:moveTo>
                    <a:pt x="2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lose/>
                  <a:moveTo>
                    <a:pt x="2" y="40"/>
                  </a:moveTo>
                  <a:cubicBezTo>
                    <a:pt x="2" y="40"/>
                    <a:pt x="2" y="39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lose/>
                  <a:moveTo>
                    <a:pt x="2" y="21"/>
                  </a:moveTo>
                  <a:cubicBezTo>
                    <a:pt x="2" y="21"/>
                    <a:pt x="2" y="22"/>
                    <a:pt x="2" y="22"/>
                  </a:cubicBezTo>
                  <a:cubicBezTo>
                    <a:pt x="2" y="22"/>
                    <a:pt x="2" y="22"/>
                    <a:pt x="1" y="23"/>
                  </a:cubicBezTo>
                  <a:cubicBezTo>
                    <a:pt x="1" y="22"/>
                    <a:pt x="1" y="21"/>
                    <a:pt x="2" y="21"/>
                  </a:cubicBezTo>
                  <a:close/>
                  <a:moveTo>
                    <a:pt x="1" y="18"/>
                  </a:moveTo>
                  <a:cubicBezTo>
                    <a:pt x="1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43" name="Freeform 275"/>
            <p:cNvSpPr>
              <a:spLocks noEditPoints="1"/>
            </p:cNvSpPr>
            <p:nvPr/>
          </p:nvSpPr>
          <p:spPr bwMode="auto">
            <a:xfrm>
              <a:off x="5547" y="3608"/>
              <a:ext cx="77" cy="106"/>
            </a:xfrm>
            <a:custGeom>
              <a:avLst/>
              <a:gdLst>
                <a:gd name="T0" fmla="*/ 5 w 37"/>
                <a:gd name="T1" fmla="*/ 48 h 51"/>
                <a:gd name="T2" fmla="*/ 5 w 37"/>
                <a:gd name="T3" fmla="*/ 46 h 51"/>
                <a:gd name="T4" fmla="*/ 6 w 37"/>
                <a:gd name="T5" fmla="*/ 43 h 51"/>
                <a:gd name="T6" fmla="*/ 8 w 37"/>
                <a:gd name="T7" fmla="*/ 46 h 51"/>
                <a:gd name="T8" fmla="*/ 23 w 37"/>
                <a:gd name="T9" fmla="*/ 41 h 51"/>
                <a:gd name="T10" fmla="*/ 24 w 37"/>
                <a:gd name="T11" fmla="*/ 41 h 51"/>
                <a:gd name="T12" fmla="*/ 36 w 37"/>
                <a:gd name="T13" fmla="*/ 35 h 51"/>
                <a:gd name="T14" fmla="*/ 37 w 37"/>
                <a:gd name="T15" fmla="*/ 3 h 51"/>
                <a:gd name="T16" fmla="*/ 24 w 37"/>
                <a:gd name="T17" fmla="*/ 5 h 51"/>
                <a:gd name="T18" fmla="*/ 7 w 37"/>
                <a:gd name="T19" fmla="*/ 12 h 51"/>
                <a:gd name="T20" fmla="*/ 1 w 37"/>
                <a:gd name="T21" fmla="*/ 23 h 51"/>
                <a:gd name="T22" fmla="*/ 1 w 37"/>
                <a:gd name="T23" fmla="*/ 43 h 51"/>
                <a:gd name="T24" fmla="*/ 32 w 37"/>
                <a:gd name="T25" fmla="*/ 7 h 51"/>
                <a:gd name="T26" fmla="*/ 32 w 37"/>
                <a:gd name="T27" fmla="*/ 9 h 51"/>
                <a:gd name="T28" fmla="*/ 32 w 37"/>
                <a:gd name="T29" fmla="*/ 12 h 51"/>
                <a:gd name="T30" fmla="*/ 31 w 37"/>
                <a:gd name="T31" fmla="*/ 10 h 51"/>
                <a:gd name="T32" fmla="*/ 30 w 37"/>
                <a:gd name="T33" fmla="*/ 6 h 51"/>
                <a:gd name="T34" fmla="*/ 13 w 37"/>
                <a:gd name="T35" fmla="*/ 29 h 51"/>
                <a:gd name="T36" fmla="*/ 20 w 37"/>
                <a:gd name="T37" fmla="*/ 20 h 51"/>
                <a:gd name="T38" fmla="*/ 14 w 37"/>
                <a:gd name="T39" fmla="*/ 29 h 51"/>
                <a:gd name="T40" fmla="*/ 14 w 37"/>
                <a:gd name="T41" fmla="*/ 19 h 51"/>
                <a:gd name="T42" fmla="*/ 14 w 37"/>
                <a:gd name="T43" fmla="*/ 34 h 51"/>
                <a:gd name="T44" fmla="*/ 22 w 37"/>
                <a:gd name="T45" fmla="*/ 11 h 51"/>
                <a:gd name="T46" fmla="*/ 24 w 37"/>
                <a:gd name="T47" fmla="*/ 10 h 51"/>
                <a:gd name="T48" fmla="*/ 26 w 37"/>
                <a:gd name="T49" fmla="*/ 31 h 51"/>
                <a:gd name="T50" fmla="*/ 10 w 37"/>
                <a:gd name="T51" fmla="*/ 37 h 51"/>
                <a:gd name="T52" fmla="*/ 10 w 37"/>
                <a:gd name="T53" fmla="*/ 45 h 51"/>
                <a:gd name="T54" fmla="*/ 15 w 37"/>
                <a:gd name="T55" fmla="*/ 39 h 51"/>
                <a:gd name="T56" fmla="*/ 26 w 37"/>
                <a:gd name="T57" fmla="*/ 36 h 51"/>
                <a:gd name="T58" fmla="*/ 10 w 37"/>
                <a:gd name="T59" fmla="*/ 41 h 51"/>
                <a:gd name="T60" fmla="*/ 5 w 37"/>
                <a:gd name="T61" fmla="*/ 47 h 51"/>
                <a:gd name="T62" fmla="*/ 5 w 37"/>
                <a:gd name="T63" fmla="*/ 35 h 51"/>
                <a:gd name="T64" fmla="*/ 6 w 37"/>
                <a:gd name="T65" fmla="*/ 37 h 51"/>
                <a:gd name="T66" fmla="*/ 5 w 37"/>
                <a:gd name="T67" fmla="*/ 17 h 51"/>
                <a:gd name="T68" fmla="*/ 5 w 37"/>
                <a:gd name="T69" fmla="*/ 19 h 51"/>
                <a:gd name="T70" fmla="*/ 4 w 37"/>
                <a:gd name="T71" fmla="*/ 29 h 51"/>
                <a:gd name="T72" fmla="*/ 4 w 37"/>
                <a:gd name="T73" fmla="*/ 29 h 51"/>
                <a:gd name="T74" fmla="*/ 5 w 37"/>
                <a:gd name="T75" fmla="*/ 26 h 51"/>
                <a:gd name="T76" fmla="*/ 5 w 37"/>
                <a:gd name="T77" fmla="*/ 14 h 51"/>
                <a:gd name="T78" fmla="*/ 6 w 37"/>
                <a:gd name="T79" fmla="*/ 16 h 51"/>
                <a:gd name="T80" fmla="*/ 8 w 37"/>
                <a:gd name="T81" fmla="*/ 19 h 51"/>
                <a:gd name="T82" fmla="*/ 7 w 37"/>
                <a:gd name="T83" fmla="*/ 14 h 51"/>
                <a:gd name="T84" fmla="*/ 8 w 37"/>
                <a:gd name="T85" fmla="*/ 21 h 51"/>
                <a:gd name="T86" fmla="*/ 8 w 37"/>
                <a:gd name="T87" fmla="*/ 18 h 51"/>
                <a:gd name="T88" fmla="*/ 8 w 37"/>
                <a:gd name="T89" fmla="*/ 45 h 51"/>
                <a:gd name="T90" fmla="*/ 8 w 37"/>
                <a:gd name="T91" fmla="*/ 43 h 51"/>
                <a:gd name="T92" fmla="*/ 7 w 37"/>
                <a:gd name="T93" fmla="*/ 33 h 51"/>
                <a:gd name="T94" fmla="*/ 7 w 37"/>
                <a:gd name="T95" fmla="*/ 19 h 51"/>
                <a:gd name="T96" fmla="*/ 5 w 37"/>
                <a:gd name="T97" fmla="*/ 42 h 51"/>
                <a:gd name="T98" fmla="*/ 6 w 37"/>
                <a:gd name="T99" fmla="*/ 40 h 51"/>
                <a:gd name="T100" fmla="*/ 6 w 37"/>
                <a:gd name="T101" fmla="*/ 41 h 51"/>
                <a:gd name="T102" fmla="*/ 4 w 37"/>
                <a:gd name="T103" fmla="*/ 44 h 51"/>
                <a:gd name="T104" fmla="*/ 6 w 37"/>
                <a:gd name="T105" fmla="*/ 44 h 51"/>
                <a:gd name="T106" fmla="*/ 3 w 37"/>
                <a:gd name="T107" fmla="*/ 40 h 51"/>
                <a:gd name="T108" fmla="*/ 6 w 37"/>
                <a:gd name="T109" fmla="*/ 38 h 51"/>
                <a:gd name="T110" fmla="*/ 3 w 37"/>
                <a:gd name="T111" fmla="*/ 43 h 51"/>
                <a:gd name="T112" fmla="*/ 2 w 37"/>
                <a:gd name="T113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51">
                  <a:moveTo>
                    <a:pt x="1" y="49"/>
                  </a:moveTo>
                  <a:cubicBezTo>
                    <a:pt x="1" y="49"/>
                    <a:pt x="1" y="50"/>
                    <a:pt x="1" y="51"/>
                  </a:cubicBezTo>
                  <a:cubicBezTo>
                    <a:pt x="2" y="50"/>
                    <a:pt x="3" y="50"/>
                    <a:pt x="5" y="49"/>
                  </a:cubicBezTo>
                  <a:cubicBezTo>
                    <a:pt x="5" y="49"/>
                    <a:pt x="5" y="48"/>
                    <a:pt x="5" y="48"/>
                  </a:cubicBezTo>
                  <a:cubicBezTo>
                    <a:pt x="6" y="48"/>
                    <a:pt x="6" y="48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5" y="47"/>
                    <a:pt x="5" y="47"/>
                  </a:cubicBezTo>
                  <a:cubicBezTo>
                    <a:pt x="5" y="47"/>
                    <a:pt x="5" y="47"/>
                    <a:pt x="5" y="46"/>
                  </a:cubicBezTo>
                  <a:cubicBezTo>
                    <a:pt x="5" y="45"/>
                    <a:pt x="5" y="46"/>
                    <a:pt x="6" y="45"/>
                  </a:cubicBezTo>
                  <a:cubicBezTo>
                    <a:pt x="6" y="45"/>
                    <a:pt x="5" y="46"/>
                    <a:pt x="5" y="45"/>
                  </a:cubicBezTo>
                  <a:cubicBezTo>
                    <a:pt x="5" y="44"/>
                    <a:pt x="6" y="45"/>
                    <a:pt x="6" y="45"/>
                  </a:cubicBezTo>
                  <a:cubicBezTo>
                    <a:pt x="5" y="44"/>
                    <a:pt x="6" y="44"/>
                    <a:pt x="6" y="43"/>
                  </a:cubicBezTo>
                  <a:cubicBezTo>
                    <a:pt x="7" y="43"/>
                    <a:pt x="7" y="43"/>
                    <a:pt x="8" y="42"/>
                  </a:cubicBezTo>
                  <a:cubicBezTo>
                    <a:pt x="8" y="43"/>
                    <a:pt x="7" y="43"/>
                    <a:pt x="7" y="43"/>
                  </a:cubicBezTo>
                  <a:cubicBezTo>
                    <a:pt x="7" y="43"/>
                    <a:pt x="7" y="44"/>
                    <a:pt x="7" y="45"/>
                  </a:cubicBezTo>
                  <a:cubicBezTo>
                    <a:pt x="7" y="45"/>
                    <a:pt x="7" y="46"/>
                    <a:pt x="8" y="46"/>
                  </a:cubicBezTo>
                  <a:cubicBezTo>
                    <a:pt x="7" y="46"/>
                    <a:pt x="7" y="47"/>
                    <a:pt x="7" y="48"/>
                  </a:cubicBezTo>
                  <a:cubicBezTo>
                    <a:pt x="9" y="48"/>
                    <a:pt x="12" y="46"/>
                    <a:pt x="14" y="45"/>
                  </a:cubicBezTo>
                  <a:cubicBezTo>
                    <a:pt x="17" y="44"/>
                    <a:pt x="20" y="43"/>
                    <a:pt x="22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4" y="40"/>
                  </a:cubicBezTo>
                  <a:cubicBezTo>
                    <a:pt x="24" y="40"/>
                    <a:pt x="23" y="40"/>
                    <a:pt x="24" y="41"/>
                  </a:cubicBezTo>
                  <a:cubicBezTo>
                    <a:pt x="25" y="40"/>
                    <a:pt x="26" y="40"/>
                    <a:pt x="27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1" y="37"/>
                    <a:pt x="33" y="37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2"/>
                    <a:pt x="36" y="29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3"/>
                    <a:pt x="36" y="19"/>
                    <a:pt x="37" y="16"/>
                  </a:cubicBezTo>
                  <a:cubicBezTo>
                    <a:pt x="37" y="12"/>
                    <a:pt x="37" y="7"/>
                    <a:pt x="37" y="3"/>
                  </a:cubicBezTo>
                  <a:cubicBezTo>
                    <a:pt x="37" y="2"/>
                    <a:pt x="37" y="0"/>
                    <a:pt x="36" y="0"/>
                  </a:cubicBezTo>
                  <a:cubicBezTo>
                    <a:pt x="35" y="0"/>
                    <a:pt x="34" y="1"/>
                    <a:pt x="33" y="2"/>
                  </a:cubicBezTo>
                  <a:cubicBezTo>
                    <a:pt x="33" y="2"/>
                    <a:pt x="33" y="1"/>
                    <a:pt x="32" y="2"/>
                  </a:cubicBezTo>
                  <a:cubicBezTo>
                    <a:pt x="30" y="3"/>
                    <a:pt x="27" y="3"/>
                    <a:pt x="24" y="5"/>
                  </a:cubicBezTo>
                  <a:cubicBezTo>
                    <a:pt x="21" y="6"/>
                    <a:pt x="19" y="7"/>
                    <a:pt x="16" y="8"/>
                  </a:cubicBezTo>
                  <a:cubicBezTo>
                    <a:pt x="16" y="8"/>
                    <a:pt x="15" y="9"/>
                    <a:pt x="14" y="9"/>
                  </a:cubicBezTo>
                  <a:cubicBezTo>
                    <a:pt x="13" y="9"/>
                    <a:pt x="11" y="10"/>
                    <a:pt x="9" y="11"/>
                  </a:cubicBezTo>
                  <a:cubicBezTo>
                    <a:pt x="9" y="11"/>
                    <a:pt x="8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3"/>
                    <a:pt x="3" y="13"/>
                    <a:pt x="2" y="14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9"/>
                    <a:pt x="1" y="21"/>
                    <a:pt x="1" y="23"/>
                  </a:cubicBezTo>
                  <a:cubicBezTo>
                    <a:pt x="1" y="25"/>
                    <a:pt x="0" y="27"/>
                    <a:pt x="1" y="28"/>
                  </a:cubicBezTo>
                  <a:cubicBezTo>
                    <a:pt x="1" y="30"/>
                    <a:pt x="0" y="33"/>
                    <a:pt x="1" y="34"/>
                  </a:cubicBezTo>
                  <a:cubicBezTo>
                    <a:pt x="1" y="36"/>
                    <a:pt x="1" y="38"/>
                    <a:pt x="1" y="40"/>
                  </a:cubicBezTo>
                  <a:cubicBezTo>
                    <a:pt x="1" y="41"/>
                    <a:pt x="1" y="42"/>
                    <a:pt x="1" y="43"/>
                  </a:cubicBezTo>
                  <a:cubicBezTo>
                    <a:pt x="1" y="44"/>
                    <a:pt x="1" y="47"/>
                    <a:pt x="1" y="49"/>
                  </a:cubicBezTo>
                  <a:close/>
                  <a:moveTo>
                    <a:pt x="32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2" y="7"/>
                  </a:cubicBezTo>
                  <a:cubicBezTo>
                    <a:pt x="31" y="8"/>
                    <a:pt x="32" y="8"/>
                    <a:pt x="32" y="8"/>
                  </a:cubicBezTo>
                  <a:close/>
                  <a:moveTo>
                    <a:pt x="32" y="9"/>
                  </a:moveTo>
                  <a:cubicBezTo>
                    <a:pt x="32" y="9"/>
                    <a:pt x="32" y="8"/>
                    <a:pt x="32" y="8"/>
                  </a:cubicBezTo>
                  <a:cubicBezTo>
                    <a:pt x="32" y="8"/>
                    <a:pt x="33" y="9"/>
                    <a:pt x="32" y="9"/>
                  </a:cubicBezTo>
                  <a:close/>
                  <a:moveTo>
                    <a:pt x="32" y="12"/>
                  </a:moveTo>
                  <a:cubicBezTo>
                    <a:pt x="32" y="12"/>
                    <a:pt x="32" y="11"/>
                    <a:pt x="32" y="11"/>
                  </a:cubicBezTo>
                  <a:cubicBezTo>
                    <a:pt x="32" y="11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lose/>
                  <a:moveTo>
                    <a:pt x="30" y="11"/>
                  </a:moveTo>
                  <a:cubicBezTo>
                    <a:pt x="30" y="11"/>
                    <a:pt x="31" y="11"/>
                    <a:pt x="31" y="11"/>
                  </a:cubicBezTo>
                  <a:cubicBezTo>
                    <a:pt x="31" y="10"/>
                    <a:pt x="30" y="10"/>
                    <a:pt x="31" y="10"/>
                  </a:cubicBezTo>
                  <a:cubicBezTo>
                    <a:pt x="31" y="10"/>
                    <a:pt x="31" y="9"/>
                    <a:pt x="31" y="10"/>
                  </a:cubicBezTo>
                  <a:cubicBezTo>
                    <a:pt x="31" y="10"/>
                    <a:pt x="31" y="10"/>
                    <a:pt x="31" y="11"/>
                  </a:cubicBezTo>
                  <a:cubicBezTo>
                    <a:pt x="31" y="11"/>
                    <a:pt x="30" y="12"/>
                    <a:pt x="30" y="11"/>
                  </a:cubicBezTo>
                  <a:close/>
                  <a:moveTo>
                    <a:pt x="30" y="5"/>
                  </a:moveTo>
                  <a:cubicBezTo>
                    <a:pt x="30" y="5"/>
                    <a:pt x="30" y="6"/>
                    <a:pt x="30" y="6"/>
                  </a:cubicBezTo>
                  <a:cubicBezTo>
                    <a:pt x="30" y="6"/>
                    <a:pt x="30" y="6"/>
                    <a:pt x="30" y="5"/>
                  </a:cubicBezTo>
                  <a:close/>
                  <a:moveTo>
                    <a:pt x="13" y="29"/>
                  </a:moveTo>
                  <a:cubicBezTo>
                    <a:pt x="13" y="29"/>
                    <a:pt x="12" y="30"/>
                    <a:pt x="12" y="29"/>
                  </a:cubicBezTo>
                  <a:cubicBezTo>
                    <a:pt x="12" y="29"/>
                    <a:pt x="13" y="29"/>
                    <a:pt x="13" y="29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3"/>
                    <a:pt x="22" y="14"/>
                  </a:cubicBezTo>
                  <a:cubicBezTo>
                    <a:pt x="23" y="15"/>
                    <a:pt x="22" y="17"/>
                    <a:pt x="22" y="18"/>
                  </a:cubicBezTo>
                  <a:cubicBezTo>
                    <a:pt x="21" y="19"/>
                    <a:pt x="20" y="20"/>
                    <a:pt x="20" y="20"/>
                  </a:cubicBezTo>
                  <a:cubicBezTo>
                    <a:pt x="20" y="21"/>
                    <a:pt x="21" y="20"/>
                    <a:pt x="22" y="21"/>
                  </a:cubicBezTo>
                  <a:cubicBezTo>
                    <a:pt x="23" y="22"/>
                    <a:pt x="23" y="24"/>
                    <a:pt x="21" y="26"/>
                  </a:cubicBezTo>
                  <a:cubicBezTo>
                    <a:pt x="20" y="27"/>
                    <a:pt x="20" y="28"/>
                    <a:pt x="19" y="28"/>
                  </a:cubicBezTo>
                  <a:cubicBezTo>
                    <a:pt x="17" y="30"/>
                    <a:pt x="15" y="30"/>
                    <a:pt x="14" y="29"/>
                  </a:cubicBezTo>
                  <a:cubicBezTo>
                    <a:pt x="14" y="29"/>
                    <a:pt x="13" y="27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3"/>
                    <a:pt x="15" y="23"/>
                    <a:pt x="16" y="22"/>
                  </a:cubicBezTo>
                  <a:cubicBezTo>
                    <a:pt x="15" y="21"/>
                    <a:pt x="14" y="21"/>
                    <a:pt x="14" y="19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9" y="13"/>
                    <a:pt x="20" y="13"/>
                  </a:cubicBezTo>
                  <a:close/>
                  <a:moveTo>
                    <a:pt x="13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3" y="35"/>
                    <a:pt x="13" y="34"/>
                  </a:cubicBezTo>
                  <a:close/>
                  <a:moveTo>
                    <a:pt x="22" y="11"/>
                  </a:moveTo>
                  <a:cubicBezTo>
                    <a:pt x="22" y="12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lose/>
                  <a:moveTo>
                    <a:pt x="24" y="10"/>
                  </a:moveTo>
                  <a:cubicBezTo>
                    <a:pt x="24" y="10"/>
                    <a:pt x="24" y="10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lose/>
                  <a:moveTo>
                    <a:pt x="24" y="8"/>
                  </a:moveTo>
                  <a:cubicBezTo>
                    <a:pt x="24" y="8"/>
                    <a:pt x="24" y="8"/>
                    <a:pt x="24" y="7"/>
                  </a:cubicBezTo>
                  <a:cubicBezTo>
                    <a:pt x="25" y="7"/>
                    <a:pt x="24" y="8"/>
                    <a:pt x="24" y="8"/>
                  </a:cubicBezTo>
                  <a:close/>
                  <a:moveTo>
                    <a:pt x="26" y="31"/>
                  </a:moveTo>
                  <a:cubicBezTo>
                    <a:pt x="25" y="32"/>
                    <a:pt x="23" y="34"/>
                    <a:pt x="21" y="34"/>
                  </a:cubicBezTo>
                  <a:cubicBezTo>
                    <a:pt x="18" y="36"/>
                    <a:pt x="14" y="37"/>
                    <a:pt x="11" y="39"/>
                  </a:cubicBezTo>
                  <a:cubicBezTo>
                    <a:pt x="11" y="38"/>
                    <a:pt x="10" y="39"/>
                    <a:pt x="9" y="39"/>
                  </a:cubicBezTo>
                  <a:cubicBezTo>
                    <a:pt x="9" y="38"/>
                    <a:pt x="9" y="37"/>
                    <a:pt x="10" y="37"/>
                  </a:cubicBezTo>
                  <a:cubicBezTo>
                    <a:pt x="15" y="35"/>
                    <a:pt x="20" y="32"/>
                    <a:pt x="26" y="30"/>
                  </a:cubicBezTo>
                  <a:cubicBezTo>
                    <a:pt x="27" y="30"/>
                    <a:pt x="27" y="31"/>
                    <a:pt x="26" y="31"/>
                  </a:cubicBezTo>
                  <a:close/>
                  <a:moveTo>
                    <a:pt x="10" y="44"/>
                  </a:moveTo>
                  <a:cubicBezTo>
                    <a:pt x="10" y="44"/>
                    <a:pt x="10" y="45"/>
                    <a:pt x="10" y="45"/>
                  </a:cubicBezTo>
                  <a:cubicBezTo>
                    <a:pt x="10" y="45"/>
                    <a:pt x="9" y="45"/>
                    <a:pt x="10" y="44"/>
                  </a:cubicBezTo>
                  <a:close/>
                  <a:moveTo>
                    <a:pt x="10" y="41"/>
                  </a:moveTo>
                  <a:cubicBezTo>
                    <a:pt x="10" y="41"/>
                    <a:pt x="11" y="41"/>
                    <a:pt x="11" y="41"/>
                  </a:cubicBezTo>
                  <a:cubicBezTo>
                    <a:pt x="12" y="40"/>
                    <a:pt x="14" y="39"/>
                    <a:pt x="15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9"/>
                    <a:pt x="17" y="38"/>
                    <a:pt x="18" y="38"/>
                  </a:cubicBezTo>
                  <a:cubicBezTo>
                    <a:pt x="21" y="37"/>
                    <a:pt x="24" y="35"/>
                    <a:pt x="26" y="35"/>
                  </a:cubicBezTo>
                  <a:cubicBezTo>
                    <a:pt x="26" y="35"/>
                    <a:pt x="26" y="36"/>
                    <a:pt x="26" y="36"/>
                  </a:cubicBezTo>
                  <a:cubicBezTo>
                    <a:pt x="22" y="39"/>
                    <a:pt x="16" y="41"/>
                    <a:pt x="11" y="43"/>
                  </a:cubicBezTo>
                  <a:cubicBezTo>
                    <a:pt x="11" y="43"/>
                    <a:pt x="11" y="44"/>
                    <a:pt x="11" y="44"/>
                  </a:cubicBezTo>
                  <a:cubicBezTo>
                    <a:pt x="10" y="44"/>
                    <a:pt x="10" y="44"/>
                    <a:pt x="9" y="44"/>
                  </a:cubicBezTo>
                  <a:cubicBezTo>
                    <a:pt x="9" y="43"/>
                    <a:pt x="9" y="42"/>
                    <a:pt x="10" y="41"/>
                  </a:cubicBezTo>
                  <a:close/>
                  <a:moveTo>
                    <a:pt x="5" y="47"/>
                  </a:move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8"/>
                    <a:pt x="5" y="48"/>
                  </a:cubicBezTo>
                  <a:cubicBezTo>
                    <a:pt x="5" y="48"/>
                    <a:pt x="5" y="48"/>
                    <a:pt x="5" y="47"/>
                  </a:cubicBezTo>
                  <a:close/>
                  <a:moveTo>
                    <a:pt x="5" y="35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7"/>
                    <a:pt x="4" y="37"/>
                  </a:cubicBezTo>
                  <a:cubicBezTo>
                    <a:pt x="5" y="36"/>
                    <a:pt x="5" y="35"/>
                    <a:pt x="5" y="35"/>
                  </a:cubicBezTo>
                  <a:cubicBezTo>
                    <a:pt x="5" y="35"/>
                    <a:pt x="6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6" y="37"/>
                  </a:moveTo>
                  <a:cubicBezTo>
                    <a:pt x="6" y="38"/>
                    <a:pt x="6" y="37"/>
                    <a:pt x="6" y="38"/>
                  </a:cubicBezTo>
                  <a:cubicBezTo>
                    <a:pt x="6" y="38"/>
                    <a:pt x="5" y="38"/>
                    <a:pt x="6" y="37"/>
                  </a:cubicBezTo>
                  <a:close/>
                  <a:moveTo>
                    <a:pt x="4" y="18"/>
                  </a:moveTo>
                  <a:cubicBezTo>
                    <a:pt x="4" y="18"/>
                    <a:pt x="5" y="17"/>
                    <a:pt x="5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5" y="17"/>
                    <a:pt x="5" y="18"/>
                    <a:pt x="4" y="18"/>
                  </a:cubicBezTo>
                  <a:close/>
                  <a:moveTo>
                    <a:pt x="5" y="19"/>
                  </a:moveTo>
                  <a:cubicBezTo>
                    <a:pt x="5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4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4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5" y="13"/>
                    <a:pt x="5" y="13"/>
                    <a:pt x="5" y="14"/>
                  </a:cubicBezTo>
                  <a:close/>
                  <a:moveTo>
                    <a:pt x="6" y="16"/>
                  </a:moveTo>
                  <a:cubicBezTo>
                    <a:pt x="5" y="16"/>
                    <a:pt x="5" y="17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lose/>
                  <a:moveTo>
                    <a:pt x="7" y="17"/>
                  </a:moveTo>
                  <a:cubicBezTo>
                    <a:pt x="7" y="17"/>
                    <a:pt x="7" y="18"/>
                    <a:pt x="6" y="18"/>
                  </a:cubicBezTo>
                  <a:cubicBezTo>
                    <a:pt x="6" y="18"/>
                    <a:pt x="6" y="17"/>
                    <a:pt x="7" y="17"/>
                  </a:cubicBezTo>
                  <a:close/>
                  <a:moveTo>
                    <a:pt x="8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8"/>
                    <a:pt x="7" y="18"/>
                  </a:cubicBezTo>
                  <a:cubicBezTo>
                    <a:pt x="7" y="18"/>
                    <a:pt x="8" y="18"/>
                    <a:pt x="8" y="19"/>
                  </a:cubicBezTo>
                  <a:close/>
                  <a:moveTo>
                    <a:pt x="7" y="14"/>
                  </a:moveTo>
                  <a:cubicBezTo>
                    <a:pt x="8" y="14"/>
                    <a:pt x="7" y="14"/>
                    <a:pt x="7" y="13"/>
                  </a:cubicBezTo>
                  <a:cubicBezTo>
                    <a:pt x="8" y="13"/>
                    <a:pt x="8" y="14"/>
                    <a:pt x="7" y="14"/>
                  </a:cubicBezTo>
                  <a:close/>
                  <a:moveTo>
                    <a:pt x="8" y="21"/>
                  </a:moveTo>
                  <a:cubicBezTo>
                    <a:pt x="7" y="21"/>
                    <a:pt x="7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lose/>
                  <a:moveTo>
                    <a:pt x="8" y="18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lose/>
                  <a:moveTo>
                    <a:pt x="8" y="46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9" y="45"/>
                    <a:pt x="8" y="46"/>
                    <a:pt x="8" y="46"/>
                  </a:cubicBezTo>
                  <a:close/>
                  <a:moveTo>
                    <a:pt x="8" y="45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lose/>
                  <a:moveTo>
                    <a:pt x="8" y="43"/>
                  </a:moveTo>
                  <a:cubicBezTo>
                    <a:pt x="8" y="43"/>
                    <a:pt x="8" y="43"/>
                    <a:pt x="8" y="42"/>
                  </a:cubicBezTo>
                  <a:cubicBezTo>
                    <a:pt x="8" y="42"/>
                    <a:pt x="8" y="42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lose/>
                  <a:moveTo>
                    <a:pt x="7" y="33"/>
                  </a:moveTo>
                  <a:cubicBezTo>
                    <a:pt x="7" y="32"/>
                    <a:pt x="7" y="32"/>
                    <a:pt x="8" y="32"/>
                  </a:cubicBezTo>
                  <a:cubicBezTo>
                    <a:pt x="8" y="33"/>
                    <a:pt x="7" y="33"/>
                    <a:pt x="7" y="33"/>
                  </a:cubicBezTo>
                  <a:close/>
                  <a:moveTo>
                    <a:pt x="7" y="20"/>
                  </a:moveTo>
                  <a:cubicBezTo>
                    <a:pt x="7" y="20"/>
                    <a:pt x="7" y="19"/>
                    <a:pt x="7" y="19"/>
                  </a:cubicBezTo>
                  <a:cubicBezTo>
                    <a:pt x="7" y="19"/>
                    <a:pt x="7" y="19"/>
                    <a:pt x="7" y="20"/>
                  </a:cubicBezTo>
                  <a:close/>
                  <a:moveTo>
                    <a:pt x="6" y="41"/>
                  </a:moveTo>
                  <a:cubicBezTo>
                    <a:pt x="5" y="41"/>
                    <a:pt x="6" y="40"/>
                    <a:pt x="5" y="40"/>
                  </a:cubicBezTo>
                  <a:cubicBezTo>
                    <a:pt x="5" y="41"/>
                    <a:pt x="5" y="41"/>
                    <a:pt x="5" y="42"/>
                  </a:cubicBezTo>
                  <a:cubicBezTo>
                    <a:pt x="4" y="41"/>
                    <a:pt x="5" y="40"/>
                    <a:pt x="5" y="40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6" y="40"/>
                    <a:pt x="6" y="41"/>
                    <a:pt x="6" y="41"/>
                  </a:cubicBezTo>
                  <a:cubicBezTo>
                    <a:pt x="6" y="41"/>
                    <a:pt x="6" y="40"/>
                    <a:pt x="6" y="40"/>
                  </a:cubicBezTo>
                  <a:cubicBezTo>
                    <a:pt x="6" y="40"/>
                    <a:pt x="6" y="40"/>
                    <a:pt x="6" y="39"/>
                  </a:cubicBezTo>
                  <a:cubicBezTo>
                    <a:pt x="6" y="39"/>
                    <a:pt x="6" y="39"/>
                    <a:pt x="6" y="38"/>
                  </a:cubicBezTo>
                  <a:cubicBezTo>
                    <a:pt x="6" y="39"/>
                    <a:pt x="7" y="40"/>
                    <a:pt x="7" y="40"/>
                  </a:cubicBezTo>
                  <a:cubicBezTo>
                    <a:pt x="7" y="40"/>
                    <a:pt x="6" y="41"/>
                    <a:pt x="6" y="41"/>
                  </a:cubicBezTo>
                  <a:cubicBezTo>
                    <a:pt x="7" y="41"/>
                    <a:pt x="7" y="42"/>
                    <a:pt x="6" y="42"/>
                  </a:cubicBezTo>
                  <a:cubicBezTo>
                    <a:pt x="6" y="42"/>
                    <a:pt x="6" y="42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lose/>
                  <a:moveTo>
                    <a:pt x="4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4"/>
                    <a:pt x="5" y="43"/>
                    <a:pt x="6" y="43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4" y="45"/>
                    <a:pt x="4" y="45"/>
                    <a:pt x="4" y="44"/>
                  </a:cubicBezTo>
                  <a:close/>
                  <a:moveTo>
                    <a:pt x="3" y="40"/>
                  </a:moveTo>
                  <a:cubicBezTo>
                    <a:pt x="4" y="40"/>
                    <a:pt x="3" y="40"/>
                    <a:pt x="4" y="40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5" y="38"/>
                    <a:pt x="5" y="39"/>
                    <a:pt x="5" y="39"/>
                  </a:cubicBezTo>
                  <a:cubicBezTo>
                    <a:pt x="5" y="39"/>
                    <a:pt x="6" y="38"/>
                    <a:pt x="6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4" y="40"/>
                    <a:pt x="3" y="41"/>
                    <a:pt x="3" y="40"/>
                  </a:cubicBezTo>
                  <a:close/>
                  <a:moveTo>
                    <a:pt x="2" y="44"/>
                  </a:moveTo>
                  <a:cubicBezTo>
                    <a:pt x="2" y="44"/>
                    <a:pt x="2" y="43"/>
                    <a:pt x="3" y="43"/>
                  </a:cubicBezTo>
                  <a:cubicBezTo>
                    <a:pt x="3" y="43"/>
                    <a:pt x="3" y="44"/>
                    <a:pt x="3" y="44"/>
                  </a:cubicBezTo>
                  <a:cubicBezTo>
                    <a:pt x="3" y="44"/>
                    <a:pt x="2" y="44"/>
                    <a:pt x="2" y="44"/>
                  </a:cubicBezTo>
                  <a:close/>
                  <a:moveTo>
                    <a:pt x="2" y="48"/>
                  </a:moveTo>
                  <a:cubicBezTo>
                    <a:pt x="2" y="47"/>
                    <a:pt x="2" y="47"/>
                    <a:pt x="2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7"/>
                    <a:pt x="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44" name="Freeform 276"/>
            <p:cNvSpPr>
              <a:spLocks noEditPoints="1"/>
            </p:cNvSpPr>
            <p:nvPr/>
          </p:nvSpPr>
          <p:spPr bwMode="auto">
            <a:xfrm>
              <a:off x="5256" y="3726"/>
              <a:ext cx="78" cy="117"/>
            </a:xfrm>
            <a:custGeom>
              <a:avLst/>
              <a:gdLst>
                <a:gd name="T0" fmla="*/ 2 w 38"/>
                <a:gd name="T1" fmla="*/ 37 h 56"/>
                <a:gd name="T2" fmla="*/ 7 w 38"/>
                <a:gd name="T3" fmla="*/ 54 h 56"/>
                <a:gd name="T4" fmla="*/ 13 w 38"/>
                <a:gd name="T5" fmla="*/ 52 h 56"/>
                <a:gd name="T6" fmla="*/ 19 w 38"/>
                <a:gd name="T7" fmla="*/ 48 h 56"/>
                <a:gd name="T8" fmla="*/ 25 w 38"/>
                <a:gd name="T9" fmla="*/ 46 h 56"/>
                <a:gd name="T10" fmla="*/ 37 w 38"/>
                <a:gd name="T11" fmla="*/ 15 h 56"/>
                <a:gd name="T12" fmla="*/ 9 w 38"/>
                <a:gd name="T13" fmla="*/ 10 h 56"/>
                <a:gd name="T14" fmla="*/ 12 w 38"/>
                <a:gd name="T15" fmla="*/ 13 h 56"/>
                <a:gd name="T16" fmla="*/ 16 w 38"/>
                <a:gd name="T17" fmla="*/ 41 h 56"/>
                <a:gd name="T18" fmla="*/ 14 w 38"/>
                <a:gd name="T19" fmla="*/ 11 h 56"/>
                <a:gd name="T20" fmla="*/ 16 w 38"/>
                <a:gd name="T21" fmla="*/ 25 h 56"/>
                <a:gd name="T22" fmla="*/ 19 w 38"/>
                <a:gd name="T23" fmla="*/ 18 h 56"/>
                <a:gd name="T24" fmla="*/ 19 w 38"/>
                <a:gd name="T25" fmla="*/ 11 h 56"/>
                <a:gd name="T26" fmla="*/ 25 w 38"/>
                <a:gd name="T27" fmla="*/ 29 h 56"/>
                <a:gd name="T28" fmla="*/ 21 w 38"/>
                <a:gd name="T29" fmla="*/ 16 h 56"/>
                <a:gd name="T30" fmla="*/ 28 w 38"/>
                <a:gd name="T31" fmla="*/ 36 h 56"/>
                <a:gd name="T32" fmla="*/ 29 w 38"/>
                <a:gd name="T33" fmla="*/ 3 h 56"/>
                <a:gd name="T34" fmla="*/ 33 w 38"/>
                <a:gd name="T35" fmla="*/ 24 h 56"/>
                <a:gd name="T36" fmla="*/ 33 w 38"/>
                <a:gd name="T37" fmla="*/ 29 h 56"/>
                <a:gd name="T38" fmla="*/ 33 w 38"/>
                <a:gd name="T39" fmla="*/ 9 h 56"/>
                <a:gd name="T40" fmla="*/ 34 w 38"/>
                <a:gd name="T41" fmla="*/ 12 h 56"/>
                <a:gd name="T42" fmla="*/ 34 w 38"/>
                <a:gd name="T43" fmla="*/ 12 h 56"/>
                <a:gd name="T44" fmla="*/ 35 w 38"/>
                <a:gd name="T45" fmla="*/ 22 h 56"/>
                <a:gd name="T46" fmla="*/ 35 w 38"/>
                <a:gd name="T47" fmla="*/ 23 h 56"/>
                <a:gd name="T48" fmla="*/ 34 w 38"/>
                <a:gd name="T49" fmla="*/ 8 h 56"/>
                <a:gd name="T50" fmla="*/ 36 w 38"/>
                <a:gd name="T51" fmla="*/ 9 h 56"/>
                <a:gd name="T52" fmla="*/ 36 w 38"/>
                <a:gd name="T53" fmla="*/ 28 h 56"/>
                <a:gd name="T54" fmla="*/ 36 w 38"/>
                <a:gd name="T55" fmla="*/ 30 h 56"/>
                <a:gd name="T56" fmla="*/ 34 w 38"/>
                <a:gd name="T57" fmla="*/ 36 h 56"/>
                <a:gd name="T58" fmla="*/ 34 w 38"/>
                <a:gd name="T59" fmla="*/ 39 h 56"/>
                <a:gd name="T60" fmla="*/ 33 w 38"/>
                <a:gd name="T61" fmla="*/ 38 h 56"/>
                <a:gd name="T62" fmla="*/ 33 w 38"/>
                <a:gd name="T63" fmla="*/ 35 h 56"/>
                <a:gd name="T64" fmla="*/ 31 w 38"/>
                <a:gd name="T65" fmla="*/ 41 h 56"/>
                <a:gd name="T66" fmla="*/ 32 w 38"/>
                <a:gd name="T67" fmla="*/ 39 h 56"/>
                <a:gd name="T68" fmla="*/ 31 w 38"/>
                <a:gd name="T69" fmla="*/ 38 h 56"/>
                <a:gd name="T70" fmla="*/ 30 w 38"/>
                <a:gd name="T71" fmla="*/ 42 h 56"/>
                <a:gd name="T72" fmla="*/ 29 w 38"/>
                <a:gd name="T73" fmla="*/ 6 h 56"/>
                <a:gd name="T74" fmla="*/ 28 w 38"/>
                <a:gd name="T75" fmla="*/ 44 h 56"/>
                <a:gd name="T76" fmla="*/ 20 w 38"/>
                <a:gd name="T77" fmla="*/ 46 h 56"/>
                <a:gd name="T78" fmla="*/ 13 w 38"/>
                <a:gd name="T79" fmla="*/ 49 h 56"/>
                <a:gd name="T80" fmla="*/ 18 w 38"/>
                <a:gd name="T81" fmla="*/ 41 h 56"/>
                <a:gd name="T82" fmla="*/ 19 w 38"/>
                <a:gd name="T83" fmla="*/ 44 h 56"/>
                <a:gd name="T84" fmla="*/ 9 w 38"/>
                <a:gd name="T85" fmla="*/ 12 h 56"/>
                <a:gd name="T86" fmla="*/ 8 w 38"/>
                <a:gd name="T87" fmla="*/ 51 h 56"/>
                <a:gd name="T88" fmla="*/ 6 w 38"/>
                <a:gd name="T89" fmla="*/ 46 h 56"/>
                <a:gd name="T90" fmla="*/ 3 w 38"/>
                <a:gd name="T91" fmla="*/ 17 h 56"/>
                <a:gd name="T92" fmla="*/ 5 w 38"/>
                <a:gd name="T93" fmla="*/ 16 h 56"/>
                <a:gd name="T94" fmla="*/ 5 w 38"/>
                <a:gd name="T95" fmla="*/ 52 h 56"/>
                <a:gd name="T96" fmla="*/ 4 w 38"/>
                <a:gd name="T97" fmla="*/ 50 h 56"/>
                <a:gd name="T98" fmla="*/ 3 w 38"/>
                <a:gd name="T99" fmla="*/ 26 h 56"/>
                <a:gd name="T100" fmla="*/ 3 w 38"/>
                <a:gd name="T101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8" h="56">
                  <a:moveTo>
                    <a:pt x="1" y="18"/>
                  </a:moveTo>
                  <a:cubicBezTo>
                    <a:pt x="1" y="20"/>
                    <a:pt x="0" y="21"/>
                    <a:pt x="1" y="22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1" y="30"/>
                    <a:pt x="2" y="34"/>
                    <a:pt x="2" y="37"/>
                  </a:cubicBezTo>
                  <a:cubicBezTo>
                    <a:pt x="2" y="38"/>
                    <a:pt x="2" y="39"/>
                    <a:pt x="2" y="40"/>
                  </a:cubicBezTo>
                  <a:cubicBezTo>
                    <a:pt x="2" y="40"/>
                    <a:pt x="2" y="41"/>
                    <a:pt x="2" y="41"/>
                  </a:cubicBezTo>
                  <a:cubicBezTo>
                    <a:pt x="2" y="46"/>
                    <a:pt x="2" y="51"/>
                    <a:pt x="3" y="56"/>
                  </a:cubicBezTo>
                  <a:cubicBezTo>
                    <a:pt x="4" y="55"/>
                    <a:pt x="5" y="55"/>
                    <a:pt x="6" y="54"/>
                  </a:cubicBezTo>
                  <a:cubicBezTo>
                    <a:pt x="6" y="54"/>
                    <a:pt x="6" y="54"/>
                    <a:pt x="7" y="54"/>
                  </a:cubicBezTo>
                  <a:cubicBezTo>
                    <a:pt x="8" y="54"/>
                    <a:pt x="9" y="53"/>
                    <a:pt x="10" y="53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2"/>
                    <a:pt x="12" y="52"/>
                  </a:cubicBezTo>
                  <a:cubicBezTo>
                    <a:pt x="12" y="52"/>
                    <a:pt x="12" y="52"/>
                    <a:pt x="13" y="52"/>
                  </a:cubicBezTo>
                  <a:cubicBezTo>
                    <a:pt x="15" y="51"/>
                    <a:pt x="16" y="50"/>
                    <a:pt x="18" y="49"/>
                  </a:cubicBezTo>
                  <a:cubicBezTo>
                    <a:pt x="18" y="48"/>
                    <a:pt x="18" y="48"/>
                    <a:pt x="18" y="47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9" y="47"/>
                    <a:pt x="18" y="47"/>
                    <a:pt x="19" y="47"/>
                  </a:cubicBezTo>
                  <a:cubicBezTo>
                    <a:pt x="19" y="47"/>
                    <a:pt x="19" y="47"/>
                    <a:pt x="19" y="48"/>
                  </a:cubicBezTo>
                  <a:cubicBezTo>
                    <a:pt x="20" y="48"/>
                    <a:pt x="19" y="47"/>
                    <a:pt x="20" y="47"/>
                  </a:cubicBezTo>
                  <a:cubicBezTo>
                    <a:pt x="20" y="48"/>
                    <a:pt x="19" y="48"/>
                    <a:pt x="19" y="48"/>
                  </a:cubicBezTo>
                  <a:cubicBezTo>
                    <a:pt x="20" y="49"/>
                    <a:pt x="20" y="48"/>
                    <a:pt x="20" y="48"/>
                  </a:cubicBezTo>
                  <a:cubicBezTo>
                    <a:pt x="20" y="48"/>
                    <a:pt x="21" y="48"/>
                    <a:pt x="21" y="48"/>
                  </a:cubicBezTo>
                  <a:cubicBezTo>
                    <a:pt x="22" y="47"/>
                    <a:pt x="24" y="47"/>
                    <a:pt x="2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0" y="44"/>
                    <a:pt x="33" y="42"/>
                    <a:pt x="37" y="40"/>
                  </a:cubicBezTo>
                  <a:cubicBezTo>
                    <a:pt x="38" y="36"/>
                    <a:pt x="37" y="32"/>
                    <a:pt x="37" y="28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3"/>
                    <a:pt x="37" y="19"/>
                    <a:pt x="37" y="15"/>
                  </a:cubicBezTo>
                  <a:cubicBezTo>
                    <a:pt x="36" y="14"/>
                    <a:pt x="37" y="12"/>
                    <a:pt x="37" y="11"/>
                  </a:cubicBezTo>
                  <a:cubicBezTo>
                    <a:pt x="36" y="11"/>
                    <a:pt x="36" y="9"/>
                    <a:pt x="36" y="8"/>
                  </a:cubicBezTo>
                  <a:cubicBezTo>
                    <a:pt x="36" y="8"/>
                    <a:pt x="36" y="8"/>
                    <a:pt x="36" y="7"/>
                  </a:cubicBezTo>
                  <a:cubicBezTo>
                    <a:pt x="36" y="5"/>
                    <a:pt x="36" y="2"/>
                    <a:pt x="36" y="0"/>
                  </a:cubicBezTo>
                  <a:cubicBezTo>
                    <a:pt x="27" y="3"/>
                    <a:pt x="18" y="7"/>
                    <a:pt x="9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6" y="11"/>
                    <a:pt x="3" y="14"/>
                    <a:pt x="1" y="14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0" y="17"/>
                    <a:pt x="1" y="18"/>
                    <a:pt x="1" y="18"/>
                  </a:cubicBezTo>
                  <a:close/>
                  <a:moveTo>
                    <a:pt x="12" y="13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lose/>
                  <a:moveTo>
                    <a:pt x="16" y="26"/>
                  </a:moveTo>
                  <a:cubicBezTo>
                    <a:pt x="16" y="31"/>
                    <a:pt x="17" y="36"/>
                    <a:pt x="16" y="41"/>
                  </a:cubicBezTo>
                  <a:cubicBezTo>
                    <a:pt x="16" y="41"/>
                    <a:pt x="15" y="42"/>
                    <a:pt x="14" y="41"/>
                  </a:cubicBezTo>
                  <a:cubicBezTo>
                    <a:pt x="14" y="35"/>
                    <a:pt x="14" y="27"/>
                    <a:pt x="13" y="19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2" y="17"/>
                    <a:pt x="13" y="15"/>
                    <a:pt x="13" y="13"/>
                  </a:cubicBezTo>
                  <a:cubicBezTo>
                    <a:pt x="13" y="13"/>
                    <a:pt x="13" y="12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3"/>
                    <a:pt x="16" y="15"/>
                    <a:pt x="17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20"/>
                    <a:pt x="16" y="22"/>
                    <a:pt x="16" y="23"/>
                  </a:cubicBezTo>
                  <a:cubicBezTo>
                    <a:pt x="16" y="24"/>
                    <a:pt x="16" y="24"/>
                    <a:pt x="16" y="25"/>
                  </a:cubicBezTo>
                  <a:cubicBezTo>
                    <a:pt x="16" y="25"/>
                    <a:pt x="16" y="26"/>
                    <a:pt x="16" y="26"/>
                  </a:cubicBezTo>
                  <a:close/>
                  <a:moveTo>
                    <a:pt x="19" y="18"/>
                  </a:moveTo>
                  <a:cubicBezTo>
                    <a:pt x="19" y="18"/>
                    <a:pt x="19" y="18"/>
                    <a:pt x="18" y="18"/>
                  </a:cubicBezTo>
                  <a:cubicBezTo>
                    <a:pt x="18" y="18"/>
                    <a:pt x="18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lose/>
                  <a:moveTo>
                    <a:pt x="19" y="13"/>
                  </a:moveTo>
                  <a:cubicBezTo>
                    <a:pt x="19" y="14"/>
                    <a:pt x="20" y="14"/>
                    <a:pt x="20" y="14"/>
                  </a:cubicBezTo>
                  <a:cubicBezTo>
                    <a:pt x="19" y="14"/>
                    <a:pt x="19" y="14"/>
                    <a:pt x="19" y="13"/>
                  </a:cubicBezTo>
                  <a:close/>
                  <a:moveTo>
                    <a:pt x="20" y="11"/>
                  </a:moveTo>
                  <a:cubicBezTo>
                    <a:pt x="20" y="11"/>
                    <a:pt x="19" y="12"/>
                    <a:pt x="19" y="11"/>
                  </a:cubicBezTo>
                  <a:cubicBezTo>
                    <a:pt x="20" y="10"/>
                    <a:pt x="21" y="10"/>
                    <a:pt x="20" y="11"/>
                  </a:cubicBezTo>
                  <a:close/>
                  <a:moveTo>
                    <a:pt x="25" y="14"/>
                  </a:moveTo>
                  <a:cubicBezTo>
                    <a:pt x="25" y="14"/>
                    <a:pt x="24" y="14"/>
                    <a:pt x="24" y="15"/>
                  </a:cubicBezTo>
                  <a:cubicBezTo>
                    <a:pt x="24" y="18"/>
                    <a:pt x="24" y="22"/>
                    <a:pt x="25" y="25"/>
                  </a:cubicBezTo>
                  <a:cubicBezTo>
                    <a:pt x="25" y="26"/>
                    <a:pt x="25" y="28"/>
                    <a:pt x="25" y="29"/>
                  </a:cubicBezTo>
                  <a:cubicBezTo>
                    <a:pt x="25" y="29"/>
                    <a:pt x="25" y="30"/>
                    <a:pt x="25" y="30"/>
                  </a:cubicBezTo>
                  <a:cubicBezTo>
                    <a:pt x="25" y="32"/>
                    <a:pt x="25" y="34"/>
                    <a:pt x="25" y="37"/>
                  </a:cubicBezTo>
                  <a:cubicBezTo>
                    <a:pt x="25" y="37"/>
                    <a:pt x="24" y="38"/>
                    <a:pt x="23" y="38"/>
                  </a:cubicBezTo>
                  <a:cubicBezTo>
                    <a:pt x="22" y="31"/>
                    <a:pt x="23" y="23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4"/>
                    <a:pt x="21" y="13"/>
                  </a:cubicBezTo>
                  <a:cubicBezTo>
                    <a:pt x="21" y="11"/>
                    <a:pt x="22" y="9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10"/>
                    <a:pt x="25" y="11"/>
                    <a:pt x="25" y="14"/>
                  </a:cubicBezTo>
                  <a:close/>
                  <a:moveTo>
                    <a:pt x="28" y="3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6"/>
                    <a:pt x="28" y="36"/>
                  </a:cubicBezTo>
                  <a:close/>
                  <a:moveTo>
                    <a:pt x="29" y="5"/>
                  </a:moveTo>
                  <a:cubicBezTo>
                    <a:pt x="29" y="5"/>
                    <a:pt x="29" y="4"/>
                    <a:pt x="29" y="3"/>
                  </a:cubicBezTo>
                  <a:cubicBezTo>
                    <a:pt x="29" y="3"/>
                    <a:pt x="30" y="5"/>
                    <a:pt x="29" y="5"/>
                  </a:cubicBezTo>
                  <a:close/>
                  <a:moveTo>
                    <a:pt x="31" y="12"/>
                  </a:moveTo>
                  <a:cubicBezTo>
                    <a:pt x="31" y="12"/>
                    <a:pt x="30" y="13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lose/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3" y="24"/>
                    <a:pt x="33" y="24"/>
                  </a:cubicBezTo>
                  <a:close/>
                  <a:moveTo>
                    <a:pt x="33" y="29"/>
                  </a:moveTo>
                  <a:cubicBezTo>
                    <a:pt x="33" y="30"/>
                    <a:pt x="33" y="30"/>
                    <a:pt x="32" y="30"/>
                  </a:cubicBezTo>
                  <a:cubicBezTo>
                    <a:pt x="32" y="30"/>
                    <a:pt x="33" y="29"/>
                    <a:pt x="33" y="29"/>
                  </a:cubicBezTo>
                  <a:close/>
                  <a:moveTo>
                    <a:pt x="33" y="10"/>
                  </a:moveTo>
                  <a:cubicBezTo>
                    <a:pt x="33" y="10"/>
                    <a:pt x="33" y="10"/>
                    <a:pt x="33" y="11"/>
                  </a:cubicBezTo>
                  <a:cubicBezTo>
                    <a:pt x="33" y="11"/>
                    <a:pt x="33" y="11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lose/>
                  <a:moveTo>
                    <a:pt x="33" y="9"/>
                  </a:moveTo>
                  <a:cubicBezTo>
                    <a:pt x="33" y="9"/>
                    <a:pt x="33" y="9"/>
                    <a:pt x="33" y="8"/>
                  </a:cubicBezTo>
                  <a:cubicBezTo>
                    <a:pt x="34" y="9"/>
                    <a:pt x="34" y="9"/>
                    <a:pt x="33" y="9"/>
                  </a:cubicBezTo>
                  <a:close/>
                  <a:moveTo>
                    <a:pt x="34" y="12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2"/>
                  </a:cubicBezTo>
                  <a:close/>
                  <a:moveTo>
                    <a:pt x="34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4" y="40"/>
                    <a:pt x="34" y="39"/>
                    <a:pt x="34" y="40"/>
                  </a:cubicBezTo>
                  <a:close/>
                  <a:moveTo>
                    <a:pt x="34" y="12"/>
                  </a:moveTo>
                  <a:cubicBezTo>
                    <a:pt x="34" y="12"/>
                    <a:pt x="34" y="12"/>
                    <a:pt x="34" y="11"/>
                  </a:cubicBezTo>
                  <a:cubicBezTo>
                    <a:pt x="34" y="12"/>
                    <a:pt x="35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1"/>
                  </a:cubicBezTo>
                  <a:close/>
                  <a:moveTo>
                    <a:pt x="35" y="23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  <a:moveTo>
                    <a:pt x="34" y="8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4" y="8"/>
                  </a:cubicBezTo>
                  <a:close/>
                  <a:moveTo>
                    <a:pt x="35" y="6"/>
                  </a:moveTo>
                  <a:cubicBezTo>
                    <a:pt x="35" y="5"/>
                    <a:pt x="35" y="5"/>
                    <a:pt x="34" y="5"/>
                  </a:cubicBezTo>
                  <a:cubicBezTo>
                    <a:pt x="34" y="4"/>
                    <a:pt x="36" y="5"/>
                    <a:pt x="35" y="6"/>
                  </a:cubicBezTo>
                  <a:close/>
                  <a:moveTo>
                    <a:pt x="36" y="7"/>
                  </a:moveTo>
                  <a:cubicBezTo>
                    <a:pt x="36" y="8"/>
                    <a:pt x="36" y="8"/>
                    <a:pt x="36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5" y="8"/>
                    <a:pt x="35" y="7"/>
                    <a:pt x="36" y="7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lose/>
                  <a:moveTo>
                    <a:pt x="36" y="30"/>
                  </a:moveTo>
                  <a:cubicBezTo>
                    <a:pt x="36" y="30"/>
                    <a:pt x="36" y="31"/>
                    <a:pt x="35" y="31"/>
                  </a:cubicBezTo>
                  <a:cubicBezTo>
                    <a:pt x="35" y="31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lose/>
                  <a:moveTo>
                    <a:pt x="36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5" y="36"/>
                    <a:pt x="36" y="36"/>
                    <a:pt x="36" y="35"/>
                  </a:cubicBezTo>
                  <a:cubicBezTo>
                    <a:pt x="35" y="36"/>
                    <a:pt x="35" y="36"/>
                    <a:pt x="34" y="36"/>
                  </a:cubicBezTo>
                  <a:cubicBezTo>
                    <a:pt x="34" y="35"/>
                    <a:pt x="36" y="35"/>
                    <a:pt x="36" y="35"/>
                  </a:cubicBezTo>
                  <a:cubicBezTo>
                    <a:pt x="36" y="35"/>
                    <a:pt x="36" y="36"/>
                    <a:pt x="36" y="37"/>
                  </a:cubicBezTo>
                  <a:close/>
                  <a:moveTo>
                    <a:pt x="34" y="39"/>
                  </a:moveTo>
                  <a:cubicBezTo>
                    <a:pt x="34" y="38"/>
                    <a:pt x="34" y="38"/>
                    <a:pt x="35" y="37"/>
                  </a:cubicBezTo>
                  <a:cubicBezTo>
                    <a:pt x="35" y="38"/>
                    <a:pt x="35" y="38"/>
                    <a:pt x="34" y="39"/>
                  </a:cubicBezTo>
                  <a:close/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lose/>
                  <a:moveTo>
                    <a:pt x="33" y="38"/>
                  </a:moveTo>
                  <a:cubicBezTo>
                    <a:pt x="34" y="38"/>
                    <a:pt x="34" y="40"/>
                    <a:pt x="33" y="40"/>
                  </a:cubicBezTo>
                  <a:cubicBezTo>
                    <a:pt x="33" y="39"/>
                    <a:pt x="33" y="38"/>
                    <a:pt x="33" y="38"/>
                  </a:cubicBezTo>
                  <a:close/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lose/>
                  <a:moveTo>
                    <a:pt x="31" y="43"/>
                  </a:moveTo>
                  <a:cubicBezTo>
                    <a:pt x="31" y="42"/>
                    <a:pt x="31" y="42"/>
                    <a:pt x="32" y="42"/>
                  </a:cubicBezTo>
                  <a:cubicBezTo>
                    <a:pt x="32" y="43"/>
                    <a:pt x="31" y="43"/>
                    <a:pt x="31" y="43"/>
                  </a:cubicBezTo>
                  <a:close/>
                  <a:moveTo>
                    <a:pt x="31" y="41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lose/>
                  <a:moveTo>
                    <a:pt x="31" y="39"/>
                  </a:moveTo>
                  <a:cubicBezTo>
                    <a:pt x="31" y="38"/>
                    <a:pt x="31" y="38"/>
                    <a:pt x="32" y="38"/>
                  </a:cubicBezTo>
                  <a:cubicBezTo>
                    <a:pt x="32" y="38"/>
                    <a:pt x="32" y="38"/>
                    <a:pt x="32" y="39"/>
                  </a:cubicBezTo>
                  <a:cubicBezTo>
                    <a:pt x="32" y="38"/>
                    <a:pt x="33" y="38"/>
                    <a:pt x="33" y="39"/>
                  </a:cubicBezTo>
                  <a:cubicBezTo>
                    <a:pt x="32" y="39"/>
                    <a:pt x="31" y="39"/>
                    <a:pt x="31" y="39"/>
                  </a:cubicBezTo>
                  <a:close/>
                  <a:moveTo>
                    <a:pt x="30" y="39"/>
                  </a:moveTo>
                  <a:cubicBezTo>
                    <a:pt x="30" y="39"/>
                    <a:pt x="30" y="38"/>
                    <a:pt x="30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1" y="38"/>
                    <a:pt x="30" y="39"/>
                  </a:cubicBezTo>
                  <a:close/>
                  <a:moveTo>
                    <a:pt x="30" y="42"/>
                  </a:moveTo>
                  <a:cubicBezTo>
                    <a:pt x="30" y="42"/>
                    <a:pt x="31" y="41"/>
                    <a:pt x="31" y="42"/>
                  </a:cubicBezTo>
                  <a:cubicBezTo>
                    <a:pt x="30" y="42"/>
                    <a:pt x="30" y="42"/>
                    <a:pt x="30" y="42"/>
                  </a:cubicBezTo>
                  <a:close/>
                  <a:moveTo>
                    <a:pt x="29" y="40"/>
                  </a:moveTo>
                  <a:cubicBezTo>
                    <a:pt x="29" y="40"/>
                    <a:pt x="29" y="40"/>
                    <a:pt x="30" y="40"/>
                  </a:cubicBezTo>
                  <a:cubicBezTo>
                    <a:pt x="30" y="40"/>
                    <a:pt x="30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lose/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7"/>
                    <a:pt x="29" y="7"/>
                    <a:pt x="29" y="6"/>
                  </a:cubicBezTo>
                  <a:close/>
                  <a:moveTo>
                    <a:pt x="28" y="44"/>
                  </a:moveTo>
                  <a:cubicBezTo>
                    <a:pt x="28" y="43"/>
                    <a:pt x="29" y="43"/>
                    <a:pt x="29" y="44"/>
                  </a:cubicBezTo>
                  <a:cubicBezTo>
                    <a:pt x="29" y="44"/>
                    <a:pt x="28" y="44"/>
                    <a:pt x="28" y="44"/>
                  </a:cubicBezTo>
                  <a:close/>
                  <a:moveTo>
                    <a:pt x="21" y="45"/>
                  </a:moveTo>
                  <a:cubicBezTo>
                    <a:pt x="21" y="45"/>
                    <a:pt x="21" y="45"/>
                    <a:pt x="21" y="46"/>
                  </a:cubicBezTo>
                  <a:cubicBezTo>
                    <a:pt x="21" y="46"/>
                    <a:pt x="21" y="45"/>
                    <a:pt x="21" y="45"/>
                  </a:cubicBezTo>
                  <a:close/>
                  <a:moveTo>
                    <a:pt x="20" y="46"/>
                  </a:move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lose/>
                  <a:moveTo>
                    <a:pt x="13" y="49"/>
                  </a:move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lose/>
                  <a:moveTo>
                    <a:pt x="11" y="45"/>
                  </a:moveTo>
                  <a:cubicBezTo>
                    <a:pt x="11" y="44"/>
                    <a:pt x="12" y="45"/>
                    <a:pt x="13" y="44"/>
                  </a:cubicBezTo>
                  <a:cubicBezTo>
                    <a:pt x="13" y="44"/>
                    <a:pt x="13" y="43"/>
                    <a:pt x="13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6" y="43"/>
                    <a:pt x="17" y="42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21" y="40"/>
                    <a:pt x="25" y="39"/>
                    <a:pt x="28" y="37"/>
                  </a:cubicBezTo>
                  <a:cubicBezTo>
                    <a:pt x="28" y="37"/>
                    <a:pt x="28" y="37"/>
                    <a:pt x="29" y="37"/>
                  </a:cubicBezTo>
                  <a:cubicBezTo>
                    <a:pt x="29" y="38"/>
                    <a:pt x="29" y="39"/>
                    <a:pt x="28" y="40"/>
                  </a:cubicBezTo>
                  <a:cubicBezTo>
                    <a:pt x="25" y="41"/>
                    <a:pt x="22" y="43"/>
                    <a:pt x="19" y="44"/>
                  </a:cubicBezTo>
                  <a:cubicBezTo>
                    <a:pt x="18" y="44"/>
                    <a:pt x="17" y="45"/>
                    <a:pt x="16" y="46"/>
                  </a:cubicBezTo>
                  <a:cubicBezTo>
                    <a:pt x="15" y="46"/>
                    <a:pt x="13" y="47"/>
                    <a:pt x="13" y="47"/>
                  </a:cubicBezTo>
                  <a:cubicBezTo>
                    <a:pt x="12" y="47"/>
                    <a:pt x="11" y="48"/>
                    <a:pt x="11" y="48"/>
                  </a:cubicBezTo>
                  <a:cubicBezTo>
                    <a:pt x="11" y="47"/>
                    <a:pt x="11" y="46"/>
                    <a:pt x="11" y="45"/>
                  </a:cubicBezTo>
                  <a:close/>
                  <a:moveTo>
                    <a:pt x="9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9" y="12"/>
                  </a:cubicBezTo>
                  <a:cubicBezTo>
                    <a:pt x="9" y="13"/>
                    <a:pt x="9" y="12"/>
                    <a:pt x="9" y="12"/>
                  </a:cubicBezTo>
                  <a:close/>
                  <a:moveTo>
                    <a:pt x="8" y="51"/>
                  </a:moveTo>
                  <a:cubicBezTo>
                    <a:pt x="8" y="51"/>
                    <a:pt x="9" y="51"/>
                    <a:pt x="9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8" y="51"/>
                    <a:pt x="8" y="51"/>
                    <a:pt x="8" y="51"/>
                  </a:cubicBezTo>
                  <a:close/>
                  <a:moveTo>
                    <a:pt x="6" y="47"/>
                  </a:moveTo>
                  <a:cubicBezTo>
                    <a:pt x="6" y="47"/>
                    <a:pt x="6" y="46"/>
                    <a:pt x="6" y="4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lose/>
                  <a:moveTo>
                    <a:pt x="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4" y="17"/>
                    <a:pt x="4" y="17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4" y="15"/>
                  </a:cubicBezTo>
                  <a:cubicBezTo>
                    <a:pt x="4" y="14"/>
                    <a:pt x="4" y="14"/>
                    <a:pt x="5" y="14"/>
                  </a:cubicBezTo>
                  <a:close/>
                  <a:moveTo>
                    <a:pt x="5" y="16"/>
                  </a:moveTo>
                  <a:cubicBezTo>
                    <a:pt x="5" y="16"/>
                    <a:pt x="5" y="16"/>
                    <a:pt x="5" y="17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6"/>
                    <a:pt x="5" y="16"/>
                  </a:cubicBezTo>
                  <a:close/>
                  <a:moveTo>
                    <a:pt x="4" y="53"/>
                  </a:moveTo>
                  <a:cubicBezTo>
                    <a:pt x="4" y="52"/>
                    <a:pt x="4" y="52"/>
                    <a:pt x="5" y="52"/>
                  </a:cubicBezTo>
                  <a:cubicBezTo>
                    <a:pt x="5" y="52"/>
                    <a:pt x="5" y="53"/>
                    <a:pt x="4" y="53"/>
                  </a:cubicBezTo>
                  <a:close/>
                  <a:moveTo>
                    <a:pt x="4" y="50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0"/>
                  </a:cubicBezTo>
                  <a:close/>
                  <a:moveTo>
                    <a:pt x="4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lose/>
                  <a:moveTo>
                    <a:pt x="3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3" y="28"/>
                    <a:pt x="3" y="27"/>
                    <a:pt x="3" y="26"/>
                  </a:cubicBezTo>
                  <a:close/>
                  <a:moveTo>
                    <a:pt x="2" y="22"/>
                  </a:move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2" y="23"/>
                    <a:pt x="2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645" name="Group 277"/>
          <p:cNvGrpSpPr>
            <a:grpSpLocks/>
          </p:cNvGrpSpPr>
          <p:nvPr/>
        </p:nvGrpSpPr>
        <p:grpSpPr bwMode="auto">
          <a:xfrm>
            <a:off x="6049963" y="-5110163"/>
            <a:ext cx="1022350" cy="1179513"/>
            <a:chOff x="4824" y="2614"/>
            <a:chExt cx="755" cy="871"/>
          </a:xfrm>
        </p:grpSpPr>
        <p:grpSp>
          <p:nvGrpSpPr>
            <p:cNvPr id="58646" name="Group 278"/>
            <p:cNvGrpSpPr>
              <a:grpSpLocks/>
            </p:cNvGrpSpPr>
            <p:nvPr/>
          </p:nvGrpSpPr>
          <p:grpSpPr bwMode="auto">
            <a:xfrm>
              <a:off x="4830" y="2624"/>
              <a:ext cx="749" cy="861"/>
              <a:chOff x="4830" y="2524"/>
              <a:chExt cx="749" cy="861"/>
            </a:xfrm>
          </p:grpSpPr>
          <p:sp>
            <p:nvSpPr>
              <p:cNvPr id="58647" name="Freeform 279"/>
              <p:cNvSpPr>
                <a:spLocks/>
              </p:cNvSpPr>
              <p:nvPr/>
            </p:nvSpPr>
            <p:spPr bwMode="auto">
              <a:xfrm>
                <a:off x="4834" y="2525"/>
                <a:ext cx="318" cy="738"/>
              </a:xfrm>
              <a:custGeom>
                <a:avLst/>
                <a:gdLst>
                  <a:gd name="T0" fmla="*/ 0 w 318"/>
                  <a:gd name="T1" fmla="*/ 148 h 738"/>
                  <a:gd name="T2" fmla="*/ 315 w 318"/>
                  <a:gd name="T3" fmla="*/ 0 h 738"/>
                  <a:gd name="T4" fmla="*/ 318 w 318"/>
                  <a:gd name="T5" fmla="*/ 738 h 738"/>
                  <a:gd name="T6" fmla="*/ 33 w 318"/>
                  <a:gd name="T7" fmla="*/ 194 h 738"/>
                  <a:gd name="T8" fmla="*/ 0 w 318"/>
                  <a:gd name="T9" fmla="*/ 148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8" h="738">
                    <a:moveTo>
                      <a:pt x="0" y="148"/>
                    </a:moveTo>
                    <a:lnTo>
                      <a:pt x="315" y="0"/>
                    </a:lnTo>
                    <a:lnTo>
                      <a:pt x="318" y="738"/>
                    </a:lnTo>
                    <a:lnTo>
                      <a:pt x="33" y="194"/>
                    </a:lnTo>
                    <a:lnTo>
                      <a:pt x="0" y="148"/>
                    </a:lnTo>
                    <a:close/>
                  </a:path>
                </a:pathLst>
              </a:custGeom>
              <a:solidFill>
                <a:srgbClr val="866F46"/>
              </a:solidFill>
              <a:ln w="8001" cap="flat" cmpd="sng">
                <a:solidFill>
                  <a:srgbClr val="B09668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48" name="Freeform 280"/>
              <p:cNvSpPr>
                <a:spLocks/>
              </p:cNvSpPr>
              <p:nvPr/>
            </p:nvSpPr>
            <p:spPr bwMode="auto">
              <a:xfrm>
                <a:off x="5148" y="2524"/>
                <a:ext cx="431" cy="613"/>
              </a:xfrm>
              <a:custGeom>
                <a:avLst/>
                <a:gdLst>
                  <a:gd name="T0" fmla="*/ 4 w 431"/>
                  <a:gd name="T1" fmla="*/ 0 h 613"/>
                  <a:gd name="T2" fmla="*/ 431 w 431"/>
                  <a:gd name="T3" fmla="*/ 73 h 613"/>
                  <a:gd name="T4" fmla="*/ 363 w 431"/>
                  <a:gd name="T5" fmla="*/ 613 h 613"/>
                  <a:gd name="T6" fmla="*/ 0 w 431"/>
                  <a:gd name="T7" fmla="*/ 476 h 613"/>
                  <a:gd name="T8" fmla="*/ 4 w 431"/>
                  <a:gd name="T9" fmla="*/ 0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1" h="613">
                    <a:moveTo>
                      <a:pt x="4" y="0"/>
                    </a:moveTo>
                    <a:lnTo>
                      <a:pt x="431" y="73"/>
                    </a:lnTo>
                    <a:lnTo>
                      <a:pt x="363" y="613"/>
                    </a:lnTo>
                    <a:lnTo>
                      <a:pt x="0" y="47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866F46"/>
              </a:solidFill>
              <a:ln w="8001" cap="flat" cmpd="sng">
                <a:solidFill>
                  <a:srgbClr val="B09668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8649" name="Group 281"/>
              <p:cNvGrpSpPr>
                <a:grpSpLocks/>
              </p:cNvGrpSpPr>
              <p:nvPr/>
            </p:nvGrpSpPr>
            <p:grpSpPr bwMode="auto">
              <a:xfrm>
                <a:off x="4830" y="2596"/>
                <a:ext cx="749" cy="789"/>
                <a:chOff x="4830" y="2596"/>
                <a:chExt cx="749" cy="789"/>
              </a:xfrm>
            </p:grpSpPr>
            <p:sp>
              <p:nvSpPr>
                <p:cNvPr id="58650" name="Freeform 282"/>
                <p:cNvSpPr>
                  <a:spLocks/>
                </p:cNvSpPr>
                <p:nvPr/>
              </p:nvSpPr>
              <p:spPr bwMode="auto">
                <a:xfrm>
                  <a:off x="5282" y="2596"/>
                  <a:ext cx="297" cy="789"/>
                </a:xfrm>
                <a:custGeom>
                  <a:avLst/>
                  <a:gdLst>
                    <a:gd name="T0" fmla="*/ 223 w 269"/>
                    <a:gd name="T1" fmla="*/ 463 h 718"/>
                    <a:gd name="T2" fmla="*/ 0 w 269"/>
                    <a:gd name="T3" fmla="*/ 718 h 718"/>
                    <a:gd name="T4" fmla="*/ 25 w 269"/>
                    <a:gd name="T5" fmla="*/ 191 h 718"/>
                    <a:gd name="T6" fmla="*/ 269 w 269"/>
                    <a:gd name="T7" fmla="*/ 0 h 718"/>
                    <a:gd name="T8" fmla="*/ 223 w 269"/>
                    <a:gd name="T9" fmla="*/ 463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9" h="718">
                      <a:moveTo>
                        <a:pt x="223" y="463"/>
                      </a:moveTo>
                      <a:lnTo>
                        <a:pt x="0" y="718"/>
                      </a:lnTo>
                      <a:lnTo>
                        <a:pt x="25" y="191"/>
                      </a:lnTo>
                      <a:lnTo>
                        <a:pt x="269" y="0"/>
                      </a:lnTo>
                      <a:lnTo>
                        <a:pt x="223" y="463"/>
                      </a:lnTo>
                      <a:close/>
                    </a:path>
                  </a:pathLst>
                </a:custGeom>
                <a:solidFill>
                  <a:srgbClr val="B9A279"/>
                </a:solidFill>
                <a:ln w="8001" cap="flat">
                  <a:solidFill>
                    <a:srgbClr val="A88B5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8651" name="Freeform 283"/>
                <p:cNvSpPr>
                  <a:spLocks/>
                </p:cNvSpPr>
                <p:nvPr/>
              </p:nvSpPr>
              <p:spPr bwMode="auto">
                <a:xfrm>
                  <a:off x="4830" y="2676"/>
                  <a:ext cx="480" cy="709"/>
                </a:xfrm>
                <a:custGeom>
                  <a:avLst/>
                  <a:gdLst>
                    <a:gd name="T0" fmla="*/ 36 w 437"/>
                    <a:gd name="T1" fmla="*/ 476 h 646"/>
                    <a:gd name="T2" fmla="*/ 0 w 437"/>
                    <a:gd name="T3" fmla="*/ 0 h 646"/>
                    <a:gd name="T4" fmla="*/ 437 w 437"/>
                    <a:gd name="T5" fmla="*/ 119 h 646"/>
                    <a:gd name="T6" fmla="*/ 412 w 437"/>
                    <a:gd name="T7" fmla="*/ 646 h 646"/>
                    <a:gd name="T8" fmla="*/ 36 w 437"/>
                    <a:gd name="T9" fmla="*/ 476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7" h="646">
                      <a:moveTo>
                        <a:pt x="36" y="476"/>
                      </a:moveTo>
                      <a:lnTo>
                        <a:pt x="0" y="0"/>
                      </a:lnTo>
                      <a:lnTo>
                        <a:pt x="437" y="119"/>
                      </a:lnTo>
                      <a:lnTo>
                        <a:pt x="412" y="646"/>
                      </a:lnTo>
                      <a:lnTo>
                        <a:pt x="36" y="476"/>
                      </a:lnTo>
                      <a:close/>
                    </a:path>
                  </a:pathLst>
                </a:custGeom>
                <a:solidFill>
                  <a:srgbClr val="C3AD88"/>
                </a:solidFill>
                <a:ln w="8001" cap="flat">
                  <a:solidFill>
                    <a:srgbClr val="B0966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8652" name="Freeform 284"/>
                <p:cNvSpPr>
                  <a:spLocks noEditPoints="1"/>
                </p:cNvSpPr>
                <p:nvPr/>
              </p:nvSpPr>
              <p:spPr bwMode="auto">
                <a:xfrm>
                  <a:off x="5179" y="3229"/>
                  <a:ext cx="77" cy="117"/>
                </a:xfrm>
                <a:custGeom>
                  <a:avLst/>
                  <a:gdLst>
                    <a:gd name="T0" fmla="*/ 2 w 37"/>
                    <a:gd name="T1" fmla="*/ 0 h 56"/>
                    <a:gd name="T2" fmla="*/ 0 w 37"/>
                    <a:gd name="T3" fmla="*/ 27 h 56"/>
                    <a:gd name="T4" fmla="*/ 17 w 37"/>
                    <a:gd name="T5" fmla="*/ 49 h 56"/>
                    <a:gd name="T6" fmla="*/ 19 w 37"/>
                    <a:gd name="T7" fmla="*/ 47 h 56"/>
                    <a:gd name="T8" fmla="*/ 26 w 37"/>
                    <a:gd name="T9" fmla="*/ 52 h 56"/>
                    <a:gd name="T10" fmla="*/ 31 w 37"/>
                    <a:gd name="T11" fmla="*/ 54 h 56"/>
                    <a:gd name="T12" fmla="*/ 37 w 37"/>
                    <a:gd name="T13" fmla="*/ 27 h 56"/>
                    <a:gd name="T14" fmla="*/ 26 w 37"/>
                    <a:gd name="T15" fmla="*/ 14 h 56"/>
                    <a:gd name="T16" fmla="*/ 22 w 37"/>
                    <a:gd name="T17" fmla="*/ 24 h 56"/>
                    <a:gd name="T18" fmla="*/ 24 w 37"/>
                    <a:gd name="T19" fmla="*/ 14 h 56"/>
                    <a:gd name="T20" fmla="*/ 22 w 37"/>
                    <a:gd name="T21" fmla="*/ 27 h 56"/>
                    <a:gd name="T22" fmla="*/ 19 w 37"/>
                    <a:gd name="T23" fmla="*/ 18 h 56"/>
                    <a:gd name="T24" fmla="*/ 17 w 37"/>
                    <a:gd name="T25" fmla="*/ 11 h 56"/>
                    <a:gd name="T26" fmla="*/ 17 w 37"/>
                    <a:gd name="T27" fmla="*/ 17 h 56"/>
                    <a:gd name="T28" fmla="*/ 12 w 37"/>
                    <a:gd name="T29" fmla="*/ 29 h 56"/>
                    <a:gd name="T30" fmla="*/ 9 w 37"/>
                    <a:gd name="T31" fmla="*/ 35 h 56"/>
                    <a:gd name="T32" fmla="*/ 9 w 37"/>
                    <a:gd name="T33" fmla="*/ 6 h 56"/>
                    <a:gd name="T34" fmla="*/ 5 w 37"/>
                    <a:gd name="T35" fmla="*/ 24 h 56"/>
                    <a:gd name="T36" fmla="*/ 5 w 37"/>
                    <a:gd name="T37" fmla="*/ 30 h 56"/>
                    <a:gd name="T38" fmla="*/ 4 w 37"/>
                    <a:gd name="T39" fmla="*/ 9 h 56"/>
                    <a:gd name="T40" fmla="*/ 4 w 37"/>
                    <a:gd name="T41" fmla="*/ 14 h 56"/>
                    <a:gd name="T42" fmla="*/ 3 w 37"/>
                    <a:gd name="T43" fmla="*/ 13 h 56"/>
                    <a:gd name="T44" fmla="*/ 2 w 37"/>
                    <a:gd name="T45" fmla="*/ 22 h 56"/>
                    <a:gd name="T46" fmla="*/ 3 w 37"/>
                    <a:gd name="T47" fmla="*/ 23 h 56"/>
                    <a:gd name="T48" fmla="*/ 3 w 37"/>
                    <a:gd name="T49" fmla="*/ 9 h 56"/>
                    <a:gd name="T50" fmla="*/ 2 w 37"/>
                    <a:gd name="T51" fmla="*/ 9 h 56"/>
                    <a:gd name="T52" fmla="*/ 2 w 37"/>
                    <a:gd name="T53" fmla="*/ 29 h 56"/>
                    <a:gd name="T54" fmla="*/ 2 w 37"/>
                    <a:gd name="T55" fmla="*/ 31 h 56"/>
                    <a:gd name="T56" fmla="*/ 3 w 37"/>
                    <a:gd name="T57" fmla="*/ 38 h 56"/>
                    <a:gd name="T58" fmla="*/ 3 w 37"/>
                    <a:gd name="T59" fmla="*/ 38 h 56"/>
                    <a:gd name="T60" fmla="*/ 4 w 37"/>
                    <a:gd name="T61" fmla="*/ 40 h 56"/>
                    <a:gd name="T62" fmla="*/ 4 w 37"/>
                    <a:gd name="T63" fmla="*/ 35 h 56"/>
                    <a:gd name="T64" fmla="*/ 6 w 37"/>
                    <a:gd name="T65" fmla="*/ 41 h 56"/>
                    <a:gd name="T66" fmla="*/ 6 w 37"/>
                    <a:gd name="T67" fmla="*/ 38 h 56"/>
                    <a:gd name="T68" fmla="*/ 7 w 37"/>
                    <a:gd name="T69" fmla="*/ 39 h 56"/>
                    <a:gd name="T70" fmla="*/ 7 w 37"/>
                    <a:gd name="T71" fmla="*/ 42 h 56"/>
                    <a:gd name="T72" fmla="*/ 8 w 37"/>
                    <a:gd name="T73" fmla="*/ 7 h 56"/>
                    <a:gd name="T74" fmla="*/ 9 w 37"/>
                    <a:gd name="T75" fmla="*/ 44 h 56"/>
                    <a:gd name="T76" fmla="*/ 17 w 37"/>
                    <a:gd name="T77" fmla="*/ 46 h 56"/>
                    <a:gd name="T78" fmla="*/ 24 w 37"/>
                    <a:gd name="T79" fmla="*/ 50 h 56"/>
                    <a:gd name="T80" fmla="*/ 9 w 37"/>
                    <a:gd name="T81" fmla="*/ 41 h 56"/>
                    <a:gd name="T82" fmla="*/ 23 w 37"/>
                    <a:gd name="T83" fmla="*/ 44 h 56"/>
                    <a:gd name="T84" fmla="*/ 28 w 37"/>
                    <a:gd name="T85" fmla="*/ 13 h 56"/>
                    <a:gd name="T86" fmla="*/ 29 w 37"/>
                    <a:gd name="T87" fmla="*/ 52 h 56"/>
                    <a:gd name="T88" fmla="*/ 31 w 37"/>
                    <a:gd name="T89" fmla="*/ 47 h 56"/>
                    <a:gd name="T90" fmla="*/ 34 w 37"/>
                    <a:gd name="T91" fmla="*/ 18 h 56"/>
                    <a:gd name="T92" fmla="*/ 33 w 37"/>
                    <a:gd name="T93" fmla="*/ 16 h 56"/>
                    <a:gd name="T94" fmla="*/ 33 w 37"/>
                    <a:gd name="T95" fmla="*/ 53 h 56"/>
                    <a:gd name="T96" fmla="*/ 33 w 37"/>
                    <a:gd name="T97" fmla="*/ 52 h 56"/>
                    <a:gd name="T98" fmla="*/ 34 w 37"/>
                    <a:gd name="T99" fmla="*/ 28 h 56"/>
                    <a:gd name="T100" fmla="*/ 35 w 37"/>
                    <a:gd name="T10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7" h="56">
                      <a:moveTo>
                        <a:pt x="37" y="17"/>
                      </a:moveTo>
                      <a:cubicBezTo>
                        <a:pt x="37" y="16"/>
                        <a:pt x="37" y="15"/>
                        <a:pt x="37" y="14"/>
                      </a:cubicBezTo>
                      <a:cubicBezTo>
                        <a:pt x="34" y="14"/>
                        <a:pt x="32" y="12"/>
                        <a:pt x="29" y="11"/>
                      </a:cubicBezTo>
                      <a:cubicBezTo>
                        <a:pt x="29" y="11"/>
                        <a:pt x="29" y="11"/>
                        <a:pt x="28" y="11"/>
                      </a:cubicBezTo>
                      <a:cubicBezTo>
                        <a:pt x="20" y="8"/>
                        <a:pt x="11" y="3"/>
                        <a:pt x="2" y="0"/>
                      </a:cubicBezTo>
                      <a:cubicBezTo>
                        <a:pt x="1" y="3"/>
                        <a:pt x="2" y="5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10"/>
                        <a:pt x="1" y="11"/>
                        <a:pt x="1" y="12"/>
                      </a:cubicBezTo>
                      <a:cubicBezTo>
                        <a:pt x="1" y="13"/>
                        <a:pt x="1" y="14"/>
                        <a:pt x="1" y="15"/>
                      </a:cubicBezTo>
                      <a:cubicBezTo>
                        <a:pt x="1" y="19"/>
                        <a:pt x="1" y="23"/>
                        <a:pt x="0" y="27"/>
                      </a:cubicBezTo>
                      <a:cubicBezTo>
                        <a:pt x="0" y="28"/>
                        <a:pt x="1" y="28"/>
                        <a:pt x="1" y="28"/>
                      </a:cubicBezTo>
                      <a:cubicBezTo>
                        <a:pt x="0" y="33"/>
                        <a:pt x="0" y="37"/>
                        <a:pt x="0" y="41"/>
                      </a:cubicBezTo>
                      <a:cubicBezTo>
                        <a:pt x="4" y="43"/>
                        <a:pt x="8" y="44"/>
                        <a:pt x="11" y="46"/>
                      </a:cubicBezTo>
                      <a:cubicBezTo>
                        <a:pt x="12" y="46"/>
                        <a:pt x="12" y="46"/>
                        <a:pt x="12" y="46"/>
                      </a:cubicBezTo>
                      <a:cubicBezTo>
                        <a:pt x="14" y="47"/>
                        <a:pt x="15" y="48"/>
                        <a:pt x="17" y="49"/>
                      </a:cubicBezTo>
                      <a:cubicBezTo>
                        <a:pt x="17" y="49"/>
                        <a:pt x="17" y="48"/>
                        <a:pt x="17" y="48"/>
                      </a:cubicBezTo>
                      <a:cubicBezTo>
                        <a:pt x="17" y="49"/>
                        <a:pt x="18" y="49"/>
                        <a:pt x="18" y="49"/>
                      </a:cubicBezTo>
                      <a:cubicBezTo>
                        <a:pt x="18" y="49"/>
                        <a:pt x="17" y="48"/>
                        <a:pt x="18" y="48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8" y="48"/>
                        <a:pt x="18" y="47"/>
                        <a:pt x="19" y="47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48"/>
                        <a:pt x="19" y="47"/>
                        <a:pt x="20" y="48"/>
                      </a:cubicBezTo>
                      <a:cubicBezTo>
                        <a:pt x="19" y="48"/>
                        <a:pt x="19" y="48"/>
                        <a:pt x="19" y="49"/>
                      </a:cubicBezTo>
                      <a:cubicBezTo>
                        <a:pt x="21" y="50"/>
                        <a:pt x="23" y="52"/>
                        <a:pt x="25" y="52"/>
                      </a:cubicBezTo>
                      <a:cubicBezTo>
                        <a:pt x="25" y="52"/>
                        <a:pt x="25" y="52"/>
                        <a:pt x="26" y="52"/>
                      </a:cubicBezTo>
                      <a:cubicBezTo>
                        <a:pt x="26" y="52"/>
                        <a:pt x="26" y="53"/>
                        <a:pt x="26" y="53"/>
                      </a:cubicBezTo>
                      <a:cubicBezTo>
                        <a:pt x="27" y="53"/>
                        <a:pt x="27" y="53"/>
                        <a:pt x="27" y="53"/>
                      </a:cubicBezTo>
                      <a:cubicBezTo>
                        <a:pt x="27" y="53"/>
                        <a:pt x="27" y="53"/>
                        <a:pt x="28" y="53"/>
                      </a:cubicBezTo>
                      <a:cubicBezTo>
                        <a:pt x="29" y="54"/>
                        <a:pt x="30" y="54"/>
                        <a:pt x="31" y="55"/>
                      </a:cubicBezTo>
                      <a:cubicBezTo>
                        <a:pt x="31" y="55"/>
                        <a:pt x="31" y="54"/>
                        <a:pt x="31" y="54"/>
                      </a:cubicBezTo>
                      <a:cubicBezTo>
                        <a:pt x="32" y="56"/>
                        <a:pt x="34" y="56"/>
                        <a:pt x="35" y="56"/>
                      </a:cubicBezTo>
                      <a:cubicBezTo>
                        <a:pt x="35" y="51"/>
                        <a:pt x="35" y="47"/>
                        <a:pt x="36" y="42"/>
                      </a:cubicBezTo>
                      <a:cubicBezTo>
                        <a:pt x="36" y="41"/>
                        <a:pt x="36" y="41"/>
                        <a:pt x="36" y="40"/>
                      </a:cubicBezTo>
                      <a:cubicBezTo>
                        <a:pt x="36" y="40"/>
                        <a:pt x="36" y="39"/>
                        <a:pt x="36" y="38"/>
                      </a:cubicBezTo>
                      <a:cubicBezTo>
                        <a:pt x="36" y="34"/>
                        <a:pt x="37" y="31"/>
                        <a:pt x="37" y="27"/>
                      </a:cubicBezTo>
                      <a:cubicBezTo>
                        <a:pt x="37" y="26"/>
                        <a:pt x="36" y="25"/>
                        <a:pt x="36" y="24"/>
                      </a:cubicBezTo>
                      <a:cubicBezTo>
                        <a:pt x="37" y="24"/>
                        <a:pt x="37" y="23"/>
                        <a:pt x="37" y="23"/>
                      </a:cubicBezTo>
                      <a:cubicBezTo>
                        <a:pt x="37" y="22"/>
                        <a:pt x="37" y="20"/>
                        <a:pt x="37" y="19"/>
                      </a:cubicBezTo>
                      <a:cubicBezTo>
                        <a:pt x="37" y="18"/>
                        <a:pt x="37" y="18"/>
                        <a:pt x="37" y="17"/>
                      </a:cubicBezTo>
                      <a:close/>
                      <a:moveTo>
                        <a:pt x="26" y="14"/>
                      </a:moveTo>
                      <a:cubicBezTo>
                        <a:pt x="26" y="14"/>
                        <a:pt x="26" y="14"/>
                        <a:pt x="26" y="15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lose/>
                      <a:moveTo>
                        <a:pt x="21" y="25"/>
                      </a:move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2" y="22"/>
                        <a:pt x="22" y="20"/>
                        <a:pt x="22" y="19"/>
                      </a:cubicBezTo>
                      <a:cubicBezTo>
                        <a:pt x="22" y="18"/>
                        <a:pt x="21" y="18"/>
                        <a:pt x="21" y="18"/>
                      </a:cubicBezTo>
                      <a:cubicBezTo>
                        <a:pt x="22" y="16"/>
                        <a:pt x="22" y="14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4" y="12"/>
                        <a:pt x="24" y="13"/>
                        <a:pt x="24" y="14"/>
                      </a:cubicBezTo>
                      <a:cubicBezTo>
                        <a:pt x="25" y="16"/>
                        <a:pt x="25" y="18"/>
                        <a:pt x="25" y="20"/>
                      </a:cubicBezTo>
                      <a:cubicBezTo>
                        <a:pt x="25" y="20"/>
                        <a:pt x="24" y="19"/>
                        <a:pt x="24" y="20"/>
                      </a:cubicBezTo>
                      <a:cubicBezTo>
                        <a:pt x="24" y="27"/>
                        <a:pt x="24" y="35"/>
                        <a:pt x="23" y="42"/>
                      </a:cubicBezTo>
                      <a:cubicBezTo>
                        <a:pt x="23" y="42"/>
                        <a:pt x="22" y="41"/>
                        <a:pt x="21" y="41"/>
                      </a:cubicBezTo>
                      <a:cubicBezTo>
                        <a:pt x="20" y="36"/>
                        <a:pt x="22" y="32"/>
                        <a:pt x="22" y="27"/>
                      </a:cubicBezTo>
                      <a:cubicBezTo>
                        <a:pt x="22" y="26"/>
                        <a:pt x="21" y="26"/>
                        <a:pt x="21" y="25"/>
                      </a:cubicBezTo>
                      <a:close/>
                      <a:moveTo>
                        <a:pt x="19" y="18"/>
                      </a:moveTo>
                      <a:cubicBezTo>
                        <a:pt x="19" y="18"/>
                        <a:pt x="19" y="18"/>
                        <a:pt x="19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lose/>
                      <a:moveTo>
                        <a:pt x="17" y="15"/>
                      </a:move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9" y="14"/>
                        <a:pt x="18" y="15"/>
                        <a:pt x="17" y="15"/>
                      </a:cubicBezTo>
                      <a:close/>
                      <a:moveTo>
                        <a:pt x="18" y="11"/>
                      </a:moveTo>
                      <a:cubicBezTo>
                        <a:pt x="18" y="12"/>
                        <a:pt x="17" y="12"/>
                        <a:pt x="17" y="11"/>
                      </a:cubicBezTo>
                      <a:cubicBezTo>
                        <a:pt x="17" y="10"/>
                        <a:pt x="18" y="10"/>
                        <a:pt x="18" y="11"/>
                      </a:cubicBezTo>
                      <a:close/>
                      <a:moveTo>
                        <a:pt x="15" y="8"/>
                      </a:move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10"/>
                        <a:pt x="16" y="11"/>
                        <a:pt x="16" y="13"/>
                      </a:cubicBezTo>
                      <a:cubicBezTo>
                        <a:pt x="17" y="14"/>
                        <a:pt x="17" y="15"/>
                        <a:pt x="17" y="17"/>
                      </a:cubicBezTo>
                      <a:cubicBezTo>
                        <a:pt x="17" y="17"/>
                        <a:pt x="16" y="16"/>
                        <a:pt x="16" y="16"/>
                      </a:cubicBezTo>
                      <a:cubicBezTo>
                        <a:pt x="15" y="23"/>
                        <a:pt x="15" y="31"/>
                        <a:pt x="15" y="38"/>
                      </a:cubicBezTo>
                      <a:cubicBezTo>
                        <a:pt x="14" y="38"/>
                        <a:pt x="13" y="37"/>
                        <a:pt x="12" y="37"/>
                      </a:cubicBezTo>
                      <a:cubicBezTo>
                        <a:pt x="12" y="35"/>
                        <a:pt x="13" y="33"/>
                        <a:pt x="12" y="31"/>
                      </a:cubicBezTo>
                      <a:cubicBezTo>
                        <a:pt x="12" y="30"/>
                        <a:pt x="12" y="30"/>
                        <a:pt x="12" y="29"/>
                      </a:cubicBezTo>
                      <a:cubicBezTo>
                        <a:pt x="12" y="28"/>
                        <a:pt x="13" y="27"/>
                        <a:pt x="13" y="26"/>
                      </a:cubicBezTo>
                      <a:cubicBezTo>
                        <a:pt x="13" y="22"/>
                        <a:pt x="13" y="19"/>
                        <a:pt x="13" y="15"/>
                      </a:cubicBezTo>
                      <a:cubicBezTo>
                        <a:pt x="13" y="15"/>
                        <a:pt x="12" y="15"/>
                        <a:pt x="12" y="14"/>
                      </a:cubicBezTo>
                      <a:cubicBezTo>
                        <a:pt x="13" y="12"/>
                        <a:pt x="14" y="10"/>
                        <a:pt x="15" y="8"/>
                      </a:cubicBezTo>
                      <a:close/>
                      <a:moveTo>
                        <a:pt x="9" y="35"/>
                      </a:move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9" y="36"/>
                        <a:pt x="9" y="36"/>
                        <a:pt x="9" y="35"/>
                      </a:cubicBezTo>
                      <a:close/>
                      <a:moveTo>
                        <a:pt x="8" y="4"/>
                      </a:moveTo>
                      <a:cubicBezTo>
                        <a:pt x="9" y="4"/>
                        <a:pt x="9" y="5"/>
                        <a:pt x="9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lose/>
                      <a:moveTo>
                        <a:pt x="7" y="13"/>
                      </a:move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7" y="12"/>
                        <a:pt x="7" y="13"/>
                        <a:pt x="7" y="13"/>
                      </a:cubicBezTo>
                      <a:close/>
                      <a:moveTo>
                        <a:pt x="5" y="24"/>
                      </a:moveTo>
                      <a:cubicBezTo>
                        <a:pt x="5" y="24"/>
                        <a:pt x="5" y="25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lose/>
                      <a:moveTo>
                        <a:pt x="5" y="30"/>
                      </a:moveTo>
                      <a:cubicBezTo>
                        <a:pt x="5" y="30"/>
                        <a:pt x="4" y="30"/>
                        <a:pt x="4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lose/>
                      <a:moveTo>
                        <a:pt x="5" y="11"/>
                      </a:moveTo>
                      <a:cubicBezTo>
                        <a:pt x="5" y="11"/>
                        <a:pt x="5" y="11"/>
                        <a:pt x="4" y="11"/>
                      </a:cubicBezTo>
                      <a:cubicBezTo>
                        <a:pt x="4" y="11"/>
                        <a:pt x="4" y="11"/>
                        <a:pt x="4" y="10"/>
                      </a:cubicBezTo>
                      <a:cubicBezTo>
                        <a:pt x="5" y="11"/>
                        <a:pt x="5" y="10"/>
                        <a:pt x="5" y="11"/>
                      </a:cubicBezTo>
                      <a:close/>
                      <a:moveTo>
                        <a:pt x="4" y="9"/>
                      </a:move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4" y="10"/>
                        <a:pt x="4" y="9"/>
                        <a:pt x="4" y="9"/>
                      </a:cubicBezTo>
                      <a:close/>
                      <a:moveTo>
                        <a:pt x="4" y="14"/>
                      </a:moveTo>
                      <a:cubicBezTo>
                        <a:pt x="3" y="14"/>
                        <a:pt x="3" y="13"/>
                        <a:pt x="3" y="13"/>
                      </a:cubicBezTo>
                      <a:cubicBezTo>
                        <a:pt x="3" y="13"/>
                        <a:pt x="4" y="13"/>
                        <a:pt x="4" y="14"/>
                      </a:cubicBezTo>
                      <a:close/>
                      <a:moveTo>
                        <a:pt x="4" y="40"/>
                      </a:move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4" y="40"/>
                      </a:cubicBezTo>
                      <a:close/>
                      <a:moveTo>
                        <a:pt x="3" y="13"/>
                      </a:moveTo>
                      <a:cubicBezTo>
                        <a:pt x="3" y="13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4" y="12"/>
                        <a:pt x="4" y="13"/>
                        <a:pt x="3" y="13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2" y="22"/>
                        <a:pt x="2" y="22"/>
                      </a:cubicBezTo>
                      <a:cubicBezTo>
                        <a:pt x="2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lose/>
                      <a:moveTo>
                        <a:pt x="3" y="24"/>
                      </a:moveTo>
                      <a:cubicBezTo>
                        <a:pt x="3" y="24"/>
                        <a:pt x="3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4"/>
                        <a:pt x="3" y="24"/>
                        <a:pt x="3" y="24"/>
                      </a:cubicBezTo>
                      <a:close/>
                      <a:moveTo>
                        <a:pt x="3" y="9"/>
                      </a:moveTo>
                      <a:cubicBezTo>
                        <a:pt x="3" y="9"/>
                        <a:pt x="3" y="9"/>
                        <a:pt x="2" y="8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3" y="9"/>
                        <a:pt x="3" y="9"/>
                        <a:pt x="3" y="9"/>
                      </a:cubicBezTo>
                      <a:close/>
                      <a:moveTo>
                        <a:pt x="3" y="6"/>
                      </a:moveTo>
                      <a:cubicBezTo>
                        <a:pt x="3" y="5"/>
                        <a:pt x="2" y="6"/>
                        <a:pt x="2" y="6"/>
                      </a:cubicBezTo>
                      <a:cubicBezTo>
                        <a:pt x="1" y="5"/>
                        <a:pt x="3" y="4"/>
                        <a:pt x="3" y="6"/>
                      </a:cubicBezTo>
                      <a:close/>
                      <a:moveTo>
                        <a:pt x="2" y="8"/>
                      </a:moveTo>
                      <a:cubicBezTo>
                        <a:pt x="2" y="9"/>
                        <a:pt x="3" y="10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lose/>
                      <a:moveTo>
                        <a:pt x="2" y="28"/>
                      </a:move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1" y="29"/>
                        <a:pt x="1" y="29"/>
                        <a:pt x="2" y="28"/>
                      </a:cubicBezTo>
                      <a:close/>
                      <a:moveTo>
                        <a:pt x="2" y="31"/>
                      </a:move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lose/>
                      <a:moveTo>
                        <a:pt x="1" y="35"/>
                      </a:moveTo>
                      <a:cubicBezTo>
                        <a:pt x="2" y="35"/>
                        <a:pt x="3" y="36"/>
                        <a:pt x="3" y="36"/>
                      </a:cubicBezTo>
                      <a:cubicBezTo>
                        <a:pt x="3" y="36"/>
                        <a:pt x="3" y="36"/>
                        <a:pt x="2" y="36"/>
                      </a:cubicBezTo>
                      <a:cubicBezTo>
                        <a:pt x="2" y="37"/>
                        <a:pt x="3" y="37"/>
                        <a:pt x="3" y="37"/>
                      </a:cubicBezTo>
                      <a:cubicBezTo>
                        <a:pt x="3" y="37"/>
                        <a:pt x="3" y="38"/>
                        <a:pt x="3" y="38"/>
                      </a:cubicBezTo>
                      <a:cubicBezTo>
                        <a:pt x="3" y="38"/>
                        <a:pt x="2" y="37"/>
                        <a:pt x="2" y="37"/>
                      </a:cubicBezTo>
                      <a:cubicBezTo>
                        <a:pt x="2" y="37"/>
                        <a:pt x="2" y="36"/>
                        <a:pt x="1" y="35"/>
                      </a:cubicBezTo>
                      <a:close/>
                      <a:moveTo>
                        <a:pt x="3" y="38"/>
                      </a:moveTo>
                      <a:cubicBezTo>
                        <a:pt x="3" y="38"/>
                        <a:pt x="3" y="38"/>
                        <a:pt x="3" y="39"/>
                      </a:cubicBezTo>
                      <a:cubicBezTo>
                        <a:pt x="3" y="39"/>
                        <a:pt x="3" y="38"/>
                        <a:pt x="3" y="38"/>
                      </a:cubicBezTo>
                      <a:close/>
                      <a:moveTo>
                        <a:pt x="3" y="42"/>
                      </a:moveTo>
                      <a:cubicBezTo>
                        <a:pt x="3" y="42"/>
                        <a:pt x="3" y="41"/>
                        <a:pt x="3" y="41"/>
                      </a:cubicBezTo>
                      <a:cubicBezTo>
                        <a:pt x="4" y="41"/>
                        <a:pt x="4" y="42"/>
                        <a:pt x="4" y="42"/>
                      </a:cubicBezTo>
                      <a:cubicBezTo>
                        <a:pt x="4" y="42"/>
                        <a:pt x="4" y="42"/>
                        <a:pt x="3" y="42"/>
                      </a:cubicBezTo>
                      <a:close/>
                      <a:moveTo>
                        <a:pt x="4" y="40"/>
                      </a:moveTo>
                      <a:cubicBezTo>
                        <a:pt x="4" y="40"/>
                        <a:pt x="4" y="39"/>
                        <a:pt x="4" y="38"/>
                      </a:cubicBezTo>
                      <a:cubicBezTo>
                        <a:pt x="5" y="39"/>
                        <a:pt x="5" y="40"/>
                        <a:pt x="4" y="40"/>
                      </a:cubicBezTo>
                      <a:close/>
                      <a:moveTo>
                        <a:pt x="4" y="35"/>
                      </a:moveTo>
                      <a:cubicBezTo>
                        <a:pt x="4" y="35"/>
                        <a:pt x="5" y="35"/>
                        <a:pt x="5" y="36"/>
                      </a:cubicBezTo>
                      <a:cubicBezTo>
                        <a:pt x="5" y="36"/>
                        <a:pt x="4" y="36"/>
                        <a:pt x="4" y="35"/>
                      </a:cubicBezTo>
                      <a:close/>
                      <a:moveTo>
                        <a:pt x="6" y="43"/>
                      </a:move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6" y="44"/>
                        <a:pt x="6" y="43"/>
                        <a:pt x="6" y="43"/>
                      </a:cubicBezTo>
                      <a:close/>
                      <a:moveTo>
                        <a:pt x="6" y="42"/>
                      </a:move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6" y="41"/>
                        <a:pt x="6" y="41"/>
                        <a:pt x="6" y="42"/>
                      </a:cubicBezTo>
                      <a:cubicBezTo>
                        <a:pt x="6" y="42"/>
                        <a:pt x="6" y="42"/>
                        <a:pt x="6" y="42"/>
                      </a:cubicBezTo>
                      <a:close/>
                      <a:moveTo>
                        <a:pt x="5" y="39"/>
                      </a:moveTo>
                      <a:cubicBezTo>
                        <a:pt x="5" y="39"/>
                        <a:pt x="5" y="39"/>
                        <a:pt x="6" y="39"/>
                      </a:cubicBezTo>
                      <a:cubicBezTo>
                        <a:pt x="6" y="39"/>
                        <a:pt x="6" y="38"/>
                        <a:pt x="6" y="38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6" y="39"/>
                        <a:pt x="5" y="40"/>
                        <a:pt x="5" y="39"/>
                      </a:cubicBezTo>
                      <a:close/>
                      <a:moveTo>
                        <a:pt x="6" y="39"/>
                      </a:moveTo>
                      <a:cubicBezTo>
                        <a:pt x="6" y="38"/>
                        <a:pt x="6" y="38"/>
                        <a:pt x="7" y="38"/>
                      </a:cubicBezTo>
                      <a:cubicBezTo>
                        <a:pt x="7" y="38"/>
                        <a:pt x="7" y="38"/>
                        <a:pt x="7" y="39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38"/>
                        <a:pt x="7" y="39"/>
                        <a:pt x="6" y="39"/>
                      </a:cubicBezTo>
                      <a:close/>
                      <a:moveTo>
                        <a:pt x="7" y="42"/>
                      </a:moveTo>
                      <a:cubicBezTo>
                        <a:pt x="7" y="42"/>
                        <a:pt x="8" y="42"/>
                        <a:pt x="8" y="42"/>
                      </a:cubicBezTo>
                      <a:cubicBezTo>
                        <a:pt x="8" y="43"/>
                        <a:pt x="7" y="43"/>
                        <a:pt x="7" y="42"/>
                      </a:cubicBezTo>
                      <a:close/>
                      <a:moveTo>
                        <a:pt x="8" y="41"/>
                      </a:moveTo>
                      <a:cubicBezTo>
                        <a:pt x="8" y="41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1"/>
                        <a:pt x="8" y="40"/>
                        <a:pt x="8" y="41"/>
                      </a:cubicBezTo>
                      <a:close/>
                      <a:moveTo>
                        <a:pt x="8" y="7"/>
                      </a:moveTo>
                      <a:cubicBezTo>
                        <a:pt x="8" y="7"/>
                        <a:pt x="9" y="7"/>
                        <a:pt x="9" y="7"/>
                      </a:cubicBezTo>
                      <a:cubicBezTo>
                        <a:pt x="9" y="7"/>
                        <a:pt x="8" y="7"/>
                        <a:pt x="8" y="7"/>
                      </a:cubicBezTo>
                      <a:close/>
                      <a:moveTo>
                        <a:pt x="9" y="44"/>
                      </a:move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lose/>
                      <a:moveTo>
                        <a:pt x="16" y="46"/>
                      </a:move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6"/>
                        <a:pt x="17" y="47"/>
                        <a:pt x="16" y="46"/>
                      </a:cubicBezTo>
                      <a:close/>
                      <a:moveTo>
                        <a:pt x="17" y="46"/>
                      </a:move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7" y="46"/>
                        <a:pt x="17" y="46"/>
                        <a:pt x="18" y="46"/>
                      </a:cubicBezTo>
                      <a:cubicBezTo>
                        <a:pt x="18" y="47"/>
                        <a:pt x="17" y="47"/>
                        <a:pt x="17" y="46"/>
                      </a:cubicBezTo>
                      <a:close/>
                      <a:moveTo>
                        <a:pt x="24" y="50"/>
                      </a:moveTo>
                      <a:cubicBezTo>
                        <a:pt x="24" y="49"/>
                        <a:pt x="25" y="49"/>
                        <a:pt x="25" y="49"/>
                      </a:cubicBezTo>
                      <a:cubicBezTo>
                        <a:pt x="25" y="50"/>
                        <a:pt x="25" y="50"/>
                        <a:pt x="24" y="50"/>
                      </a:cubicBezTo>
                      <a:close/>
                      <a:moveTo>
                        <a:pt x="27" y="48"/>
                      </a:moveTo>
                      <a:cubicBezTo>
                        <a:pt x="26" y="48"/>
                        <a:pt x="25" y="48"/>
                        <a:pt x="25" y="48"/>
                      </a:cubicBezTo>
                      <a:cubicBezTo>
                        <a:pt x="24" y="47"/>
                        <a:pt x="23" y="47"/>
                        <a:pt x="21" y="46"/>
                      </a:cubicBezTo>
                      <a:cubicBezTo>
                        <a:pt x="20" y="46"/>
                        <a:pt x="19" y="45"/>
                        <a:pt x="18" y="45"/>
                      </a:cubicBezTo>
                      <a:cubicBezTo>
                        <a:pt x="15" y="43"/>
                        <a:pt x="12" y="42"/>
                        <a:pt x="9" y="41"/>
                      </a:cubicBezTo>
                      <a:cubicBezTo>
                        <a:pt x="9" y="40"/>
                        <a:pt x="9" y="39"/>
                        <a:pt x="9" y="38"/>
                      </a:cubicBezTo>
                      <a:cubicBezTo>
                        <a:pt x="9" y="38"/>
                        <a:pt x="9" y="38"/>
                        <a:pt x="9" y="37"/>
                      </a:cubicBezTo>
                      <a:cubicBezTo>
                        <a:pt x="13" y="40"/>
                        <a:pt x="16" y="41"/>
                        <a:pt x="19" y="42"/>
                      </a:cubicBezTo>
                      <a:cubicBezTo>
                        <a:pt x="20" y="42"/>
                        <a:pt x="19" y="42"/>
                        <a:pt x="20" y="42"/>
                      </a:cubicBezTo>
                      <a:cubicBezTo>
                        <a:pt x="21" y="43"/>
                        <a:pt x="22" y="44"/>
                        <a:pt x="23" y="44"/>
                      </a:cubicBezTo>
                      <a:cubicBezTo>
                        <a:pt x="23" y="44"/>
                        <a:pt x="24" y="44"/>
                        <a:pt x="24" y="44"/>
                      </a:cubicBezTo>
                      <a:cubicBezTo>
                        <a:pt x="24" y="44"/>
                        <a:pt x="24" y="44"/>
                        <a:pt x="24" y="45"/>
                      </a:cubicBezTo>
                      <a:cubicBezTo>
                        <a:pt x="25" y="45"/>
                        <a:pt x="26" y="45"/>
                        <a:pt x="27" y="46"/>
                      </a:cubicBezTo>
                      <a:cubicBezTo>
                        <a:pt x="27" y="46"/>
                        <a:pt x="27" y="47"/>
                        <a:pt x="27" y="48"/>
                      </a:cubicBezTo>
                      <a:close/>
                      <a:moveTo>
                        <a:pt x="28" y="13"/>
                      </a:moveTo>
                      <a:cubicBezTo>
                        <a:pt x="28" y="13"/>
                        <a:pt x="28" y="12"/>
                        <a:pt x="28" y="12"/>
                      </a:cubicBezTo>
                      <a:cubicBezTo>
                        <a:pt x="28" y="12"/>
                        <a:pt x="28" y="12"/>
                        <a:pt x="29" y="12"/>
                      </a:cubicBezTo>
                      <a:cubicBezTo>
                        <a:pt x="28" y="13"/>
                        <a:pt x="29" y="13"/>
                        <a:pt x="29" y="13"/>
                      </a:cubicBezTo>
                      <a:cubicBezTo>
                        <a:pt x="29" y="13"/>
                        <a:pt x="28" y="13"/>
                        <a:pt x="28" y="13"/>
                      </a:cubicBezTo>
                      <a:close/>
                      <a:moveTo>
                        <a:pt x="29" y="52"/>
                      </a:moveTo>
                      <a:cubicBezTo>
                        <a:pt x="29" y="51"/>
                        <a:pt x="29" y="51"/>
                        <a:pt x="29" y="51"/>
                      </a:cubicBezTo>
                      <a:cubicBezTo>
                        <a:pt x="29" y="51"/>
                        <a:pt x="29" y="51"/>
                        <a:pt x="29" y="51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lose/>
                      <a:moveTo>
                        <a:pt x="31" y="47"/>
                      </a:move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2" y="48"/>
                        <a:pt x="31" y="48"/>
                        <a:pt x="31" y="47"/>
                      </a:cubicBezTo>
                      <a:close/>
                      <a:moveTo>
                        <a:pt x="34" y="17"/>
                      </a:move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lose/>
                      <a:moveTo>
                        <a:pt x="33" y="15"/>
                      </a:moveTo>
                      <a:cubicBezTo>
                        <a:pt x="33" y="15"/>
                        <a:pt x="33" y="15"/>
                        <a:pt x="33" y="14"/>
                      </a:cubicBezTo>
                      <a:cubicBezTo>
                        <a:pt x="33" y="14"/>
                        <a:pt x="33" y="15"/>
                        <a:pt x="33" y="15"/>
                      </a:cubicBezTo>
                      <a:close/>
                      <a:moveTo>
                        <a:pt x="33" y="16"/>
                      </a:moveTo>
                      <a:cubicBezTo>
                        <a:pt x="34" y="16"/>
                        <a:pt x="33" y="17"/>
                        <a:pt x="33" y="17"/>
                      </a:cubicBezTo>
                      <a:cubicBezTo>
                        <a:pt x="33" y="17"/>
                        <a:pt x="33" y="16"/>
                        <a:pt x="33" y="16"/>
                      </a:cubicBezTo>
                      <a:cubicBezTo>
                        <a:pt x="33" y="16"/>
                        <a:pt x="33" y="16"/>
                        <a:pt x="33" y="16"/>
                      </a:cubicBezTo>
                      <a:close/>
                      <a:moveTo>
                        <a:pt x="33" y="52"/>
                      </a:move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3" y="53"/>
                        <a:pt x="33" y="53"/>
                        <a:pt x="33" y="52"/>
                      </a:cubicBezTo>
                      <a:close/>
                      <a:moveTo>
                        <a:pt x="33" y="52"/>
                      </a:move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1"/>
                        <a:pt x="34" y="52"/>
                        <a:pt x="33" y="52"/>
                      </a:cubicBezTo>
                      <a:close/>
                      <a:moveTo>
                        <a:pt x="34" y="49"/>
                      </a:moveTo>
                      <a:cubicBezTo>
                        <a:pt x="34" y="49"/>
                        <a:pt x="33" y="48"/>
                        <a:pt x="34" y="48"/>
                      </a:cubicBezTo>
                      <a:cubicBezTo>
                        <a:pt x="34" y="48"/>
                        <a:pt x="34" y="48"/>
                        <a:pt x="34" y="49"/>
                      </a:cubicBezTo>
                      <a:cubicBezTo>
                        <a:pt x="34" y="49"/>
                        <a:pt x="34" y="49"/>
                        <a:pt x="34" y="49"/>
                      </a:cubicBezTo>
                      <a:close/>
                      <a:moveTo>
                        <a:pt x="34" y="28"/>
                      </a:move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27"/>
                        <a:pt x="34" y="27"/>
                        <a:pt x="35" y="27"/>
                      </a:cubicBezTo>
                      <a:cubicBezTo>
                        <a:pt x="35" y="27"/>
                        <a:pt x="35" y="28"/>
                        <a:pt x="34" y="28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5" y="22"/>
                        <a:pt x="35" y="23"/>
                      </a:cubicBezTo>
                      <a:cubicBezTo>
                        <a:pt x="35" y="23"/>
                        <a:pt x="35" y="23"/>
                        <a:pt x="34" y="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8653" name="Group 285"/>
            <p:cNvGrpSpPr>
              <a:grpSpLocks/>
            </p:cNvGrpSpPr>
            <p:nvPr/>
          </p:nvGrpSpPr>
          <p:grpSpPr bwMode="auto">
            <a:xfrm>
              <a:off x="4824" y="2614"/>
              <a:ext cx="749" cy="285"/>
              <a:chOff x="4830" y="2522"/>
              <a:chExt cx="749" cy="285"/>
            </a:xfrm>
          </p:grpSpPr>
          <p:grpSp>
            <p:nvGrpSpPr>
              <p:cNvPr id="58654" name="Group 286"/>
              <p:cNvGrpSpPr>
                <a:grpSpLocks/>
              </p:cNvGrpSpPr>
              <p:nvPr/>
            </p:nvGrpSpPr>
            <p:grpSpPr bwMode="auto">
              <a:xfrm>
                <a:off x="4830" y="2522"/>
                <a:ext cx="749" cy="285"/>
                <a:chOff x="4830" y="2522"/>
                <a:chExt cx="749" cy="285"/>
              </a:xfrm>
            </p:grpSpPr>
            <p:sp>
              <p:nvSpPr>
                <p:cNvPr id="58655" name="Freeform 287"/>
                <p:cNvSpPr>
                  <a:spLocks/>
                </p:cNvSpPr>
                <p:nvPr/>
              </p:nvSpPr>
              <p:spPr bwMode="auto">
                <a:xfrm>
                  <a:off x="4830" y="2522"/>
                  <a:ext cx="749" cy="285"/>
                </a:xfrm>
                <a:custGeom>
                  <a:avLst/>
                  <a:gdLst>
                    <a:gd name="T0" fmla="*/ 0 w 681"/>
                    <a:gd name="T1" fmla="*/ 140 h 259"/>
                    <a:gd name="T2" fmla="*/ 295 w 681"/>
                    <a:gd name="T3" fmla="*/ 0 h 259"/>
                    <a:gd name="T4" fmla="*/ 681 w 681"/>
                    <a:gd name="T5" fmla="*/ 68 h 259"/>
                    <a:gd name="T6" fmla="*/ 437 w 681"/>
                    <a:gd name="T7" fmla="*/ 259 h 259"/>
                    <a:gd name="T8" fmla="*/ 0 w 681"/>
                    <a:gd name="T9" fmla="*/ 14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1" h="259">
                      <a:moveTo>
                        <a:pt x="0" y="140"/>
                      </a:moveTo>
                      <a:lnTo>
                        <a:pt x="295" y="0"/>
                      </a:lnTo>
                      <a:lnTo>
                        <a:pt x="681" y="68"/>
                      </a:lnTo>
                      <a:lnTo>
                        <a:pt x="437" y="259"/>
                      </a:lnTo>
                      <a:lnTo>
                        <a:pt x="0" y="140"/>
                      </a:lnTo>
                      <a:close/>
                    </a:path>
                  </a:pathLst>
                </a:custGeom>
                <a:solidFill>
                  <a:srgbClr val="C5B293"/>
                </a:solidFill>
                <a:ln w="8001" cap="flat">
                  <a:solidFill>
                    <a:srgbClr val="B9A279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8656" name="Freeform 288"/>
                <p:cNvSpPr>
                  <a:spLocks/>
                </p:cNvSpPr>
                <p:nvPr/>
              </p:nvSpPr>
              <p:spPr bwMode="auto">
                <a:xfrm>
                  <a:off x="4977" y="2586"/>
                  <a:ext cx="483" cy="218"/>
                </a:xfrm>
                <a:custGeom>
                  <a:avLst/>
                  <a:gdLst>
                    <a:gd name="T0" fmla="*/ 408 w 440"/>
                    <a:gd name="T1" fmla="*/ 199 h 199"/>
                    <a:gd name="T2" fmla="*/ 408 w 440"/>
                    <a:gd name="T3" fmla="*/ 199 h 199"/>
                    <a:gd name="T4" fmla="*/ 408 w 440"/>
                    <a:gd name="T5" fmla="*/ 193 h 199"/>
                    <a:gd name="T6" fmla="*/ 410 w 440"/>
                    <a:gd name="T7" fmla="*/ 195 h 199"/>
                    <a:gd name="T8" fmla="*/ 410 w 440"/>
                    <a:gd name="T9" fmla="*/ 191 h 199"/>
                    <a:gd name="T10" fmla="*/ 414 w 440"/>
                    <a:gd name="T11" fmla="*/ 193 h 199"/>
                    <a:gd name="T12" fmla="*/ 414 w 440"/>
                    <a:gd name="T13" fmla="*/ 187 h 199"/>
                    <a:gd name="T14" fmla="*/ 415 w 440"/>
                    <a:gd name="T15" fmla="*/ 191 h 199"/>
                    <a:gd name="T16" fmla="*/ 415 w 440"/>
                    <a:gd name="T17" fmla="*/ 185 h 199"/>
                    <a:gd name="T18" fmla="*/ 417 w 440"/>
                    <a:gd name="T19" fmla="*/ 187 h 199"/>
                    <a:gd name="T20" fmla="*/ 417 w 440"/>
                    <a:gd name="T21" fmla="*/ 184 h 199"/>
                    <a:gd name="T22" fmla="*/ 421 w 440"/>
                    <a:gd name="T23" fmla="*/ 185 h 199"/>
                    <a:gd name="T24" fmla="*/ 421 w 440"/>
                    <a:gd name="T25" fmla="*/ 180 h 199"/>
                    <a:gd name="T26" fmla="*/ 423 w 440"/>
                    <a:gd name="T27" fmla="*/ 184 h 199"/>
                    <a:gd name="T28" fmla="*/ 423 w 440"/>
                    <a:gd name="T29" fmla="*/ 178 h 199"/>
                    <a:gd name="T30" fmla="*/ 427 w 440"/>
                    <a:gd name="T31" fmla="*/ 182 h 199"/>
                    <a:gd name="T32" fmla="*/ 427 w 440"/>
                    <a:gd name="T33" fmla="*/ 180 h 199"/>
                    <a:gd name="T34" fmla="*/ 427 w 440"/>
                    <a:gd name="T35" fmla="*/ 176 h 199"/>
                    <a:gd name="T36" fmla="*/ 431 w 440"/>
                    <a:gd name="T37" fmla="*/ 178 h 199"/>
                    <a:gd name="T38" fmla="*/ 431 w 440"/>
                    <a:gd name="T39" fmla="*/ 172 h 199"/>
                    <a:gd name="T40" fmla="*/ 432 w 440"/>
                    <a:gd name="T41" fmla="*/ 174 h 199"/>
                    <a:gd name="T42" fmla="*/ 432 w 440"/>
                    <a:gd name="T43" fmla="*/ 170 h 199"/>
                    <a:gd name="T44" fmla="*/ 434 w 440"/>
                    <a:gd name="T45" fmla="*/ 172 h 199"/>
                    <a:gd name="T46" fmla="*/ 434 w 440"/>
                    <a:gd name="T47" fmla="*/ 167 h 199"/>
                    <a:gd name="T48" fmla="*/ 436 w 440"/>
                    <a:gd name="T49" fmla="*/ 170 h 199"/>
                    <a:gd name="T50" fmla="*/ 436 w 440"/>
                    <a:gd name="T51" fmla="*/ 165 h 199"/>
                    <a:gd name="T52" fmla="*/ 438 w 440"/>
                    <a:gd name="T53" fmla="*/ 165 h 199"/>
                    <a:gd name="T54" fmla="*/ 440 w 440"/>
                    <a:gd name="T55" fmla="*/ 95 h 199"/>
                    <a:gd name="T56" fmla="*/ 37 w 440"/>
                    <a:gd name="T57" fmla="*/ 0 h 199"/>
                    <a:gd name="T58" fmla="*/ 0 w 440"/>
                    <a:gd name="T59" fmla="*/ 19 h 199"/>
                    <a:gd name="T60" fmla="*/ 408 w 440"/>
                    <a:gd name="T61" fmla="*/ 119 h 199"/>
                    <a:gd name="T62" fmla="*/ 408 w 440"/>
                    <a:gd name="T63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0" h="199">
                      <a:moveTo>
                        <a:pt x="408" y="199"/>
                      </a:moveTo>
                      <a:lnTo>
                        <a:pt x="408" y="199"/>
                      </a:lnTo>
                      <a:lnTo>
                        <a:pt x="408" y="193"/>
                      </a:lnTo>
                      <a:lnTo>
                        <a:pt x="410" y="195"/>
                      </a:lnTo>
                      <a:lnTo>
                        <a:pt x="410" y="191"/>
                      </a:lnTo>
                      <a:lnTo>
                        <a:pt x="414" y="193"/>
                      </a:lnTo>
                      <a:lnTo>
                        <a:pt x="414" y="187"/>
                      </a:lnTo>
                      <a:lnTo>
                        <a:pt x="415" y="191"/>
                      </a:lnTo>
                      <a:lnTo>
                        <a:pt x="415" y="185"/>
                      </a:lnTo>
                      <a:lnTo>
                        <a:pt x="417" y="187"/>
                      </a:lnTo>
                      <a:lnTo>
                        <a:pt x="417" y="184"/>
                      </a:lnTo>
                      <a:lnTo>
                        <a:pt x="421" y="185"/>
                      </a:lnTo>
                      <a:lnTo>
                        <a:pt x="421" y="180"/>
                      </a:lnTo>
                      <a:lnTo>
                        <a:pt x="423" y="184"/>
                      </a:lnTo>
                      <a:lnTo>
                        <a:pt x="423" y="178"/>
                      </a:lnTo>
                      <a:lnTo>
                        <a:pt x="427" y="182"/>
                      </a:lnTo>
                      <a:lnTo>
                        <a:pt x="427" y="180"/>
                      </a:lnTo>
                      <a:lnTo>
                        <a:pt x="427" y="176"/>
                      </a:lnTo>
                      <a:lnTo>
                        <a:pt x="431" y="178"/>
                      </a:lnTo>
                      <a:lnTo>
                        <a:pt x="431" y="172"/>
                      </a:lnTo>
                      <a:lnTo>
                        <a:pt x="432" y="174"/>
                      </a:lnTo>
                      <a:lnTo>
                        <a:pt x="432" y="170"/>
                      </a:lnTo>
                      <a:lnTo>
                        <a:pt x="434" y="172"/>
                      </a:lnTo>
                      <a:lnTo>
                        <a:pt x="434" y="167"/>
                      </a:lnTo>
                      <a:lnTo>
                        <a:pt x="436" y="170"/>
                      </a:lnTo>
                      <a:lnTo>
                        <a:pt x="436" y="165"/>
                      </a:lnTo>
                      <a:lnTo>
                        <a:pt x="438" y="165"/>
                      </a:lnTo>
                      <a:lnTo>
                        <a:pt x="440" y="95"/>
                      </a:lnTo>
                      <a:lnTo>
                        <a:pt x="37" y="0"/>
                      </a:lnTo>
                      <a:lnTo>
                        <a:pt x="0" y="19"/>
                      </a:lnTo>
                      <a:lnTo>
                        <a:pt x="408" y="119"/>
                      </a:lnTo>
                      <a:lnTo>
                        <a:pt x="408" y="199"/>
                      </a:lnTo>
                      <a:close/>
                    </a:path>
                  </a:pathLst>
                </a:custGeom>
                <a:solidFill>
                  <a:srgbClr val="D8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8657" name="Freeform 289"/>
              <p:cNvSpPr>
                <a:spLocks/>
              </p:cNvSpPr>
              <p:nvPr/>
            </p:nvSpPr>
            <p:spPr bwMode="auto">
              <a:xfrm>
                <a:off x="4992" y="2596"/>
                <a:ext cx="448" cy="109"/>
              </a:xfrm>
              <a:custGeom>
                <a:avLst/>
                <a:gdLst>
                  <a:gd name="T0" fmla="*/ 0 w 408"/>
                  <a:gd name="T1" fmla="*/ 0 h 98"/>
                  <a:gd name="T2" fmla="*/ 406 w 408"/>
                  <a:gd name="T3" fmla="*/ 98 h 98"/>
                  <a:gd name="T4" fmla="*/ 408 w 408"/>
                  <a:gd name="T5" fmla="*/ 96 h 98"/>
                  <a:gd name="T6" fmla="*/ 4 w 408"/>
                  <a:gd name="T7" fmla="*/ 0 h 98"/>
                  <a:gd name="T8" fmla="*/ 0 w 408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98">
                    <a:moveTo>
                      <a:pt x="0" y="0"/>
                    </a:moveTo>
                    <a:lnTo>
                      <a:pt x="406" y="98"/>
                    </a:lnTo>
                    <a:lnTo>
                      <a:pt x="408" y="9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C0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8658" name="Group 290"/>
          <p:cNvGrpSpPr>
            <a:grpSpLocks/>
          </p:cNvGrpSpPr>
          <p:nvPr/>
        </p:nvGrpSpPr>
        <p:grpSpPr bwMode="auto">
          <a:xfrm>
            <a:off x="5589588" y="-3746500"/>
            <a:ext cx="706437" cy="676275"/>
            <a:chOff x="4432" y="3361"/>
            <a:chExt cx="400" cy="383"/>
          </a:xfrm>
        </p:grpSpPr>
        <p:sp>
          <p:nvSpPr>
            <p:cNvPr id="58659" name="Freeform 291"/>
            <p:cNvSpPr>
              <a:spLocks/>
            </p:cNvSpPr>
            <p:nvPr/>
          </p:nvSpPr>
          <p:spPr bwMode="auto">
            <a:xfrm>
              <a:off x="4635" y="3372"/>
              <a:ext cx="93" cy="72"/>
            </a:xfrm>
            <a:custGeom>
              <a:avLst/>
              <a:gdLst>
                <a:gd name="T0" fmla="*/ 0 w 111"/>
                <a:gd name="T1" fmla="*/ 0 h 85"/>
                <a:gd name="T2" fmla="*/ 110 w 111"/>
                <a:gd name="T3" fmla="*/ 85 h 85"/>
                <a:gd name="T4" fmla="*/ 111 w 111"/>
                <a:gd name="T5" fmla="*/ 85 h 85"/>
                <a:gd name="T6" fmla="*/ 0 w 111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85">
                  <a:moveTo>
                    <a:pt x="0" y="0"/>
                  </a:moveTo>
                  <a:lnTo>
                    <a:pt x="110" y="85"/>
                  </a:lnTo>
                  <a:lnTo>
                    <a:pt x="111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60" name="Freeform 292"/>
            <p:cNvSpPr>
              <a:spLocks/>
            </p:cNvSpPr>
            <p:nvPr/>
          </p:nvSpPr>
          <p:spPr bwMode="auto">
            <a:xfrm>
              <a:off x="4669" y="3388"/>
              <a:ext cx="11" cy="13"/>
            </a:xfrm>
            <a:custGeom>
              <a:avLst/>
              <a:gdLst>
                <a:gd name="T0" fmla="*/ 3 w 7"/>
                <a:gd name="T1" fmla="*/ 7 h 8"/>
                <a:gd name="T2" fmla="*/ 6 w 7"/>
                <a:gd name="T3" fmla="*/ 7 h 8"/>
                <a:gd name="T4" fmla="*/ 4 w 7"/>
                <a:gd name="T5" fmla="*/ 1 h 8"/>
                <a:gd name="T6" fmla="*/ 0 w 7"/>
                <a:gd name="T7" fmla="*/ 2 h 8"/>
                <a:gd name="T8" fmla="*/ 3 w 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3" y="7"/>
                  </a:moveTo>
                  <a:cubicBezTo>
                    <a:pt x="5" y="8"/>
                    <a:pt x="6" y="7"/>
                    <a:pt x="6" y="7"/>
                  </a:cubicBezTo>
                  <a:cubicBezTo>
                    <a:pt x="7" y="5"/>
                    <a:pt x="6" y="2"/>
                    <a:pt x="4" y="1"/>
                  </a:cubicBezTo>
                  <a:cubicBezTo>
                    <a:pt x="2" y="0"/>
                    <a:pt x="1" y="0"/>
                    <a:pt x="0" y="2"/>
                  </a:cubicBezTo>
                  <a:cubicBezTo>
                    <a:pt x="0" y="3"/>
                    <a:pt x="1" y="6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61" name="Freeform 293"/>
            <p:cNvSpPr>
              <a:spLocks/>
            </p:cNvSpPr>
            <p:nvPr/>
          </p:nvSpPr>
          <p:spPr bwMode="auto">
            <a:xfrm>
              <a:off x="4669" y="3399"/>
              <a:ext cx="11" cy="13"/>
            </a:xfrm>
            <a:custGeom>
              <a:avLst/>
              <a:gdLst>
                <a:gd name="T0" fmla="*/ 1 w 7"/>
                <a:gd name="T1" fmla="*/ 1 h 8"/>
                <a:gd name="T2" fmla="*/ 1 w 7"/>
                <a:gd name="T3" fmla="*/ 6 h 8"/>
                <a:gd name="T4" fmla="*/ 7 w 7"/>
                <a:gd name="T5" fmla="*/ 7 h 8"/>
                <a:gd name="T6" fmla="*/ 7 w 7"/>
                <a:gd name="T7" fmla="*/ 4 h 8"/>
                <a:gd name="T8" fmla="*/ 1 w 7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1" y="1"/>
                  </a:moveTo>
                  <a:cubicBezTo>
                    <a:pt x="0" y="2"/>
                    <a:pt x="0" y="5"/>
                    <a:pt x="1" y="6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7" y="6"/>
                    <a:pt x="7" y="6"/>
                    <a:pt x="7" y="4"/>
                  </a:cubicBezTo>
                  <a:cubicBezTo>
                    <a:pt x="6" y="2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62" name="Freeform 294"/>
            <p:cNvSpPr>
              <a:spLocks noEditPoints="1"/>
            </p:cNvSpPr>
            <p:nvPr/>
          </p:nvSpPr>
          <p:spPr bwMode="auto">
            <a:xfrm>
              <a:off x="4718" y="3396"/>
              <a:ext cx="57" cy="82"/>
            </a:xfrm>
            <a:custGeom>
              <a:avLst/>
              <a:gdLst>
                <a:gd name="T0" fmla="*/ 1 w 36"/>
                <a:gd name="T1" fmla="*/ 9 h 52"/>
                <a:gd name="T2" fmla="*/ 3 w 36"/>
                <a:gd name="T3" fmla="*/ 6 h 52"/>
                <a:gd name="T4" fmla="*/ 1 w 36"/>
                <a:gd name="T5" fmla="*/ 11 h 52"/>
                <a:gd name="T6" fmla="*/ 1 w 36"/>
                <a:gd name="T7" fmla="*/ 36 h 52"/>
                <a:gd name="T8" fmla="*/ 16 w 36"/>
                <a:gd name="T9" fmla="*/ 44 h 52"/>
                <a:gd name="T10" fmla="*/ 23 w 36"/>
                <a:gd name="T11" fmla="*/ 39 h 52"/>
                <a:gd name="T12" fmla="*/ 25 w 36"/>
                <a:gd name="T13" fmla="*/ 47 h 52"/>
                <a:gd name="T14" fmla="*/ 36 w 36"/>
                <a:gd name="T15" fmla="*/ 30 h 52"/>
                <a:gd name="T16" fmla="*/ 4 w 36"/>
                <a:gd name="T17" fmla="*/ 4 h 52"/>
                <a:gd name="T18" fmla="*/ 25 w 36"/>
                <a:gd name="T19" fmla="*/ 44 h 52"/>
                <a:gd name="T20" fmla="*/ 35 w 36"/>
                <a:gd name="T21" fmla="*/ 35 h 52"/>
                <a:gd name="T22" fmla="*/ 34 w 36"/>
                <a:gd name="T23" fmla="*/ 38 h 52"/>
                <a:gd name="T24" fmla="*/ 34 w 36"/>
                <a:gd name="T25" fmla="*/ 34 h 52"/>
                <a:gd name="T26" fmla="*/ 35 w 36"/>
                <a:gd name="T27" fmla="*/ 34 h 52"/>
                <a:gd name="T28" fmla="*/ 33 w 36"/>
                <a:gd name="T29" fmla="*/ 27 h 52"/>
                <a:gd name="T30" fmla="*/ 34 w 36"/>
                <a:gd name="T31" fmla="*/ 41 h 52"/>
                <a:gd name="T32" fmla="*/ 32 w 36"/>
                <a:gd name="T33" fmla="*/ 23 h 52"/>
                <a:gd name="T34" fmla="*/ 33 w 36"/>
                <a:gd name="T35" fmla="*/ 17 h 52"/>
                <a:gd name="T36" fmla="*/ 31 w 36"/>
                <a:gd name="T37" fmla="*/ 16 h 52"/>
                <a:gd name="T38" fmla="*/ 27 w 36"/>
                <a:gd name="T39" fmla="*/ 42 h 52"/>
                <a:gd name="T40" fmla="*/ 28 w 36"/>
                <a:gd name="T41" fmla="*/ 21 h 52"/>
                <a:gd name="T42" fmla="*/ 29 w 36"/>
                <a:gd name="T43" fmla="*/ 13 h 52"/>
                <a:gd name="T44" fmla="*/ 24 w 36"/>
                <a:gd name="T45" fmla="*/ 16 h 52"/>
                <a:gd name="T46" fmla="*/ 27 w 36"/>
                <a:gd name="T47" fmla="*/ 17 h 52"/>
                <a:gd name="T48" fmla="*/ 26 w 36"/>
                <a:gd name="T49" fmla="*/ 18 h 52"/>
                <a:gd name="T50" fmla="*/ 25 w 36"/>
                <a:gd name="T51" fmla="*/ 21 h 52"/>
                <a:gd name="T52" fmla="*/ 22 w 36"/>
                <a:gd name="T53" fmla="*/ 15 h 52"/>
                <a:gd name="T54" fmla="*/ 20 w 36"/>
                <a:gd name="T55" fmla="*/ 17 h 52"/>
                <a:gd name="T56" fmla="*/ 19 w 36"/>
                <a:gd name="T57" fmla="*/ 15 h 52"/>
                <a:gd name="T58" fmla="*/ 17 w 36"/>
                <a:gd name="T59" fmla="*/ 14 h 52"/>
                <a:gd name="T60" fmla="*/ 14 w 36"/>
                <a:gd name="T61" fmla="*/ 12 h 52"/>
                <a:gd name="T62" fmla="*/ 12 w 36"/>
                <a:gd name="T63" fmla="*/ 13 h 52"/>
                <a:gd name="T64" fmla="*/ 9 w 36"/>
                <a:gd name="T65" fmla="*/ 6 h 52"/>
                <a:gd name="T66" fmla="*/ 10 w 36"/>
                <a:gd name="T67" fmla="*/ 12 h 52"/>
                <a:gd name="T68" fmla="*/ 8 w 36"/>
                <a:gd name="T69" fmla="*/ 32 h 52"/>
                <a:gd name="T70" fmla="*/ 9 w 36"/>
                <a:gd name="T71" fmla="*/ 13 h 52"/>
                <a:gd name="T72" fmla="*/ 10 w 36"/>
                <a:gd name="T73" fmla="*/ 38 h 52"/>
                <a:gd name="T74" fmla="*/ 6 w 36"/>
                <a:gd name="T75" fmla="*/ 12 h 52"/>
                <a:gd name="T76" fmla="*/ 2 w 36"/>
                <a:gd name="T77" fmla="*/ 32 h 52"/>
                <a:gd name="T78" fmla="*/ 4 w 36"/>
                <a:gd name="T79" fmla="*/ 33 h 52"/>
                <a:gd name="T80" fmla="*/ 4 w 36"/>
                <a:gd name="T81" fmla="*/ 23 h 52"/>
                <a:gd name="T82" fmla="*/ 3 w 36"/>
                <a:gd name="T83" fmla="*/ 17 h 52"/>
                <a:gd name="T84" fmla="*/ 1 w 36"/>
                <a:gd name="T85" fmla="*/ 13 h 52"/>
                <a:gd name="T86" fmla="*/ 2 w 36"/>
                <a:gd name="T87" fmla="*/ 29 h 52"/>
                <a:gd name="T88" fmla="*/ 4 w 36"/>
                <a:gd name="T89" fmla="*/ 34 h 52"/>
                <a:gd name="T90" fmla="*/ 5 w 36"/>
                <a:gd name="T91" fmla="*/ 17 h 52"/>
                <a:gd name="T92" fmla="*/ 7 w 36"/>
                <a:gd name="T93" fmla="*/ 34 h 52"/>
                <a:gd name="T94" fmla="*/ 9 w 36"/>
                <a:gd name="T95" fmla="*/ 37 h 52"/>
                <a:gd name="T96" fmla="*/ 11 w 36"/>
                <a:gd name="T97" fmla="*/ 41 h 52"/>
                <a:gd name="T98" fmla="*/ 13 w 36"/>
                <a:gd name="T99" fmla="*/ 42 h 52"/>
                <a:gd name="T100" fmla="*/ 20 w 36"/>
                <a:gd name="T101" fmla="*/ 38 h 52"/>
                <a:gd name="T102" fmla="*/ 24 w 36"/>
                <a:gd name="T103" fmla="*/ 37 h 52"/>
                <a:gd name="T104" fmla="*/ 22 w 36"/>
                <a:gd name="T105" fmla="*/ 25 h 52"/>
                <a:gd name="T106" fmla="*/ 17 w 36"/>
                <a:gd name="T107" fmla="*/ 23 h 52"/>
                <a:gd name="T108" fmla="*/ 23 w 36"/>
                <a:gd name="T109" fmla="*/ 26 h 52"/>
                <a:gd name="T110" fmla="*/ 27 w 36"/>
                <a:gd name="T111" fmla="*/ 47 h 52"/>
                <a:gd name="T112" fmla="*/ 28 w 36"/>
                <a:gd name="T113" fmla="*/ 45 h 52"/>
                <a:gd name="T114" fmla="*/ 34 w 36"/>
                <a:gd name="T115" fmla="*/ 48 h 52"/>
                <a:gd name="T116" fmla="*/ 33 w 36"/>
                <a:gd name="T117" fmla="*/ 49 h 52"/>
                <a:gd name="T118" fmla="*/ 33 w 36"/>
                <a:gd name="T119" fmla="*/ 43 h 52"/>
                <a:gd name="T120" fmla="*/ 35 w 36"/>
                <a:gd name="T1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52">
                  <a:moveTo>
                    <a:pt x="36" y="26"/>
                  </a:moveTo>
                  <a:cubicBezTo>
                    <a:pt x="36" y="22"/>
                    <a:pt x="36" y="18"/>
                    <a:pt x="36" y="15"/>
                  </a:cubicBezTo>
                  <a:cubicBezTo>
                    <a:pt x="33" y="13"/>
                    <a:pt x="29" y="11"/>
                    <a:pt x="25" y="10"/>
                  </a:cubicBezTo>
                  <a:cubicBezTo>
                    <a:pt x="24" y="10"/>
                    <a:pt x="22" y="8"/>
                    <a:pt x="20" y="8"/>
                  </a:cubicBezTo>
                  <a:cubicBezTo>
                    <a:pt x="17" y="7"/>
                    <a:pt x="14" y="5"/>
                    <a:pt x="10" y="4"/>
                  </a:cubicBezTo>
                  <a:cubicBezTo>
                    <a:pt x="10" y="4"/>
                    <a:pt x="9" y="3"/>
                    <a:pt x="9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5" y="2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2" y="6"/>
                    <a:pt x="1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4" y="8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4" y="11"/>
                    <a:pt x="5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1"/>
                    <a:pt x="5" y="11"/>
                    <a:pt x="5" y="12"/>
                  </a:cubicBezTo>
                  <a:cubicBezTo>
                    <a:pt x="4" y="12"/>
                    <a:pt x="3" y="12"/>
                    <a:pt x="3" y="10"/>
                  </a:cubicBezTo>
                  <a:cubicBezTo>
                    <a:pt x="2" y="10"/>
                    <a:pt x="3" y="10"/>
                    <a:pt x="2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3"/>
                    <a:pt x="2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18"/>
                    <a:pt x="1" y="22"/>
                    <a:pt x="0" y="24"/>
                  </a:cubicBezTo>
                  <a:cubicBezTo>
                    <a:pt x="0" y="26"/>
                    <a:pt x="0" y="28"/>
                    <a:pt x="0" y="30"/>
                  </a:cubicBezTo>
                  <a:cubicBezTo>
                    <a:pt x="0" y="32"/>
                    <a:pt x="1" y="35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1" y="37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7"/>
                    <a:pt x="2" y="37"/>
                    <a:pt x="3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9"/>
                    <a:pt x="4" y="38"/>
                    <a:pt x="4" y="38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6" y="39"/>
                    <a:pt x="7" y="40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9" y="39"/>
                    <a:pt x="9" y="40"/>
                  </a:cubicBezTo>
                  <a:cubicBezTo>
                    <a:pt x="9" y="40"/>
                    <a:pt x="8" y="40"/>
                    <a:pt x="9" y="41"/>
                  </a:cubicBezTo>
                  <a:cubicBezTo>
                    <a:pt x="10" y="42"/>
                    <a:pt x="13" y="43"/>
                    <a:pt x="14" y="43"/>
                  </a:cubicBezTo>
                  <a:cubicBezTo>
                    <a:pt x="14" y="43"/>
                    <a:pt x="14" y="43"/>
                    <a:pt x="15" y="43"/>
                  </a:cubicBezTo>
                  <a:cubicBezTo>
                    <a:pt x="15" y="43"/>
                    <a:pt x="14" y="43"/>
                    <a:pt x="15" y="43"/>
                  </a:cubicBezTo>
                  <a:cubicBezTo>
                    <a:pt x="15" y="44"/>
                    <a:pt x="16" y="44"/>
                    <a:pt x="17" y="44"/>
                  </a:cubicBezTo>
                  <a:cubicBezTo>
                    <a:pt x="17" y="44"/>
                    <a:pt x="16" y="44"/>
                    <a:pt x="16" y="44"/>
                  </a:cubicBezTo>
                  <a:cubicBezTo>
                    <a:pt x="16" y="43"/>
                    <a:pt x="16" y="44"/>
                    <a:pt x="16" y="44"/>
                  </a:cubicBezTo>
                  <a:cubicBezTo>
                    <a:pt x="16" y="43"/>
                    <a:pt x="15" y="43"/>
                    <a:pt x="15" y="43"/>
                  </a:cubicBezTo>
                  <a:cubicBezTo>
                    <a:pt x="16" y="43"/>
                    <a:pt x="18" y="44"/>
                    <a:pt x="19" y="44"/>
                  </a:cubicBezTo>
                  <a:cubicBezTo>
                    <a:pt x="19" y="44"/>
                    <a:pt x="19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6"/>
                    <a:pt x="20" y="45"/>
                    <a:pt x="20" y="46"/>
                  </a:cubicBezTo>
                  <a:cubicBezTo>
                    <a:pt x="21" y="46"/>
                    <a:pt x="22" y="47"/>
                    <a:pt x="23" y="47"/>
                  </a:cubicBezTo>
                  <a:cubicBezTo>
                    <a:pt x="23" y="46"/>
                    <a:pt x="23" y="47"/>
                    <a:pt x="22" y="46"/>
                  </a:cubicBezTo>
                  <a:cubicBezTo>
                    <a:pt x="23" y="46"/>
                    <a:pt x="23" y="45"/>
                    <a:pt x="23" y="45"/>
                  </a:cubicBezTo>
                  <a:cubicBezTo>
                    <a:pt x="24" y="46"/>
                    <a:pt x="24" y="46"/>
                    <a:pt x="24" y="45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3" y="44"/>
                    <a:pt x="23" y="44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2" y="39"/>
                    <a:pt x="23" y="39"/>
                  </a:cubicBezTo>
                  <a:cubicBezTo>
                    <a:pt x="23" y="39"/>
                    <a:pt x="23" y="38"/>
                    <a:pt x="23" y="38"/>
                  </a:cubicBezTo>
                  <a:cubicBezTo>
                    <a:pt x="23" y="39"/>
                    <a:pt x="24" y="38"/>
                    <a:pt x="24" y="39"/>
                  </a:cubicBezTo>
                  <a:cubicBezTo>
                    <a:pt x="24" y="39"/>
                    <a:pt x="24" y="39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1"/>
                    <a:pt x="24" y="41"/>
                  </a:cubicBezTo>
                  <a:cubicBezTo>
                    <a:pt x="24" y="41"/>
                    <a:pt x="24" y="42"/>
                    <a:pt x="25" y="42"/>
                  </a:cubicBezTo>
                  <a:cubicBezTo>
                    <a:pt x="25" y="42"/>
                    <a:pt x="25" y="41"/>
                    <a:pt x="26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3"/>
                  </a:cubicBezTo>
                  <a:cubicBezTo>
                    <a:pt x="24" y="43"/>
                    <a:pt x="24" y="43"/>
                    <a:pt x="24" y="44"/>
                  </a:cubicBezTo>
                  <a:cubicBezTo>
                    <a:pt x="24" y="44"/>
                    <a:pt x="25" y="44"/>
                    <a:pt x="25" y="45"/>
                  </a:cubicBezTo>
                  <a:cubicBezTo>
                    <a:pt x="25" y="46"/>
                    <a:pt x="25" y="46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8"/>
                    <a:pt x="24" y="47"/>
                    <a:pt x="24" y="47"/>
                  </a:cubicBezTo>
                  <a:cubicBezTo>
                    <a:pt x="25" y="48"/>
                    <a:pt x="26" y="48"/>
                    <a:pt x="27" y="49"/>
                  </a:cubicBezTo>
                  <a:cubicBezTo>
                    <a:pt x="27" y="49"/>
                    <a:pt x="27" y="48"/>
                    <a:pt x="27" y="48"/>
                  </a:cubicBezTo>
                  <a:cubicBezTo>
                    <a:pt x="28" y="49"/>
                    <a:pt x="27" y="49"/>
                    <a:pt x="28" y="49"/>
                  </a:cubicBezTo>
                  <a:cubicBezTo>
                    <a:pt x="29" y="50"/>
                    <a:pt x="31" y="51"/>
                    <a:pt x="32" y="51"/>
                  </a:cubicBezTo>
                  <a:cubicBezTo>
                    <a:pt x="32" y="51"/>
                    <a:pt x="32" y="50"/>
                    <a:pt x="32" y="50"/>
                  </a:cubicBezTo>
                  <a:cubicBezTo>
                    <a:pt x="33" y="50"/>
                    <a:pt x="34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2"/>
                    <a:pt x="34" y="52"/>
                    <a:pt x="35" y="52"/>
                  </a:cubicBezTo>
                  <a:cubicBezTo>
                    <a:pt x="36" y="51"/>
                    <a:pt x="36" y="49"/>
                    <a:pt x="35" y="47"/>
                  </a:cubicBezTo>
                  <a:cubicBezTo>
                    <a:pt x="35" y="45"/>
                    <a:pt x="36" y="44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38"/>
                    <a:pt x="36" y="34"/>
                    <a:pt x="36" y="31"/>
                  </a:cubicBezTo>
                  <a:cubicBezTo>
                    <a:pt x="36" y="31"/>
                    <a:pt x="35" y="30"/>
                    <a:pt x="36" y="30"/>
                  </a:cubicBezTo>
                  <a:cubicBezTo>
                    <a:pt x="36" y="29"/>
                    <a:pt x="36" y="29"/>
                    <a:pt x="36" y="28"/>
                  </a:cubicBezTo>
                  <a:cubicBezTo>
                    <a:pt x="36" y="28"/>
                    <a:pt x="36" y="26"/>
                    <a:pt x="36" y="2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  <a:moveTo>
                    <a:pt x="4" y="6"/>
                  </a:moveTo>
                  <a:cubicBezTo>
                    <a:pt x="3" y="6"/>
                    <a:pt x="3" y="5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5" y="4"/>
                  </a:moveTo>
                  <a:cubicBezTo>
                    <a:pt x="5" y="3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25" y="44"/>
                  </a:moveTo>
                  <a:cubicBezTo>
                    <a:pt x="25" y="44"/>
                    <a:pt x="25" y="43"/>
                    <a:pt x="25" y="43"/>
                  </a:cubicBezTo>
                  <a:cubicBezTo>
                    <a:pt x="25" y="43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5" y="18"/>
                  </a:cubicBezTo>
                  <a:close/>
                  <a:moveTo>
                    <a:pt x="34" y="20"/>
                  </a:moveTo>
                  <a:cubicBezTo>
                    <a:pt x="35" y="20"/>
                    <a:pt x="34" y="20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lose/>
                  <a:moveTo>
                    <a:pt x="34" y="22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4" y="21"/>
                    <a:pt x="34" y="22"/>
                  </a:cubicBezTo>
                  <a:close/>
                  <a:moveTo>
                    <a:pt x="34" y="35"/>
                  </a:moveTo>
                  <a:cubicBezTo>
                    <a:pt x="34" y="35"/>
                    <a:pt x="34" y="35"/>
                    <a:pt x="35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5"/>
                    <a:pt x="34" y="35"/>
                  </a:cubicBezTo>
                  <a:close/>
                  <a:moveTo>
                    <a:pt x="35" y="43"/>
                  </a:moveTo>
                  <a:cubicBezTo>
                    <a:pt x="35" y="43"/>
                    <a:pt x="34" y="43"/>
                    <a:pt x="34" y="42"/>
                  </a:cubicBezTo>
                  <a:cubicBezTo>
                    <a:pt x="34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lose/>
                  <a:moveTo>
                    <a:pt x="32" y="26"/>
                  </a:moveTo>
                  <a:cubicBezTo>
                    <a:pt x="32" y="26"/>
                    <a:pt x="32" y="27"/>
                    <a:pt x="33" y="27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27"/>
                    <a:pt x="32" y="27"/>
                    <a:pt x="31" y="27"/>
                  </a:cubicBezTo>
                  <a:cubicBezTo>
                    <a:pt x="32" y="27"/>
                    <a:pt x="32" y="26"/>
                    <a:pt x="32" y="26"/>
                  </a:cubicBezTo>
                  <a:close/>
                  <a:moveTo>
                    <a:pt x="32" y="25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3" y="25"/>
                    <a:pt x="32" y="25"/>
                    <a:pt x="32" y="25"/>
                  </a:cubicBezTo>
                  <a:close/>
                  <a:moveTo>
                    <a:pt x="34" y="38"/>
                  </a:move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3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lose/>
                  <a:moveTo>
                    <a:pt x="33" y="36"/>
                  </a:moveTo>
                  <a:cubicBezTo>
                    <a:pt x="33" y="36"/>
                    <a:pt x="33" y="35"/>
                    <a:pt x="33" y="35"/>
                  </a:cubicBezTo>
                  <a:cubicBezTo>
                    <a:pt x="34" y="35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3" y="34"/>
                  </a:moveTo>
                  <a:cubicBezTo>
                    <a:pt x="33" y="34"/>
                    <a:pt x="33" y="34"/>
                    <a:pt x="32" y="34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3"/>
                    <a:pt x="34" y="33"/>
                    <a:pt x="34" y="33"/>
                  </a:cubicBezTo>
                  <a:cubicBezTo>
                    <a:pt x="34" y="34"/>
                    <a:pt x="34" y="33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3" y="34"/>
                  </a:cubicBezTo>
                  <a:close/>
                  <a:moveTo>
                    <a:pt x="32" y="38"/>
                  </a:moveTo>
                  <a:cubicBezTo>
                    <a:pt x="32" y="38"/>
                    <a:pt x="33" y="39"/>
                    <a:pt x="33" y="38"/>
                  </a:cubicBezTo>
                  <a:cubicBezTo>
                    <a:pt x="33" y="39"/>
                    <a:pt x="32" y="39"/>
                    <a:pt x="32" y="38"/>
                  </a:cubicBezTo>
                  <a:close/>
                  <a:moveTo>
                    <a:pt x="32" y="38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8"/>
                  </a:cubicBezTo>
                  <a:cubicBezTo>
                    <a:pt x="32" y="37"/>
                    <a:pt x="32" y="38"/>
                    <a:pt x="32" y="38"/>
                  </a:cubicBezTo>
                  <a:close/>
                  <a:moveTo>
                    <a:pt x="33" y="37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2" y="38"/>
                    <a:pt x="33" y="37"/>
                  </a:cubicBezTo>
                  <a:close/>
                  <a:moveTo>
                    <a:pt x="34" y="32"/>
                  </a:moveTo>
                  <a:cubicBezTo>
                    <a:pt x="34" y="32"/>
                    <a:pt x="35" y="33"/>
                    <a:pt x="35" y="34"/>
                  </a:cubicBezTo>
                  <a:cubicBezTo>
                    <a:pt x="34" y="33"/>
                    <a:pt x="34" y="33"/>
                    <a:pt x="34" y="32"/>
                  </a:cubicBezTo>
                  <a:close/>
                  <a:moveTo>
                    <a:pt x="34" y="24"/>
                  </a:moveTo>
                  <a:cubicBezTo>
                    <a:pt x="34" y="24"/>
                    <a:pt x="34" y="23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4" y="24"/>
                    <a:pt x="34" y="24"/>
                  </a:cubicBezTo>
                  <a:close/>
                  <a:moveTo>
                    <a:pt x="34" y="32"/>
                  </a:moveTo>
                  <a:cubicBezTo>
                    <a:pt x="34" y="32"/>
                    <a:pt x="32" y="32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4" y="31"/>
                    <a:pt x="35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  <a:moveTo>
                    <a:pt x="33" y="27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1"/>
                    <a:pt x="31" y="31"/>
                  </a:cubicBezTo>
                  <a:cubicBezTo>
                    <a:pt x="32" y="31"/>
                    <a:pt x="32" y="31"/>
                    <a:pt x="32" y="31"/>
                  </a:cubicBezTo>
                  <a:close/>
                  <a:moveTo>
                    <a:pt x="33" y="40"/>
                  </a:moveTo>
                  <a:cubicBezTo>
                    <a:pt x="33" y="40"/>
                    <a:pt x="32" y="40"/>
                    <a:pt x="32" y="40"/>
                  </a:cubicBezTo>
                  <a:cubicBezTo>
                    <a:pt x="32" y="39"/>
                    <a:pt x="33" y="40"/>
                    <a:pt x="33" y="40"/>
                  </a:cubicBezTo>
                  <a:close/>
                  <a:moveTo>
                    <a:pt x="32" y="40"/>
                  </a:moveTo>
                  <a:cubicBezTo>
                    <a:pt x="33" y="40"/>
                    <a:pt x="32" y="41"/>
                    <a:pt x="33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4" y="40"/>
                    <a:pt x="34" y="41"/>
                  </a:cubicBezTo>
                  <a:cubicBezTo>
                    <a:pt x="33" y="41"/>
                    <a:pt x="33" y="41"/>
                    <a:pt x="33" y="42"/>
                  </a:cubicBezTo>
                  <a:cubicBezTo>
                    <a:pt x="33" y="42"/>
                    <a:pt x="33" y="41"/>
                    <a:pt x="32" y="41"/>
                  </a:cubicBezTo>
                  <a:cubicBezTo>
                    <a:pt x="32" y="41"/>
                    <a:pt x="32" y="41"/>
                    <a:pt x="32" y="40"/>
                  </a:cubicBezTo>
                  <a:close/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1"/>
                    <a:pt x="34" y="41"/>
                    <a:pt x="34" y="41"/>
                  </a:cubicBezTo>
                  <a:close/>
                  <a:moveTo>
                    <a:pt x="34" y="23"/>
                  </a:moveTo>
                  <a:cubicBezTo>
                    <a:pt x="34" y="23"/>
                    <a:pt x="34" y="22"/>
                    <a:pt x="34" y="22"/>
                  </a:cubicBezTo>
                  <a:cubicBezTo>
                    <a:pt x="34" y="23"/>
                    <a:pt x="34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4" y="23"/>
                    <a:pt x="34" y="23"/>
                  </a:cubicBezTo>
                  <a:close/>
                  <a:moveTo>
                    <a:pt x="34" y="24"/>
                  </a:moveTo>
                  <a:cubicBezTo>
                    <a:pt x="34" y="24"/>
                    <a:pt x="35" y="25"/>
                    <a:pt x="34" y="25"/>
                  </a:cubicBezTo>
                  <a:cubicBezTo>
                    <a:pt x="33" y="25"/>
                    <a:pt x="33" y="24"/>
                    <a:pt x="32" y="23"/>
                  </a:cubicBezTo>
                  <a:cubicBezTo>
                    <a:pt x="32" y="23"/>
                    <a:pt x="32" y="24"/>
                    <a:pt x="32" y="24"/>
                  </a:cubicBezTo>
                  <a:cubicBezTo>
                    <a:pt x="32" y="24"/>
                    <a:pt x="32" y="24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3" y="23"/>
                    <a:pt x="33" y="23"/>
                    <a:pt x="34" y="23"/>
                  </a:cubicBezTo>
                  <a:cubicBezTo>
                    <a:pt x="33" y="24"/>
                    <a:pt x="33" y="23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lose/>
                  <a:moveTo>
                    <a:pt x="33" y="23"/>
                  </a:moveTo>
                  <a:cubicBezTo>
                    <a:pt x="33" y="22"/>
                    <a:pt x="33" y="22"/>
                    <a:pt x="34" y="22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lose/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lose/>
                  <a:moveTo>
                    <a:pt x="33" y="19"/>
                  </a:moveTo>
                  <a:cubicBezTo>
                    <a:pt x="33" y="19"/>
                    <a:pt x="33" y="19"/>
                    <a:pt x="32" y="19"/>
                  </a:cubicBezTo>
                  <a:cubicBezTo>
                    <a:pt x="33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6"/>
                  </a:cubicBezTo>
                  <a:cubicBezTo>
                    <a:pt x="33" y="16"/>
                    <a:pt x="32" y="18"/>
                    <a:pt x="33" y="19"/>
                  </a:cubicBezTo>
                  <a:close/>
                  <a:moveTo>
                    <a:pt x="31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1"/>
                    <a:pt x="32" y="21"/>
                  </a:cubicBezTo>
                  <a:cubicBezTo>
                    <a:pt x="31" y="21"/>
                    <a:pt x="31" y="20"/>
                    <a:pt x="31" y="20"/>
                  </a:cubicBezTo>
                  <a:close/>
                  <a:moveTo>
                    <a:pt x="31" y="16"/>
                  </a:moveTo>
                  <a:cubicBezTo>
                    <a:pt x="31" y="16"/>
                    <a:pt x="31" y="16"/>
                    <a:pt x="30" y="16"/>
                  </a:cubicBezTo>
                  <a:cubicBezTo>
                    <a:pt x="30" y="16"/>
                    <a:pt x="30" y="16"/>
                    <a:pt x="30" y="15"/>
                  </a:cubicBezTo>
                  <a:cubicBezTo>
                    <a:pt x="30" y="15"/>
                    <a:pt x="30" y="16"/>
                    <a:pt x="31" y="16"/>
                  </a:cubicBezTo>
                  <a:close/>
                  <a:moveTo>
                    <a:pt x="30" y="45"/>
                  </a:moveTo>
                  <a:cubicBezTo>
                    <a:pt x="30" y="45"/>
                    <a:pt x="30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lose/>
                  <a:moveTo>
                    <a:pt x="30" y="18"/>
                  </a:moveTo>
                  <a:cubicBezTo>
                    <a:pt x="30" y="19"/>
                    <a:pt x="30" y="18"/>
                    <a:pt x="30" y="19"/>
                  </a:cubicBezTo>
                  <a:cubicBezTo>
                    <a:pt x="30" y="19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lose/>
                  <a:moveTo>
                    <a:pt x="30" y="41"/>
                  </a:moveTo>
                  <a:cubicBezTo>
                    <a:pt x="30" y="41"/>
                    <a:pt x="30" y="40"/>
                    <a:pt x="29" y="40"/>
                  </a:cubicBezTo>
                  <a:cubicBezTo>
                    <a:pt x="29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1"/>
                  </a:cubicBezTo>
                  <a:close/>
                  <a:moveTo>
                    <a:pt x="27" y="42"/>
                  </a:moveTo>
                  <a:cubicBezTo>
                    <a:pt x="27" y="42"/>
                    <a:pt x="26" y="42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lose/>
                  <a:moveTo>
                    <a:pt x="27" y="23"/>
                  </a:moveTo>
                  <a:cubicBezTo>
                    <a:pt x="27" y="23"/>
                    <a:pt x="27" y="23"/>
                    <a:pt x="27" y="24"/>
                  </a:cubicBezTo>
                  <a:cubicBezTo>
                    <a:pt x="27" y="24"/>
                    <a:pt x="27" y="23"/>
                    <a:pt x="27" y="23"/>
                  </a:cubicBezTo>
                  <a:close/>
                  <a:moveTo>
                    <a:pt x="28" y="34"/>
                  </a:move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lose/>
                  <a:moveTo>
                    <a:pt x="28" y="43"/>
                  </a:moveTo>
                  <a:cubicBezTo>
                    <a:pt x="28" y="43"/>
                    <a:pt x="28" y="43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3"/>
                    <a:pt x="27" y="43"/>
                    <a:pt x="28" y="43"/>
                  </a:cubicBezTo>
                  <a:close/>
                  <a:moveTo>
                    <a:pt x="28" y="22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2"/>
                    <a:pt x="28" y="22"/>
                  </a:cubicBezTo>
                  <a:close/>
                  <a:moveTo>
                    <a:pt x="28" y="22"/>
                  </a:moveTo>
                  <a:cubicBezTo>
                    <a:pt x="28" y="22"/>
                    <a:pt x="29" y="22"/>
                    <a:pt x="29" y="21"/>
                  </a:cubicBezTo>
                  <a:cubicBezTo>
                    <a:pt x="29" y="21"/>
                    <a:pt x="29" y="22"/>
                    <a:pt x="29" y="22"/>
                  </a:cubicBezTo>
                  <a:cubicBezTo>
                    <a:pt x="29" y="22"/>
                    <a:pt x="29" y="22"/>
                    <a:pt x="28" y="22"/>
                  </a:cubicBezTo>
                  <a:close/>
                  <a:moveTo>
                    <a:pt x="29" y="23"/>
                  </a:moveTo>
                  <a:cubicBezTo>
                    <a:pt x="29" y="23"/>
                    <a:pt x="30" y="23"/>
                    <a:pt x="30" y="24"/>
                  </a:cubicBezTo>
                  <a:cubicBezTo>
                    <a:pt x="29" y="24"/>
                    <a:pt x="29" y="23"/>
                    <a:pt x="29" y="23"/>
                  </a:cubicBezTo>
                  <a:cubicBezTo>
                    <a:pt x="29" y="23"/>
                    <a:pt x="29" y="22"/>
                    <a:pt x="29" y="23"/>
                  </a:cubicBezTo>
                  <a:close/>
                  <a:moveTo>
                    <a:pt x="30" y="19"/>
                  </a:moveTo>
                  <a:cubicBezTo>
                    <a:pt x="29" y="19"/>
                    <a:pt x="29" y="19"/>
                    <a:pt x="29" y="18"/>
                  </a:cubicBezTo>
                  <a:cubicBezTo>
                    <a:pt x="30" y="18"/>
                    <a:pt x="30" y="19"/>
                    <a:pt x="30" y="19"/>
                  </a:cubicBezTo>
                  <a:close/>
                  <a:moveTo>
                    <a:pt x="29" y="13"/>
                  </a:moveTo>
                  <a:cubicBezTo>
                    <a:pt x="29" y="13"/>
                    <a:pt x="29" y="14"/>
                    <a:pt x="29" y="14"/>
                  </a:cubicBezTo>
                  <a:cubicBezTo>
                    <a:pt x="29" y="14"/>
                    <a:pt x="29" y="13"/>
                    <a:pt x="29" y="13"/>
                  </a:cubicBezTo>
                  <a:close/>
                  <a:moveTo>
                    <a:pt x="29" y="18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8"/>
                    <a:pt x="29" y="18"/>
                  </a:cubicBezTo>
                  <a:close/>
                  <a:moveTo>
                    <a:pt x="27" y="12"/>
                  </a:moveTo>
                  <a:cubicBezTo>
                    <a:pt x="27" y="12"/>
                    <a:pt x="27" y="12"/>
                    <a:pt x="27" y="13"/>
                  </a:cubicBezTo>
                  <a:cubicBezTo>
                    <a:pt x="27" y="13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27" y="13"/>
                  </a:moveTo>
                  <a:cubicBezTo>
                    <a:pt x="27" y="13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lose/>
                  <a:moveTo>
                    <a:pt x="24" y="16"/>
                  </a:moveTo>
                  <a:cubicBezTo>
                    <a:pt x="24" y="15"/>
                    <a:pt x="24" y="15"/>
                    <a:pt x="24" y="14"/>
                  </a:cubicBezTo>
                  <a:cubicBezTo>
                    <a:pt x="24" y="14"/>
                    <a:pt x="23" y="13"/>
                    <a:pt x="23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2"/>
                    <a:pt x="25" y="12"/>
                    <a:pt x="24" y="12"/>
                  </a:cubicBezTo>
                  <a:cubicBezTo>
                    <a:pt x="25" y="12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6" y="13"/>
                    <a:pt x="27" y="14"/>
                    <a:pt x="26" y="14"/>
                  </a:cubicBezTo>
                  <a:cubicBezTo>
                    <a:pt x="27" y="14"/>
                    <a:pt x="27" y="14"/>
                    <a:pt x="28" y="15"/>
                  </a:cubicBezTo>
                  <a:cubicBezTo>
                    <a:pt x="28" y="16"/>
                    <a:pt x="27" y="15"/>
                    <a:pt x="28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8"/>
                    <a:pt x="28" y="17"/>
                  </a:cubicBezTo>
                  <a:cubicBezTo>
                    <a:pt x="29" y="18"/>
                    <a:pt x="28" y="18"/>
                    <a:pt x="28" y="19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9" y="20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20"/>
                    <a:pt x="29" y="19"/>
                    <a:pt x="29" y="20"/>
                  </a:cubicBezTo>
                  <a:cubicBezTo>
                    <a:pt x="29" y="20"/>
                    <a:pt x="29" y="20"/>
                    <a:pt x="29" y="21"/>
                  </a:cubicBezTo>
                  <a:cubicBezTo>
                    <a:pt x="29" y="21"/>
                    <a:pt x="29" y="20"/>
                    <a:pt x="29" y="20"/>
                  </a:cubicBezTo>
                  <a:cubicBezTo>
                    <a:pt x="28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19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19"/>
                    <a:pt x="26" y="19"/>
                    <a:pt x="26" y="18"/>
                  </a:cubicBezTo>
                  <a:cubicBezTo>
                    <a:pt x="26" y="18"/>
                    <a:pt x="26" y="19"/>
                    <a:pt x="25" y="19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4" y="18"/>
                    <a:pt x="25" y="18"/>
                    <a:pt x="25" y="17"/>
                  </a:cubicBezTo>
                  <a:cubicBezTo>
                    <a:pt x="25" y="17"/>
                    <a:pt x="25" y="18"/>
                    <a:pt x="26" y="18"/>
                  </a:cubicBezTo>
                  <a:cubicBezTo>
                    <a:pt x="26" y="18"/>
                    <a:pt x="25" y="16"/>
                    <a:pt x="25" y="16"/>
                  </a:cubicBezTo>
                  <a:cubicBezTo>
                    <a:pt x="24" y="16"/>
                    <a:pt x="23" y="19"/>
                    <a:pt x="25" y="21"/>
                  </a:cubicBezTo>
                  <a:cubicBezTo>
                    <a:pt x="24" y="21"/>
                    <a:pt x="24" y="20"/>
                    <a:pt x="24" y="20"/>
                  </a:cubicBezTo>
                  <a:cubicBezTo>
                    <a:pt x="24" y="20"/>
                    <a:pt x="24" y="21"/>
                    <a:pt x="23" y="21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3" y="16"/>
                    <a:pt x="24" y="16"/>
                  </a:cubicBezTo>
                  <a:close/>
                  <a:moveTo>
                    <a:pt x="25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1"/>
                    <a:pt x="25" y="20"/>
                    <a:pt x="25" y="20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1"/>
                    <a:pt x="24" y="21"/>
                  </a:cubicBezTo>
                  <a:cubicBezTo>
                    <a:pt x="25" y="21"/>
                    <a:pt x="25" y="22"/>
                    <a:pt x="25" y="22"/>
                  </a:cubicBezTo>
                  <a:close/>
                  <a:moveTo>
                    <a:pt x="26" y="24"/>
                  </a:moveTo>
                  <a:cubicBezTo>
                    <a:pt x="26" y="24"/>
                    <a:pt x="25" y="23"/>
                    <a:pt x="25" y="23"/>
                  </a:cubicBezTo>
                  <a:cubicBezTo>
                    <a:pt x="26" y="23"/>
                    <a:pt x="26" y="23"/>
                    <a:pt x="26" y="24"/>
                  </a:cubicBezTo>
                  <a:close/>
                  <a:moveTo>
                    <a:pt x="23" y="17"/>
                  </a:moveTo>
                  <a:cubicBezTo>
                    <a:pt x="23" y="18"/>
                    <a:pt x="22" y="18"/>
                    <a:pt x="22" y="18"/>
                  </a:cubicBezTo>
                  <a:cubicBezTo>
                    <a:pt x="22" y="17"/>
                    <a:pt x="22" y="17"/>
                    <a:pt x="23" y="17"/>
                  </a:cubicBezTo>
                  <a:close/>
                  <a:moveTo>
                    <a:pt x="22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lose/>
                  <a:moveTo>
                    <a:pt x="20" y="10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2" y="12"/>
                    <a:pt x="22" y="12"/>
                    <a:pt x="23" y="13"/>
                  </a:cubicBezTo>
                  <a:cubicBezTo>
                    <a:pt x="23" y="14"/>
                    <a:pt x="22" y="13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1" y="13"/>
                    <a:pt x="21" y="13"/>
                  </a:cubicBezTo>
                  <a:cubicBezTo>
                    <a:pt x="21" y="12"/>
                    <a:pt x="20" y="13"/>
                    <a:pt x="20" y="12"/>
                  </a:cubicBezTo>
                  <a:cubicBezTo>
                    <a:pt x="20" y="12"/>
                    <a:pt x="20" y="13"/>
                    <a:pt x="19" y="13"/>
                  </a:cubicBezTo>
                  <a:cubicBezTo>
                    <a:pt x="19" y="12"/>
                    <a:pt x="20" y="11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7"/>
                    <a:pt x="20" y="18"/>
                    <a:pt x="20" y="17"/>
                  </a:cubicBezTo>
                  <a:close/>
                  <a:moveTo>
                    <a:pt x="20" y="17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19" y="15"/>
                    <a:pt x="20" y="15"/>
                    <a:pt x="21" y="16"/>
                  </a:cubicBezTo>
                  <a:cubicBezTo>
                    <a:pt x="21" y="16"/>
                    <a:pt x="20" y="16"/>
                    <a:pt x="20" y="17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3"/>
                    <a:pt x="20" y="13"/>
                  </a:cubicBezTo>
                  <a:cubicBezTo>
                    <a:pt x="20" y="13"/>
                    <a:pt x="21" y="15"/>
                    <a:pt x="20" y="14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18" y="9"/>
                  </a:moveTo>
                  <a:cubicBezTo>
                    <a:pt x="19" y="9"/>
                    <a:pt x="19" y="9"/>
                    <a:pt x="20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lose/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8" y="8"/>
                    <a:pt x="18" y="9"/>
                    <a:pt x="18" y="9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18" y="13"/>
                    <a:pt x="18" y="14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6" y="14"/>
                    <a:pt x="16" y="14"/>
                    <a:pt x="17" y="13"/>
                  </a:cubicBezTo>
                  <a:close/>
                  <a:moveTo>
                    <a:pt x="14" y="12"/>
                  </a:moveTo>
                  <a:cubicBezTo>
                    <a:pt x="15" y="12"/>
                    <a:pt x="15" y="13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4" y="10"/>
                    <a:pt x="14" y="12"/>
                  </a:cubicBezTo>
                  <a:close/>
                  <a:moveTo>
                    <a:pt x="13" y="13"/>
                  </a:moveTo>
                  <a:cubicBezTo>
                    <a:pt x="14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7"/>
                    <a:pt x="12" y="16"/>
                  </a:cubicBezTo>
                  <a:close/>
                  <a:moveTo>
                    <a:pt x="12" y="9"/>
                  </a:moveTo>
                  <a:cubicBezTo>
                    <a:pt x="12" y="10"/>
                    <a:pt x="12" y="9"/>
                    <a:pt x="12" y="10"/>
                  </a:cubicBezTo>
                  <a:cubicBezTo>
                    <a:pt x="10" y="9"/>
                    <a:pt x="11" y="8"/>
                    <a:pt x="12" y="9"/>
                  </a:cubicBezTo>
                  <a:close/>
                  <a:moveTo>
                    <a:pt x="11" y="12"/>
                  </a:moveTo>
                  <a:cubicBezTo>
                    <a:pt x="12" y="12"/>
                    <a:pt x="12" y="13"/>
                    <a:pt x="12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1" y="16"/>
                  </a:cubicBezTo>
                  <a:close/>
                  <a:moveTo>
                    <a:pt x="8" y="4"/>
                  </a:move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7" y="5"/>
                    <a:pt x="8" y="4"/>
                  </a:cubicBezTo>
                  <a:close/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6"/>
                    <a:pt x="8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8" y="6"/>
                    <a:pt x="9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10" y="7"/>
                  </a:cubicBezTo>
                  <a:cubicBezTo>
                    <a:pt x="10" y="8"/>
                    <a:pt x="10" y="8"/>
                    <a:pt x="11" y="9"/>
                  </a:cubicBezTo>
                  <a:cubicBezTo>
                    <a:pt x="11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3"/>
                    <a:pt x="10" y="13"/>
                    <a:pt x="10" y="14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7" y="6"/>
                    <a:pt x="8" y="6"/>
                  </a:cubicBezTo>
                  <a:close/>
                  <a:moveTo>
                    <a:pt x="8" y="35"/>
                  </a:moveTo>
                  <a:cubicBezTo>
                    <a:pt x="9" y="35"/>
                    <a:pt x="8" y="35"/>
                    <a:pt x="8" y="34"/>
                  </a:cubicBezTo>
                  <a:cubicBezTo>
                    <a:pt x="8" y="34"/>
                    <a:pt x="8" y="34"/>
                    <a:pt x="8" y="35"/>
                  </a:cubicBezTo>
                  <a:close/>
                  <a:moveTo>
                    <a:pt x="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8" y="33"/>
                    <a:pt x="8" y="32"/>
                    <a:pt x="8" y="32"/>
                  </a:cubicBezTo>
                  <a:close/>
                  <a:moveTo>
                    <a:pt x="7" y="14"/>
                  </a:moveTo>
                  <a:cubicBezTo>
                    <a:pt x="7" y="14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10" y="15"/>
                    <a:pt x="9" y="15"/>
                  </a:cubicBezTo>
                  <a:cubicBezTo>
                    <a:pt x="9" y="15"/>
                    <a:pt x="8" y="14"/>
                    <a:pt x="7" y="14"/>
                  </a:cubicBezTo>
                  <a:close/>
                  <a:moveTo>
                    <a:pt x="7" y="11"/>
                  </a:moveTo>
                  <a:cubicBezTo>
                    <a:pt x="6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8" y="12"/>
                  </a:moveTo>
                  <a:cubicBezTo>
                    <a:pt x="9" y="12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3"/>
                    <a:pt x="8" y="12"/>
                    <a:pt x="8" y="12"/>
                  </a:cubicBezTo>
                  <a:close/>
                  <a:moveTo>
                    <a:pt x="9" y="15"/>
                  </a:moveTo>
                  <a:cubicBezTo>
                    <a:pt x="9" y="15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5"/>
                  </a:cubicBezTo>
                  <a:close/>
                  <a:moveTo>
                    <a:pt x="9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lose/>
                  <a:moveTo>
                    <a:pt x="10" y="15"/>
                  </a:moveTo>
                  <a:cubicBezTo>
                    <a:pt x="10" y="16"/>
                    <a:pt x="10" y="16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  <a:moveTo>
                    <a:pt x="10" y="38"/>
                  </a:moveTo>
                  <a:cubicBezTo>
                    <a:pt x="10" y="39"/>
                    <a:pt x="9" y="38"/>
                    <a:pt x="9" y="39"/>
                  </a:cubicBezTo>
                  <a:cubicBezTo>
                    <a:pt x="9" y="39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lose/>
                  <a:moveTo>
                    <a:pt x="7" y="9"/>
                  </a:move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7" y="10"/>
                  </a:cubicBezTo>
                  <a:cubicBezTo>
                    <a:pt x="6" y="9"/>
                    <a:pt x="7" y="9"/>
                    <a:pt x="7" y="9"/>
                  </a:cubicBezTo>
                  <a:close/>
                  <a:moveTo>
                    <a:pt x="7" y="12"/>
                  </a:moveTo>
                  <a:cubicBezTo>
                    <a:pt x="7" y="12"/>
                    <a:pt x="6" y="12"/>
                    <a:pt x="6" y="11"/>
                  </a:cubicBezTo>
                  <a:cubicBezTo>
                    <a:pt x="6" y="10"/>
                    <a:pt x="7" y="11"/>
                    <a:pt x="7" y="12"/>
                  </a:cubicBezTo>
                  <a:close/>
                  <a:moveTo>
                    <a:pt x="6" y="12"/>
                  </a:moveTo>
                  <a:cubicBezTo>
                    <a:pt x="6" y="13"/>
                    <a:pt x="5" y="13"/>
                    <a:pt x="4" y="13"/>
                  </a:cubicBezTo>
                  <a:cubicBezTo>
                    <a:pt x="5" y="12"/>
                    <a:pt x="5" y="12"/>
                    <a:pt x="6" y="12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lose/>
                  <a:moveTo>
                    <a:pt x="4" y="23"/>
                  </a:moveTo>
                  <a:cubicBezTo>
                    <a:pt x="5" y="23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lose/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2" y="32"/>
                    <a:pt x="2" y="32"/>
                  </a:cubicBezTo>
                  <a:cubicBezTo>
                    <a:pt x="3" y="31"/>
                    <a:pt x="2" y="30"/>
                    <a:pt x="2" y="30"/>
                  </a:cubicBezTo>
                  <a:cubicBezTo>
                    <a:pt x="3" y="30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2"/>
                    <a:pt x="3" y="32"/>
                  </a:cubicBezTo>
                  <a:cubicBezTo>
                    <a:pt x="3" y="32"/>
                    <a:pt x="3" y="31"/>
                    <a:pt x="4" y="32"/>
                  </a:cubicBezTo>
                  <a:cubicBezTo>
                    <a:pt x="4" y="32"/>
                    <a:pt x="3" y="33"/>
                    <a:pt x="3" y="33"/>
                  </a:cubicBezTo>
                  <a:close/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0"/>
                    <a:pt x="3" y="29"/>
                    <a:pt x="3" y="29"/>
                  </a:cubicBezTo>
                  <a:close/>
                  <a:moveTo>
                    <a:pt x="4" y="33"/>
                  </a:moveTo>
                  <a:cubicBezTo>
                    <a:pt x="4" y="33"/>
                    <a:pt x="4" y="33"/>
                    <a:pt x="4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lose/>
                  <a:moveTo>
                    <a:pt x="4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lose/>
                  <a:moveTo>
                    <a:pt x="5" y="32"/>
                  </a:moveTo>
                  <a:cubicBezTo>
                    <a:pt x="5" y="32"/>
                    <a:pt x="4" y="32"/>
                    <a:pt x="4" y="32"/>
                  </a:cubicBezTo>
                  <a:cubicBezTo>
                    <a:pt x="4" y="32"/>
                    <a:pt x="4" y="32"/>
                    <a:pt x="5" y="32"/>
                  </a:cubicBezTo>
                  <a:close/>
                  <a:moveTo>
                    <a:pt x="4" y="20"/>
                  </a:moveTo>
                  <a:cubicBezTo>
                    <a:pt x="4" y="20"/>
                    <a:pt x="4" y="19"/>
                    <a:pt x="4" y="19"/>
                  </a:cubicBezTo>
                  <a:cubicBezTo>
                    <a:pt x="4" y="20"/>
                    <a:pt x="4" y="21"/>
                    <a:pt x="4" y="20"/>
                  </a:cubicBezTo>
                  <a:close/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4"/>
                  </a:cubicBezTo>
                  <a:cubicBezTo>
                    <a:pt x="4" y="24"/>
                    <a:pt x="4" y="25"/>
                    <a:pt x="4" y="25"/>
                  </a:cubicBezTo>
                  <a:close/>
                  <a:moveTo>
                    <a:pt x="4" y="23"/>
                  </a:moveTo>
                  <a:cubicBezTo>
                    <a:pt x="3" y="23"/>
                    <a:pt x="3" y="22"/>
                    <a:pt x="3" y="22"/>
                  </a:cubicBezTo>
                  <a:cubicBezTo>
                    <a:pt x="3" y="22"/>
                    <a:pt x="4" y="23"/>
                    <a:pt x="4" y="23"/>
                  </a:cubicBezTo>
                  <a:close/>
                  <a:moveTo>
                    <a:pt x="2" y="27"/>
                  </a:moveTo>
                  <a:cubicBezTo>
                    <a:pt x="2" y="27"/>
                    <a:pt x="2" y="26"/>
                    <a:pt x="2" y="26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6"/>
                    <a:pt x="2" y="27"/>
                  </a:cubicBezTo>
                  <a:close/>
                  <a:moveTo>
                    <a:pt x="3" y="21"/>
                  </a:moveTo>
                  <a:cubicBezTo>
                    <a:pt x="3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3" y="18"/>
                  </a:moveTo>
                  <a:cubicBezTo>
                    <a:pt x="2" y="18"/>
                    <a:pt x="2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4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4"/>
                    <a:pt x="3" y="14"/>
                  </a:cubicBezTo>
                  <a:close/>
                  <a:moveTo>
                    <a:pt x="3" y="16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lose/>
                  <a:moveTo>
                    <a:pt x="2" y="13"/>
                  </a:moveTo>
                  <a:cubicBezTo>
                    <a:pt x="2" y="13"/>
                    <a:pt x="2" y="14"/>
                    <a:pt x="2" y="14"/>
                  </a:cubicBezTo>
                  <a:cubicBezTo>
                    <a:pt x="2" y="14"/>
                    <a:pt x="2" y="13"/>
                    <a:pt x="2" y="13"/>
                  </a:cubicBezTo>
                  <a:close/>
                  <a:moveTo>
                    <a:pt x="1" y="12"/>
                  </a:moveTo>
                  <a:cubicBezTo>
                    <a:pt x="1" y="13"/>
                    <a:pt x="2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lose/>
                  <a:moveTo>
                    <a:pt x="1" y="14"/>
                  </a:moveTo>
                  <a:cubicBezTo>
                    <a:pt x="1" y="14"/>
                    <a:pt x="2" y="15"/>
                    <a:pt x="2" y="14"/>
                  </a:cubicBezTo>
                  <a:cubicBezTo>
                    <a:pt x="2" y="15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1" y="18"/>
                  </a:moveTo>
                  <a:cubicBezTo>
                    <a:pt x="1" y="18"/>
                    <a:pt x="1" y="18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lose/>
                  <a:moveTo>
                    <a:pt x="1" y="19"/>
                  </a:moveTo>
                  <a:cubicBezTo>
                    <a:pt x="1" y="19"/>
                    <a:pt x="2" y="19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lose/>
                  <a:moveTo>
                    <a:pt x="1" y="29"/>
                  </a:moveTo>
                  <a:cubicBezTo>
                    <a:pt x="1" y="29"/>
                    <a:pt x="1" y="28"/>
                    <a:pt x="2" y="29"/>
                  </a:cubicBezTo>
                  <a:cubicBezTo>
                    <a:pt x="2" y="29"/>
                    <a:pt x="2" y="29"/>
                    <a:pt x="2" y="30"/>
                  </a:cubicBezTo>
                  <a:cubicBezTo>
                    <a:pt x="2" y="29"/>
                    <a:pt x="2" y="30"/>
                    <a:pt x="1" y="29"/>
                  </a:cubicBezTo>
                  <a:close/>
                  <a:moveTo>
                    <a:pt x="4" y="36"/>
                  </a:moveTo>
                  <a:cubicBezTo>
                    <a:pt x="3" y="36"/>
                    <a:pt x="3" y="36"/>
                    <a:pt x="2" y="35"/>
                  </a:cubicBezTo>
                  <a:cubicBezTo>
                    <a:pt x="2" y="35"/>
                    <a:pt x="3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4"/>
                    <a:pt x="2" y="33"/>
                    <a:pt x="2" y="32"/>
                  </a:cubicBezTo>
                  <a:cubicBezTo>
                    <a:pt x="3" y="32"/>
                    <a:pt x="2" y="33"/>
                    <a:pt x="2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3" y="35"/>
                    <a:pt x="3" y="35"/>
                    <a:pt x="4" y="36"/>
                  </a:cubicBezTo>
                  <a:close/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3"/>
                    <a:pt x="4" y="33"/>
                    <a:pt x="5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4" y="37"/>
                  </a:cubicBezTo>
                  <a:close/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8"/>
                    <a:pt x="4" y="18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5" y="16"/>
                    <a:pt x="5" y="15"/>
                    <a:pt x="6" y="15"/>
                  </a:cubicBezTo>
                  <a:cubicBezTo>
                    <a:pt x="6" y="16"/>
                    <a:pt x="5" y="16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19"/>
                    <a:pt x="5" y="19"/>
                    <a:pt x="5" y="19"/>
                  </a:cubicBezTo>
                  <a:close/>
                  <a:moveTo>
                    <a:pt x="5" y="26"/>
                  </a:moveTo>
                  <a:cubicBezTo>
                    <a:pt x="6" y="26"/>
                    <a:pt x="6" y="26"/>
                    <a:pt x="6" y="27"/>
                  </a:cubicBezTo>
                  <a:cubicBezTo>
                    <a:pt x="6" y="27"/>
                    <a:pt x="5" y="27"/>
                    <a:pt x="5" y="26"/>
                  </a:cubicBezTo>
                  <a:close/>
                  <a:moveTo>
                    <a:pt x="5" y="6"/>
                  </a:moveTo>
                  <a:cubicBezTo>
                    <a:pt x="6" y="6"/>
                    <a:pt x="6" y="6"/>
                    <a:pt x="6" y="7"/>
                  </a:cubicBezTo>
                  <a:cubicBezTo>
                    <a:pt x="5" y="6"/>
                    <a:pt x="6" y="6"/>
                    <a:pt x="5" y="6"/>
                  </a:cubicBezTo>
                  <a:close/>
                  <a:moveTo>
                    <a:pt x="6" y="36"/>
                  </a:moveTo>
                  <a:cubicBezTo>
                    <a:pt x="6" y="35"/>
                    <a:pt x="6" y="35"/>
                    <a:pt x="6" y="34"/>
                  </a:cubicBezTo>
                  <a:cubicBezTo>
                    <a:pt x="6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7" y="34"/>
                    <a:pt x="7" y="35"/>
                  </a:cubicBezTo>
                  <a:cubicBezTo>
                    <a:pt x="8" y="35"/>
                    <a:pt x="8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8" y="36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8" y="37"/>
                    <a:pt x="7" y="3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6" y="35"/>
                    <a:pt x="6" y="36"/>
                  </a:cubicBezTo>
                  <a:close/>
                  <a:moveTo>
                    <a:pt x="8" y="39"/>
                  </a:moveTo>
                  <a:cubicBezTo>
                    <a:pt x="8" y="39"/>
                    <a:pt x="8" y="39"/>
                    <a:pt x="8" y="38"/>
                  </a:cubicBezTo>
                  <a:cubicBezTo>
                    <a:pt x="8" y="38"/>
                    <a:pt x="8" y="39"/>
                    <a:pt x="7" y="39"/>
                  </a:cubicBezTo>
                  <a:cubicBezTo>
                    <a:pt x="7" y="38"/>
                    <a:pt x="7" y="37"/>
                    <a:pt x="8" y="38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8" y="38"/>
                    <a:pt x="9" y="39"/>
                    <a:pt x="8" y="39"/>
                  </a:cubicBezTo>
                  <a:close/>
                  <a:moveTo>
                    <a:pt x="10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6"/>
                    <a:pt x="10" y="36"/>
                  </a:cubicBezTo>
                  <a:close/>
                  <a:moveTo>
                    <a:pt x="9" y="40"/>
                  </a:moveTo>
                  <a:cubicBezTo>
                    <a:pt x="9" y="40"/>
                    <a:pt x="10" y="41"/>
                    <a:pt x="10" y="41"/>
                  </a:cubicBezTo>
                  <a:cubicBezTo>
                    <a:pt x="10" y="41"/>
                    <a:pt x="9" y="41"/>
                    <a:pt x="9" y="40"/>
                  </a:cubicBezTo>
                  <a:close/>
                  <a:moveTo>
                    <a:pt x="10" y="36"/>
                  </a:moveTo>
                  <a:cubicBezTo>
                    <a:pt x="10" y="36"/>
                    <a:pt x="11" y="37"/>
                    <a:pt x="11" y="37"/>
                  </a:cubicBezTo>
                  <a:cubicBezTo>
                    <a:pt x="11" y="37"/>
                    <a:pt x="11" y="37"/>
                    <a:pt x="10" y="37"/>
                  </a:cubicBezTo>
                  <a:cubicBezTo>
                    <a:pt x="10" y="37"/>
                    <a:pt x="10" y="37"/>
                    <a:pt x="10" y="36"/>
                  </a:cubicBezTo>
                  <a:close/>
                  <a:moveTo>
                    <a:pt x="11" y="41"/>
                  </a:moveTo>
                  <a:cubicBezTo>
                    <a:pt x="11" y="41"/>
                    <a:pt x="11" y="41"/>
                    <a:pt x="11" y="41"/>
                  </a:cubicBezTo>
                  <a:cubicBezTo>
                    <a:pt x="11" y="42"/>
                    <a:pt x="11" y="41"/>
                    <a:pt x="11" y="41"/>
                  </a:cubicBezTo>
                  <a:close/>
                  <a:moveTo>
                    <a:pt x="11" y="35"/>
                  </a:moveTo>
                  <a:cubicBezTo>
                    <a:pt x="11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5"/>
                  </a:cubicBezTo>
                  <a:close/>
                  <a:moveTo>
                    <a:pt x="11" y="39"/>
                  </a:move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1" y="39"/>
                  </a:cubicBezTo>
                  <a:close/>
                  <a:moveTo>
                    <a:pt x="12" y="38"/>
                  </a:moveTo>
                  <a:cubicBezTo>
                    <a:pt x="11" y="38"/>
                    <a:pt x="11" y="37"/>
                    <a:pt x="12" y="37"/>
                  </a:cubicBezTo>
                  <a:cubicBezTo>
                    <a:pt x="12" y="37"/>
                    <a:pt x="12" y="38"/>
                    <a:pt x="12" y="38"/>
                  </a:cubicBezTo>
                  <a:close/>
                  <a:moveTo>
                    <a:pt x="12" y="42"/>
                  </a:moveTo>
                  <a:cubicBezTo>
                    <a:pt x="12" y="42"/>
                    <a:pt x="13" y="42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lose/>
                  <a:moveTo>
                    <a:pt x="14" y="43"/>
                  </a:moveTo>
                  <a:cubicBezTo>
                    <a:pt x="14" y="43"/>
                    <a:pt x="14" y="42"/>
                    <a:pt x="13" y="42"/>
                  </a:cubicBezTo>
                  <a:cubicBezTo>
                    <a:pt x="13" y="42"/>
                    <a:pt x="14" y="42"/>
                    <a:pt x="14" y="42"/>
                  </a:cubicBezTo>
                  <a:cubicBezTo>
                    <a:pt x="14" y="43"/>
                    <a:pt x="14" y="43"/>
                    <a:pt x="14" y="43"/>
                  </a:cubicBezTo>
                  <a:close/>
                  <a:moveTo>
                    <a:pt x="19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8" y="43"/>
                    <a:pt x="19" y="43"/>
                  </a:cubicBezTo>
                  <a:close/>
                  <a:moveTo>
                    <a:pt x="20" y="26"/>
                  </a:moveTo>
                  <a:cubicBezTo>
                    <a:pt x="20" y="26"/>
                    <a:pt x="20" y="26"/>
                    <a:pt x="20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20" y="42"/>
                  </a:moveTo>
                  <a:cubicBezTo>
                    <a:pt x="21" y="42"/>
                    <a:pt x="21" y="43"/>
                    <a:pt x="21" y="43"/>
                  </a:cubicBezTo>
                  <a:cubicBezTo>
                    <a:pt x="20" y="43"/>
                    <a:pt x="20" y="42"/>
                    <a:pt x="20" y="42"/>
                  </a:cubicBezTo>
                  <a:close/>
                  <a:moveTo>
                    <a:pt x="20" y="38"/>
                  </a:moveTo>
                  <a:cubicBezTo>
                    <a:pt x="21" y="38"/>
                    <a:pt x="21" y="39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0" y="39"/>
                    <a:pt x="20" y="39"/>
                    <a:pt x="20" y="38"/>
                  </a:cubicBezTo>
                  <a:close/>
                  <a:moveTo>
                    <a:pt x="20" y="44"/>
                  </a:moveTo>
                  <a:cubicBezTo>
                    <a:pt x="21" y="44"/>
                    <a:pt x="21" y="44"/>
                    <a:pt x="21" y="44"/>
                  </a:cubicBezTo>
                  <a:cubicBezTo>
                    <a:pt x="21" y="45"/>
                    <a:pt x="20" y="44"/>
                    <a:pt x="20" y="44"/>
                  </a:cubicBezTo>
                  <a:close/>
                  <a:moveTo>
                    <a:pt x="21" y="46"/>
                  </a:move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lose/>
                  <a:moveTo>
                    <a:pt x="22" y="40"/>
                  </a:moveTo>
                  <a:cubicBezTo>
                    <a:pt x="21" y="40"/>
                    <a:pt x="21" y="39"/>
                    <a:pt x="21" y="39"/>
                  </a:cubicBezTo>
                  <a:cubicBezTo>
                    <a:pt x="22" y="39"/>
                    <a:pt x="22" y="40"/>
                    <a:pt x="22" y="40"/>
                  </a:cubicBezTo>
                  <a:close/>
                  <a:moveTo>
                    <a:pt x="23" y="37"/>
                  </a:moveTo>
                  <a:cubicBezTo>
                    <a:pt x="23" y="36"/>
                    <a:pt x="24" y="36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lose/>
                  <a:moveTo>
                    <a:pt x="24" y="35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5"/>
                    <a:pt x="24" y="35"/>
                  </a:cubicBezTo>
                  <a:close/>
                  <a:moveTo>
                    <a:pt x="24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3" y="36"/>
                    <a:pt x="23" y="35"/>
                  </a:cubicBezTo>
                  <a:cubicBezTo>
                    <a:pt x="24" y="35"/>
                    <a:pt x="24" y="35"/>
                    <a:pt x="24" y="36"/>
                  </a:cubicBezTo>
                  <a:close/>
                  <a:moveTo>
                    <a:pt x="25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lose/>
                  <a:moveTo>
                    <a:pt x="23" y="26"/>
                  </a:moveTo>
                  <a:cubicBezTo>
                    <a:pt x="23" y="26"/>
                    <a:pt x="23" y="25"/>
                    <a:pt x="22" y="25"/>
                  </a:cubicBezTo>
                  <a:cubicBezTo>
                    <a:pt x="21" y="24"/>
                    <a:pt x="20" y="24"/>
                    <a:pt x="19" y="24"/>
                  </a:cubicBezTo>
                  <a:cubicBezTo>
                    <a:pt x="19" y="24"/>
                    <a:pt x="19" y="24"/>
                    <a:pt x="19" y="23"/>
                  </a:cubicBezTo>
                  <a:cubicBezTo>
                    <a:pt x="18" y="23"/>
                    <a:pt x="19" y="24"/>
                    <a:pt x="19" y="25"/>
                  </a:cubicBezTo>
                  <a:cubicBezTo>
                    <a:pt x="19" y="27"/>
                    <a:pt x="18" y="29"/>
                    <a:pt x="19" y="31"/>
                  </a:cubicBezTo>
                  <a:cubicBezTo>
                    <a:pt x="18" y="31"/>
                    <a:pt x="19" y="32"/>
                    <a:pt x="18" y="33"/>
                  </a:cubicBezTo>
                  <a:cubicBezTo>
                    <a:pt x="19" y="33"/>
                    <a:pt x="19" y="34"/>
                    <a:pt x="19" y="34"/>
                  </a:cubicBezTo>
                  <a:cubicBezTo>
                    <a:pt x="18" y="36"/>
                    <a:pt x="19" y="40"/>
                    <a:pt x="18" y="41"/>
                  </a:cubicBezTo>
                  <a:cubicBezTo>
                    <a:pt x="18" y="42"/>
                    <a:pt x="17" y="43"/>
                    <a:pt x="16" y="42"/>
                  </a:cubicBezTo>
                  <a:cubicBezTo>
                    <a:pt x="14" y="42"/>
                    <a:pt x="12" y="40"/>
                    <a:pt x="12" y="37"/>
                  </a:cubicBezTo>
                  <a:cubicBezTo>
                    <a:pt x="13" y="37"/>
                    <a:pt x="14" y="39"/>
                    <a:pt x="14" y="40"/>
                  </a:cubicBezTo>
                  <a:cubicBezTo>
                    <a:pt x="16" y="41"/>
                    <a:pt x="18" y="41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6"/>
                    <a:pt x="17" y="33"/>
                    <a:pt x="17" y="30"/>
                  </a:cubicBezTo>
                  <a:cubicBezTo>
                    <a:pt x="17" y="28"/>
                    <a:pt x="17" y="25"/>
                    <a:pt x="17" y="23"/>
                  </a:cubicBezTo>
                  <a:cubicBezTo>
                    <a:pt x="17" y="22"/>
                    <a:pt x="17" y="23"/>
                    <a:pt x="16" y="23"/>
                  </a:cubicBezTo>
                  <a:cubicBezTo>
                    <a:pt x="16" y="22"/>
                    <a:pt x="13" y="21"/>
                    <a:pt x="13" y="22"/>
                  </a:cubicBezTo>
                  <a:cubicBezTo>
                    <a:pt x="12" y="21"/>
                    <a:pt x="11" y="20"/>
                    <a:pt x="10" y="20"/>
                  </a:cubicBezTo>
                  <a:cubicBezTo>
                    <a:pt x="11" y="18"/>
                    <a:pt x="13" y="18"/>
                    <a:pt x="15" y="17"/>
                  </a:cubicBezTo>
                  <a:cubicBezTo>
                    <a:pt x="16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8" y="17"/>
                    <a:pt x="18" y="17"/>
                    <a:pt x="19" y="18"/>
                  </a:cubicBezTo>
                  <a:cubicBezTo>
                    <a:pt x="19" y="18"/>
                    <a:pt x="18" y="18"/>
                    <a:pt x="18" y="18"/>
                  </a:cubicBezTo>
                  <a:cubicBezTo>
                    <a:pt x="19" y="19"/>
                    <a:pt x="21" y="20"/>
                    <a:pt x="23" y="22"/>
                  </a:cubicBezTo>
                  <a:cubicBezTo>
                    <a:pt x="23" y="22"/>
                    <a:pt x="23" y="22"/>
                    <a:pt x="24" y="22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6" y="26"/>
                    <a:pt x="26" y="27"/>
                  </a:cubicBezTo>
                  <a:cubicBezTo>
                    <a:pt x="25" y="26"/>
                    <a:pt x="24" y="25"/>
                    <a:pt x="23" y="26"/>
                  </a:cubicBezTo>
                  <a:close/>
                  <a:moveTo>
                    <a:pt x="13" y="34"/>
                  </a:moveTo>
                  <a:cubicBezTo>
                    <a:pt x="13" y="34"/>
                    <a:pt x="14" y="34"/>
                    <a:pt x="14" y="34"/>
                  </a:cubicBezTo>
                  <a:cubicBezTo>
                    <a:pt x="14" y="35"/>
                    <a:pt x="14" y="35"/>
                    <a:pt x="13" y="35"/>
                  </a:cubicBezTo>
                  <a:cubicBezTo>
                    <a:pt x="13" y="34"/>
                    <a:pt x="13" y="34"/>
                    <a:pt x="13" y="34"/>
                  </a:cubicBezTo>
                  <a:close/>
                  <a:moveTo>
                    <a:pt x="16" y="35"/>
                  </a:moveTo>
                  <a:cubicBezTo>
                    <a:pt x="16" y="35"/>
                    <a:pt x="17" y="36"/>
                    <a:pt x="17" y="36"/>
                  </a:cubicBezTo>
                  <a:cubicBezTo>
                    <a:pt x="17" y="36"/>
                    <a:pt x="16" y="36"/>
                    <a:pt x="16" y="35"/>
                  </a:cubicBezTo>
                  <a:close/>
                  <a:moveTo>
                    <a:pt x="26" y="43"/>
                  </a:moveTo>
                  <a:cubicBezTo>
                    <a:pt x="26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8"/>
                  </a:moveTo>
                  <a:cubicBezTo>
                    <a:pt x="27" y="48"/>
                    <a:pt x="27" y="47"/>
                    <a:pt x="27" y="47"/>
                  </a:cubicBezTo>
                  <a:cubicBezTo>
                    <a:pt x="27" y="47"/>
                    <a:pt x="27" y="47"/>
                    <a:pt x="28" y="47"/>
                  </a:cubicBezTo>
                  <a:cubicBezTo>
                    <a:pt x="28" y="48"/>
                    <a:pt x="27" y="48"/>
                    <a:pt x="27" y="48"/>
                  </a:cubicBezTo>
                  <a:close/>
                  <a:moveTo>
                    <a:pt x="28" y="46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lose/>
                  <a:moveTo>
                    <a:pt x="28" y="46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7" y="45"/>
                    <a:pt x="27" y="45"/>
                    <a:pt x="27" y="46"/>
                  </a:cubicBezTo>
                  <a:cubicBezTo>
                    <a:pt x="26" y="45"/>
                    <a:pt x="27" y="46"/>
                    <a:pt x="26" y="46"/>
                  </a:cubicBezTo>
                  <a:cubicBezTo>
                    <a:pt x="26" y="45"/>
                    <a:pt x="26" y="45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5"/>
                    <a:pt x="27" y="44"/>
                  </a:cubicBezTo>
                  <a:cubicBezTo>
                    <a:pt x="27" y="44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9" y="45"/>
                    <a:pt x="28" y="46"/>
                    <a:pt x="28" y="46"/>
                  </a:cubicBezTo>
                  <a:close/>
                  <a:moveTo>
                    <a:pt x="29" y="45"/>
                  </a:moveTo>
                  <a:cubicBezTo>
                    <a:pt x="29" y="45"/>
                    <a:pt x="29" y="44"/>
                    <a:pt x="29" y="44"/>
                  </a:cubicBezTo>
                  <a:cubicBezTo>
                    <a:pt x="29" y="44"/>
                    <a:pt x="30" y="45"/>
                    <a:pt x="30" y="45"/>
                  </a:cubicBezTo>
                  <a:cubicBezTo>
                    <a:pt x="30" y="45"/>
                    <a:pt x="30" y="45"/>
                    <a:pt x="29" y="45"/>
                  </a:cubicBezTo>
                  <a:close/>
                  <a:moveTo>
                    <a:pt x="30" y="46"/>
                  </a:moveTo>
                  <a:cubicBezTo>
                    <a:pt x="30" y="47"/>
                    <a:pt x="31" y="47"/>
                    <a:pt x="31" y="48"/>
                  </a:cubicBezTo>
                  <a:cubicBezTo>
                    <a:pt x="30" y="48"/>
                    <a:pt x="29" y="46"/>
                    <a:pt x="30" y="46"/>
                  </a:cubicBezTo>
                  <a:close/>
                  <a:moveTo>
                    <a:pt x="31" y="37"/>
                  </a:moveTo>
                  <a:cubicBezTo>
                    <a:pt x="31" y="37"/>
                    <a:pt x="31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7"/>
                  </a:cubicBezTo>
                  <a:close/>
                  <a:moveTo>
                    <a:pt x="34" y="48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34" y="49"/>
                    <a:pt x="34" y="48"/>
                    <a:pt x="34" y="48"/>
                  </a:cubicBezTo>
                  <a:close/>
                  <a:moveTo>
                    <a:pt x="34" y="50"/>
                  </a:move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50"/>
                    <a:pt x="34" y="50"/>
                  </a:cubicBezTo>
                  <a:close/>
                  <a:moveTo>
                    <a:pt x="35" y="49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2" y="49"/>
                    <a:pt x="33" y="49"/>
                    <a:pt x="33" y="50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1" y="47"/>
                  </a:cubicBezTo>
                  <a:cubicBezTo>
                    <a:pt x="32" y="47"/>
                    <a:pt x="32" y="48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1" y="47"/>
                  </a:cubicBezTo>
                  <a:cubicBezTo>
                    <a:pt x="31" y="46"/>
                    <a:pt x="31" y="46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ubicBezTo>
                    <a:pt x="32" y="44"/>
                    <a:pt x="32" y="44"/>
                    <a:pt x="33" y="45"/>
                  </a:cubicBezTo>
                  <a:cubicBezTo>
                    <a:pt x="33" y="44"/>
                    <a:pt x="32" y="44"/>
                    <a:pt x="32" y="43"/>
                  </a:cubicBezTo>
                  <a:cubicBezTo>
                    <a:pt x="32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3"/>
                    <a:pt x="33" y="44"/>
                  </a:cubicBezTo>
                  <a:cubicBezTo>
                    <a:pt x="34" y="44"/>
                    <a:pt x="33" y="43"/>
                    <a:pt x="34" y="43"/>
                  </a:cubicBezTo>
                  <a:cubicBezTo>
                    <a:pt x="34" y="43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5" y="44"/>
                  </a:cubicBez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7"/>
                    <a:pt x="35" y="48"/>
                    <a:pt x="35" y="49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5" y="21"/>
                    <a:pt x="35" y="22"/>
                  </a:cubicBezTo>
                  <a:cubicBezTo>
                    <a:pt x="35" y="22"/>
                    <a:pt x="35" y="23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63" name="Freeform 295"/>
            <p:cNvSpPr>
              <a:spLocks noEditPoints="1"/>
            </p:cNvSpPr>
            <p:nvPr/>
          </p:nvSpPr>
          <p:spPr bwMode="auto">
            <a:xfrm>
              <a:off x="4643" y="3366"/>
              <a:ext cx="59" cy="81"/>
            </a:xfrm>
            <a:custGeom>
              <a:avLst/>
              <a:gdLst>
                <a:gd name="T0" fmla="*/ 37 w 37"/>
                <a:gd name="T1" fmla="*/ 28 h 51"/>
                <a:gd name="T2" fmla="*/ 31 w 37"/>
                <a:gd name="T3" fmla="*/ 12 h 51"/>
                <a:gd name="T4" fmla="*/ 21 w 37"/>
                <a:gd name="T5" fmla="*/ 8 h 51"/>
                <a:gd name="T6" fmla="*/ 1 w 37"/>
                <a:gd name="T7" fmla="*/ 1 h 51"/>
                <a:gd name="T8" fmla="*/ 2 w 37"/>
                <a:gd name="T9" fmla="*/ 27 h 51"/>
                <a:gd name="T10" fmla="*/ 10 w 37"/>
                <a:gd name="T11" fmla="*/ 40 h 51"/>
                <a:gd name="T12" fmla="*/ 15 w 37"/>
                <a:gd name="T13" fmla="*/ 41 h 51"/>
                <a:gd name="T14" fmla="*/ 31 w 37"/>
                <a:gd name="T15" fmla="*/ 48 h 51"/>
                <a:gd name="T16" fmla="*/ 30 w 37"/>
                <a:gd name="T17" fmla="*/ 43 h 51"/>
                <a:gd name="T18" fmla="*/ 32 w 37"/>
                <a:gd name="T19" fmla="*/ 46 h 51"/>
                <a:gd name="T20" fmla="*/ 31 w 37"/>
                <a:gd name="T21" fmla="*/ 48 h 51"/>
                <a:gd name="T22" fmla="*/ 37 w 37"/>
                <a:gd name="T23" fmla="*/ 49 h 51"/>
                <a:gd name="T24" fmla="*/ 6 w 37"/>
                <a:gd name="T25" fmla="*/ 8 h 51"/>
                <a:gd name="T26" fmla="*/ 5 w 37"/>
                <a:gd name="T27" fmla="*/ 9 h 51"/>
                <a:gd name="T28" fmla="*/ 5 w 37"/>
                <a:gd name="T29" fmla="*/ 12 h 51"/>
                <a:gd name="T30" fmla="*/ 7 w 37"/>
                <a:gd name="T31" fmla="*/ 11 h 51"/>
                <a:gd name="T32" fmla="*/ 8 w 37"/>
                <a:gd name="T33" fmla="*/ 6 h 51"/>
                <a:gd name="T34" fmla="*/ 25 w 37"/>
                <a:gd name="T35" fmla="*/ 30 h 51"/>
                <a:gd name="T36" fmla="*/ 23 w 37"/>
                <a:gd name="T37" fmla="*/ 25 h 51"/>
                <a:gd name="T38" fmla="*/ 16 w 37"/>
                <a:gd name="T39" fmla="*/ 27 h 51"/>
                <a:gd name="T40" fmla="*/ 15 w 37"/>
                <a:gd name="T41" fmla="*/ 14 h 51"/>
                <a:gd name="T42" fmla="*/ 24 w 37"/>
                <a:gd name="T43" fmla="*/ 35 h 51"/>
                <a:gd name="T44" fmla="*/ 15 w 37"/>
                <a:gd name="T45" fmla="*/ 12 h 51"/>
                <a:gd name="T46" fmla="*/ 14 w 37"/>
                <a:gd name="T47" fmla="*/ 11 h 51"/>
                <a:gd name="T48" fmla="*/ 11 w 37"/>
                <a:gd name="T49" fmla="*/ 30 h 51"/>
                <a:gd name="T50" fmla="*/ 17 w 37"/>
                <a:gd name="T51" fmla="*/ 34 h 51"/>
                <a:gd name="T52" fmla="*/ 28 w 37"/>
                <a:gd name="T53" fmla="*/ 45 h 51"/>
                <a:gd name="T54" fmla="*/ 27 w 37"/>
                <a:gd name="T55" fmla="*/ 44 h 51"/>
                <a:gd name="T56" fmla="*/ 21 w 37"/>
                <a:gd name="T57" fmla="*/ 39 h 51"/>
                <a:gd name="T58" fmla="*/ 28 w 37"/>
                <a:gd name="T59" fmla="*/ 44 h 51"/>
                <a:gd name="T60" fmla="*/ 32 w 37"/>
                <a:gd name="T61" fmla="*/ 49 h 51"/>
                <a:gd name="T62" fmla="*/ 33 w 37"/>
                <a:gd name="T63" fmla="*/ 37 h 51"/>
                <a:gd name="T64" fmla="*/ 31 w 37"/>
                <a:gd name="T65" fmla="*/ 38 h 51"/>
                <a:gd name="T66" fmla="*/ 33 w 37"/>
                <a:gd name="T67" fmla="*/ 18 h 51"/>
                <a:gd name="T68" fmla="*/ 32 w 37"/>
                <a:gd name="T69" fmla="*/ 20 h 51"/>
                <a:gd name="T70" fmla="*/ 33 w 37"/>
                <a:gd name="T71" fmla="*/ 29 h 51"/>
                <a:gd name="T72" fmla="*/ 33 w 37"/>
                <a:gd name="T73" fmla="*/ 29 h 51"/>
                <a:gd name="T74" fmla="*/ 34 w 37"/>
                <a:gd name="T75" fmla="*/ 27 h 51"/>
                <a:gd name="T76" fmla="*/ 33 w 37"/>
                <a:gd name="T77" fmla="*/ 14 h 51"/>
                <a:gd name="T78" fmla="*/ 32 w 37"/>
                <a:gd name="T79" fmla="*/ 16 h 51"/>
                <a:gd name="T80" fmla="*/ 30 w 37"/>
                <a:gd name="T81" fmla="*/ 18 h 51"/>
                <a:gd name="T82" fmla="*/ 30 w 37"/>
                <a:gd name="T83" fmla="*/ 14 h 51"/>
                <a:gd name="T84" fmla="*/ 30 w 37"/>
                <a:gd name="T85" fmla="*/ 22 h 51"/>
                <a:gd name="T86" fmla="*/ 30 w 37"/>
                <a:gd name="T87" fmla="*/ 17 h 51"/>
                <a:gd name="T88" fmla="*/ 29 w 37"/>
                <a:gd name="T89" fmla="*/ 45 h 51"/>
                <a:gd name="T90" fmla="*/ 29 w 37"/>
                <a:gd name="T91" fmla="*/ 43 h 51"/>
                <a:gd name="T92" fmla="*/ 30 w 37"/>
                <a:gd name="T93" fmla="*/ 33 h 51"/>
                <a:gd name="T94" fmla="*/ 30 w 37"/>
                <a:gd name="T95" fmla="*/ 20 h 51"/>
                <a:gd name="T96" fmla="*/ 31 w 37"/>
                <a:gd name="T97" fmla="*/ 42 h 51"/>
                <a:gd name="T98" fmla="*/ 31 w 37"/>
                <a:gd name="T99" fmla="*/ 40 h 51"/>
                <a:gd name="T100" fmla="*/ 33 w 37"/>
                <a:gd name="T101" fmla="*/ 42 h 51"/>
                <a:gd name="T102" fmla="*/ 33 w 37"/>
                <a:gd name="T103" fmla="*/ 46 h 51"/>
                <a:gd name="T104" fmla="*/ 33 w 37"/>
                <a:gd name="T105" fmla="*/ 44 h 51"/>
                <a:gd name="T106" fmla="*/ 32 w 37"/>
                <a:gd name="T107" fmla="*/ 40 h 51"/>
                <a:gd name="T108" fmla="*/ 34 w 37"/>
                <a:gd name="T109" fmla="*/ 40 h 51"/>
                <a:gd name="T110" fmla="*/ 35 w 37"/>
                <a:gd name="T111" fmla="*/ 44 h 51"/>
                <a:gd name="T112" fmla="*/ 35 w 37"/>
                <a:gd name="T1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51">
                  <a:moveTo>
                    <a:pt x="37" y="43"/>
                  </a:moveTo>
                  <a:cubicBezTo>
                    <a:pt x="37" y="42"/>
                    <a:pt x="37" y="42"/>
                    <a:pt x="37" y="41"/>
                  </a:cubicBezTo>
                  <a:cubicBezTo>
                    <a:pt x="37" y="39"/>
                    <a:pt x="37" y="37"/>
                    <a:pt x="36" y="35"/>
                  </a:cubicBezTo>
                  <a:cubicBezTo>
                    <a:pt x="37" y="33"/>
                    <a:pt x="37" y="31"/>
                    <a:pt x="37" y="28"/>
                  </a:cubicBezTo>
                  <a:cubicBezTo>
                    <a:pt x="37" y="27"/>
                    <a:pt x="36" y="25"/>
                    <a:pt x="36" y="23"/>
                  </a:cubicBezTo>
                  <a:cubicBezTo>
                    <a:pt x="36" y="21"/>
                    <a:pt x="37" y="19"/>
                    <a:pt x="36" y="17"/>
                  </a:cubicBezTo>
                  <a:cubicBezTo>
                    <a:pt x="36" y="16"/>
                    <a:pt x="36" y="15"/>
                    <a:pt x="36" y="15"/>
                  </a:cubicBezTo>
                  <a:cubicBezTo>
                    <a:pt x="34" y="13"/>
                    <a:pt x="32" y="13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29" y="11"/>
                    <a:pt x="28" y="12"/>
                  </a:cubicBezTo>
                  <a:cubicBezTo>
                    <a:pt x="27" y="10"/>
                    <a:pt x="25" y="10"/>
                    <a:pt x="23" y="9"/>
                  </a:cubicBezTo>
                  <a:cubicBezTo>
                    <a:pt x="23" y="9"/>
                    <a:pt x="22" y="9"/>
                    <a:pt x="21" y="8"/>
                  </a:cubicBezTo>
                  <a:cubicBezTo>
                    <a:pt x="18" y="7"/>
                    <a:pt x="16" y="6"/>
                    <a:pt x="13" y="5"/>
                  </a:cubicBezTo>
                  <a:cubicBezTo>
                    <a:pt x="11" y="4"/>
                    <a:pt x="8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0" y="0"/>
                    <a:pt x="0" y="3"/>
                    <a:pt x="0" y="4"/>
                  </a:cubicBezTo>
                  <a:cubicBezTo>
                    <a:pt x="0" y="8"/>
                    <a:pt x="1" y="12"/>
                    <a:pt x="1" y="17"/>
                  </a:cubicBezTo>
                  <a:cubicBezTo>
                    <a:pt x="1" y="20"/>
                    <a:pt x="1" y="23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2" y="30"/>
                    <a:pt x="2" y="32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7"/>
                    <a:pt x="7" y="38"/>
                    <a:pt x="9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1" y="40"/>
                    <a:pt x="13" y="41"/>
                    <a:pt x="14" y="41"/>
                  </a:cubicBezTo>
                  <a:cubicBezTo>
                    <a:pt x="14" y="41"/>
                    <a:pt x="13" y="41"/>
                    <a:pt x="14" y="40"/>
                  </a:cubicBezTo>
                  <a:cubicBezTo>
                    <a:pt x="14" y="41"/>
                    <a:pt x="14" y="40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8" y="43"/>
                    <a:pt x="21" y="44"/>
                    <a:pt x="23" y="45"/>
                  </a:cubicBezTo>
                  <a:cubicBezTo>
                    <a:pt x="26" y="46"/>
                    <a:pt x="28" y="48"/>
                    <a:pt x="31" y="48"/>
                  </a:cubicBezTo>
                  <a:cubicBezTo>
                    <a:pt x="30" y="48"/>
                    <a:pt x="30" y="47"/>
                    <a:pt x="29" y="46"/>
                  </a:cubicBezTo>
                  <a:cubicBezTo>
                    <a:pt x="30" y="46"/>
                    <a:pt x="30" y="46"/>
                    <a:pt x="30" y="45"/>
                  </a:cubicBezTo>
                  <a:cubicBezTo>
                    <a:pt x="30" y="45"/>
                    <a:pt x="30" y="44"/>
                    <a:pt x="30" y="44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6"/>
                    <a:pt x="32" y="46"/>
                    <a:pt x="32" y="46"/>
                  </a:cubicBezTo>
                  <a:cubicBezTo>
                    <a:pt x="32" y="47"/>
                    <a:pt x="32" y="46"/>
                    <a:pt x="33" y="46"/>
                  </a:cubicBezTo>
                  <a:cubicBezTo>
                    <a:pt x="33" y="47"/>
                    <a:pt x="33" y="47"/>
                    <a:pt x="32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1" y="47"/>
                    <a:pt x="31" y="48"/>
                  </a:cubicBezTo>
                  <a:cubicBezTo>
                    <a:pt x="32" y="48"/>
                    <a:pt x="32" y="49"/>
                    <a:pt x="32" y="49"/>
                  </a:cubicBezTo>
                  <a:cubicBezTo>
                    <a:pt x="32" y="49"/>
                    <a:pt x="33" y="49"/>
                    <a:pt x="33" y="50"/>
                  </a:cubicBezTo>
                  <a:cubicBezTo>
                    <a:pt x="34" y="50"/>
                    <a:pt x="36" y="51"/>
                    <a:pt x="37" y="51"/>
                  </a:cubicBezTo>
                  <a:cubicBezTo>
                    <a:pt x="37" y="51"/>
                    <a:pt x="37" y="50"/>
                    <a:pt x="37" y="49"/>
                  </a:cubicBezTo>
                  <a:cubicBezTo>
                    <a:pt x="37" y="47"/>
                    <a:pt x="37" y="45"/>
                    <a:pt x="37" y="43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7" y="9"/>
                  </a:cubicBezTo>
                  <a:cubicBezTo>
                    <a:pt x="7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5" y="9"/>
                  </a:moveTo>
                  <a:cubicBezTo>
                    <a:pt x="6" y="9"/>
                    <a:pt x="5" y="9"/>
                    <a:pt x="6" y="10"/>
                  </a:cubicBezTo>
                  <a:cubicBezTo>
                    <a:pt x="5" y="10"/>
                    <a:pt x="5" y="9"/>
                    <a:pt x="5" y="9"/>
                  </a:cubicBezTo>
                  <a:close/>
                  <a:moveTo>
                    <a:pt x="5" y="12"/>
                  </a:move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lose/>
                  <a:moveTo>
                    <a:pt x="6" y="11"/>
                  </a:moveTo>
                  <a:cubicBezTo>
                    <a:pt x="7" y="11"/>
                    <a:pt x="6" y="11"/>
                    <a:pt x="6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2"/>
                    <a:pt x="7" y="12"/>
                    <a:pt x="6" y="11"/>
                  </a:cubicBezTo>
                  <a:close/>
                  <a:moveTo>
                    <a:pt x="8" y="6"/>
                  </a:move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25" y="30"/>
                  </a:moveTo>
                  <a:cubicBezTo>
                    <a:pt x="25" y="30"/>
                    <a:pt x="25" y="30"/>
                    <a:pt x="25" y="29"/>
                  </a:cubicBezTo>
                  <a:cubicBezTo>
                    <a:pt x="25" y="29"/>
                    <a:pt x="25" y="30"/>
                    <a:pt x="25" y="30"/>
                  </a:cubicBezTo>
                  <a:close/>
                  <a:moveTo>
                    <a:pt x="22" y="15"/>
                  </a:moveTo>
                  <a:cubicBezTo>
                    <a:pt x="23" y="17"/>
                    <a:pt x="24" y="18"/>
                    <a:pt x="24" y="20"/>
                  </a:cubicBezTo>
                  <a:cubicBezTo>
                    <a:pt x="24" y="21"/>
                    <a:pt x="22" y="22"/>
                    <a:pt x="21" y="22"/>
                  </a:cubicBezTo>
                  <a:cubicBezTo>
                    <a:pt x="22" y="23"/>
                    <a:pt x="23" y="24"/>
                    <a:pt x="23" y="25"/>
                  </a:cubicBezTo>
                  <a:cubicBezTo>
                    <a:pt x="24" y="25"/>
                    <a:pt x="24" y="26"/>
                    <a:pt x="24" y="26"/>
                  </a:cubicBezTo>
                  <a:cubicBezTo>
                    <a:pt x="25" y="28"/>
                    <a:pt x="24" y="29"/>
                    <a:pt x="23" y="30"/>
                  </a:cubicBezTo>
                  <a:cubicBezTo>
                    <a:pt x="22" y="30"/>
                    <a:pt x="20" y="30"/>
                    <a:pt x="18" y="29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5" y="25"/>
                    <a:pt x="14" y="22"/>
                    <a:pt x="16" y="21"/>
                  </a:cubicBezTo>
                  <a:cubicBezTo>
                    <a:pt x="17" y="21"/>
                    <a:pt x="17" y="21"/>
                    <a:pt x="18" y="21"/>
                  </a:cubicBezTo>
                  <a:cubicBezTo>
                    <a:pt x="17" y="20"/>
                    <a:pt x="16" y="20"/>
                    <a:pt x="16" y="19"/>
                  </a:cubicBezTo>
                  <a:cubicBezTo>
                    <a:pt x="15" y="18"/>
                    <a:pt x="15" y="15"/>
                    <a:pt x="15" y="14"/>
                  </a:cubicBezTo>
                  <a:cubicBezTo>
                    <a:pt x="15" y="14"/>
                    <a:pt x="17" y="13"/>
                    <a:pt x="17" y="13"/>
                  </a:cubicBezTo>
                  <a:cubicBezTo>
                    <a:pt x="18" y="13"/>
                    <a:pt x="20" y="14"/>
                    <a:pt x="22" y="15"/>
                  </a:cubicBezTo>
                  <a:close/>
                  <a:moveTo>
                    <a:pt x="24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lose/>
                  <a:moveTo>
                    <a:pt x="15" y="12"/>
                  </a:moveTo>
                  <a:cubicBezTo>
                    <a:pt x="16" y="11"/>
                    <a:pt x="16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4" y="1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4" y="10"/>
                    <a:pt x="14" y="10"/>
                    <a:pt x="14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  <a:moveTo>
                    <a:pt x="11" y="30"/>
                  </a:moveTo>
                  <a:cubicBezTo>
                    <a:pt x="17" y="33"/>
                    <a:pt x="23" y="35"/>
                    <a:pt x="28" y="37"/>
                  </a:cubicBezTo>
                  <a:cubicBezTo>
                    <a:pt x="28" y="38"/>
                    <a:pt x="28" y="39"/>
                    <a:pt x="28" y="39"/>
                  </a:cubicBezTo>
                  <a:cubicBezTo>
                    <a:pt x="28" y="40"/>
                    <a:pt x="27" y="39"/>
                    <a:pt x="27" y="39"/>
                  </a:cubicBezTo>
                  <a:cubicBezTo>
                    <a:pt x="23" y="37"/>
                    <a:pt x="20" y="36"/>
                    <a:pt x="17" y="34"/>
                  </a:cubicBezTo>
                  <a:cubicBezTo>
                    <a:pt x="15" y="34"/>
                    <a:pt x="13" y="33"/>
                    <a:pt x="11" y="32"/>
                  </a:cubicBezTo>
                  <a:cubicBezTo>
                    <a:pt x="11" y="31"/>
                    <a:pt x="11" y="30"/>
                    <a:pt x="11" y="30"/>
                  </a:cubicBezTo>
                  <a:close/>
                  <a:moveTo>
                    <a:pt x="28" y="45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lose/>
                  <a:moveTo>
                    <a:pt x="28" y="44"/>
                  </a:moveTo>
                  <a:cubicBezTo>
                    <a:pt x="28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2"/>
                    <a:pt x="16" y="39"/>
                    <a:pt x="11" y="37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14" y="36"/>
                    <a:pt x="17" y="37"/>
                    <a:pt x="20" y="38"/>
                  </a:cubicBezTo>
                  <a:cubicBezTo>
                    <a:pt x="20" y="39"/>
                    <a:pt x="21" y="39"/>
                    <a:pt x="2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7" y="41"/>
                    <a:pt x="28" y="42"/>
                  </a:cubicBezTo>
                  <a:cubicBezTo>
                    <a:pt x="28" y="42"/>
                    <a:pt x="28" y="44"/>
                    <a:pt x="28" y="44"/>
                  </a:cubicBezTo>
                  <a:close/>
                  <a:moveTo>
                    <a:pt x="32" y="49"/>
                  </a:move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3" y="48"/>
                  </a:cubicBezTo>
                  <a:cubicBezTo>
                    <a:pt x="33" y="48"/>
                    <a:pt x="33" y="49"/>
                    <a:pt x="32" y="49"/>
                  </a:cubicBezTo>
                  <a:close/>
                  <a:moveTo>
                    <a:pt x="33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1" y="35"/>
                    <a:pt x="32" y="35"/>
                    <a:pt x="33" y="36"/>
                  </a:cubicBezTo>
                  <a:cubicBezTo>
                    <a:pt x="33" y="36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6"/>
                    <a:pt x="32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1" y="38"/>
                  </a:moveTo>
                  <a:cubicBezTo>
                    <a:pt x="31" y="38"/>
                    <a:pt x="32" y="38"/>
                    <a:pt x="32" y="38"/>
                  </a:cubicBezTo>
                  <a:cubicBezTo>
                    <a:pt x="32" y="38"/>
                    <a:pt x="32" y="38"/>
                    <a:pt x="31" y="38"/>
                  </a:cubicBezTo>
                  <a:close/>
                  <a:moveTo>
                    <a:pt x="32" y="17"/>
                  </a:moveTo>
                  <a:cubicBezTo>
                    <a:pt x="32" y="17"/>
                    <a:pt x="32" y="17"/>
                    <a:pt x="33" y="18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18"/>
                    <a:pt x="32" y="18"/>
                    <a:pt x="32" y="17"/>
                  </a:cubicBezTo>
                  <a:close/>
                  <a:moveTo>
                    <a:pt x="33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20"/>
                  </a:cubicBezTo>
                  <a:close/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4" y="30"/>
                  </a:cubicBezTo>
                  <a:cubicBezTo>
                    <a:pt x="34" y="30"/>
                    <a:pt x="33" y="30"/>
                    <a:pt x="33" y="30"/>
                  </a:cubicBezTo>
                  <a:cubicBezTo>
                    <a:pt x="33" y="30"/>
                    <a:pt x="33" y="29"/>
                    <a:pt x="33" y="29"/>
                  </a:cubicBezTo>
                  <a:close/>
                  <a:moveTo>
                    <a:pt x="33" y="27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4"/>
                    <a:pt x="32" y="14"/>
                  </a:cubicBezTo>
                  <a:cubicBezTo>
                    <a:pt x="32" y="14"/>
                    <a:pt x="33" y="14"/>
                    <a:pt x="33" y="14"/>
                  </a:cubicBezTo>
                  <a:close/>
                  <a:moveTo>
                    <a:pt x="32" y="16"/>
                  </a:moveTo>
                  <a:cubicBezTo>
                    <a:pt x="32" y="16"/>
                    <a:pt x="33" y="16"/>
                    <a:pt x="33" y="17"/>
                  </a:cubicBezTo>
                  <a:cubicBezTo>
                    <a:pt x="33" y="17"/>
                    <a:pt x="32" y="17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1" y="18"/>
                  </a:moveTo>
                  <a:cubicBezTo>
                    <a:pt x="31" y="18"/>
                    <a:pt x="31" y="18"/>
                    <a:pt x="31" y="17"/>
                  </a:cubicBezTo>
                  <a:cubicBezTo>
                    <a:pt x="31" y="17"/>
                    <a:pt x="32" y="18"/>
                    <a:pt x="31" y="18"/>
                  </a:cubicBezTo>
                  <a:close/>
                  <a:moveTo>
                    <a:pt x="30" y="18"/>
                  </a:moveTo>
                  <a:cubicBezTo>
                    <a:pt x="31" y="18"/>
                    <a:pt x="31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8"/>
                  </a:cubicBezTo>
                  <a:close/>
                  <a:moveTo>
                    <a:pt x="30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2"/>
                    <a:pt x="30" y="22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30" y="17"/>
                  </a:move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30" y="18"/>
                    <a:pt x="30" y="17"/>
                  </a:cubicBezTo>
                  <a:close/>
                  <a:moveTo>
                    <a:pt x="29" y="45"/>
                  </a:moveTo>
                  <a:cubicBezTo>
                    <a:pt x="30" y="45"/>
                    <a:pt x="30" y="46"/>
                    <a:pt x="30" y="46"/>
                  </a:cubicBezTo>
                  <a:cubicBezTo>
                    <a:pt x="29" y="46"/>
                    <a:pt x="29" y="46"/>
                    <a:pt x="29" y="45"/>
                  </a:cubicBezTo>
                  <a:close/>
                  <a:moveTo>
                    <a:pt x="29" y="45"/>
                  </a:moveTo>
                  <a:cubicBezTo>
                    <a:pt x="29" y="45"/>
                    <a:pt x="29" y="45"/>
                    <a:pt x="29" y="44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  <a:moveTo>
                    <a:pt x="29" y="43"/>
                  </a:moveTo>
                  <a:cubicBezTo>
                    <a:pt x="29" y="43"/>
                    <a:pt x="29" y="43"/>
                    <a:pt x="30" y="43"/>
                  </a:cubicBezTo>
                  <a:cubicBezTo>
                    <a:pt x="30" y="43"/>
                    <a:pt x="30" y="44"/>
                    <a:pt x="30" y="44"/>
                  </a:cubicBezTo>
                  <a:cubicBezTo>
                    <a:pt x="29" y="44"/>
                    <a:pt x="30" y="43"/>
                    <a:pt x="29" y="43"/>
                  </a:cubicBezTo>
                  <a:close/>
                  <a:moveTo>
                    <a:pt x="30" y="33"/>
                  </a:moveTo>
                  <a:cubicBezTo>
                    <a:pt x="30" y="32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lose/>
                  <a:moveTo>
                    <a:pt x="30" y="19"/>
                  </a:move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lose/>
                  <a:moveTo>
                    <a:pt x="31" y="42"/>
                  </a:moveTo>
                  <a:cubicBezTo>
                    <a:pt x="31" y="42"/>
                    <a:pt x="31" y="42"/>
                    <a:pt x="31" y="43"/>
                  </a:cubicBezTo>
                  <a:cubicBezTo>
                    <a:pt x="31" y="43"/>
                    <a:pt x="31" y="42"/>
                    <a:pt x="31" y="42"/>
                  </a:cubicBezTo>
                  <a:cubicBezTo>
                    <a:pt x="31" y="41"/>
                    <a:pt x="31" y="41"/>
                    <a:pt x="31" y="40"/>
                  </a:cubicBezTo>
                  <a:cubicBezTo>
                    <a:pt x="31" y="40"/>
                    <a:pt x="31" y="40"/>
                    <a:pt x="31" y="39"/>
                  </a:cubicBezTo>
                  <a:cubicBezTo>
                    <a:pt x="31" y="39"/>
                    <a:pt x="31" y="40"/>
                    <a:pt x="32" y="40"/>
                  </a:cubicBezTo>
                  <a:cubicBezTo>
                    <a:pt x="32" y="40"/>
                    <a:pt x="31" y="40"/>
                    <a:pt x="31" y="40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2" y="41"/>
                    <a:pt x="32" y="41"/>
                    <a:pt x="32" y="40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3" y="41"/>
                    <a:pt x="33" y="42"/>
                    <a:pt x="33" y="42"/>
                  </a:cubicBezTo>
                  <a:cubicBezTo>
                    <a:pt x="32" y="42"/>
                    <a:pt x="33" y="41"/>
                    <a:pt x="32" y="41"/>
                  </a:cubicBezTo>
                  <a:cubicBezTo>
                    <a:pt x="32" y="41"/>
                    <a:pt x="32" y="42"/>
                    <a:pt x="32" y="42"/>
                  </a:cubicBezTo>
                  <a:cubicBezTo>
                    <a:pt x="32" y="42"/>
                    <a:pt x="32" y="42"/>
                    <a:pt x="31" y="42"/>
                  </a:cubicBezTo>
                  <a:close/>
                  <a:moveTo>
                    <a:pt x="33" y="46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2" y="44"/>
                    <a:pt x="32" y="44"/>
                  </a:cubicBezTo>
                  <a:cubicBezTo>
                    <a:pt x="32" y="44"/>
                    <a:pt x="32" y="43"/>
                    <a:pt x="32" y="43"/>
                  </a:cubicBezTo>
                  <a:cubicBezTo>
                    <a:pt x="32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6"/>
                    <a:pt x="33" y="46"/>
                  </a:cubicBezTo>
                  <a:close/>
                  <a:moveTo>
                    <a:pt x="32" y="40"/>
                  </a:moveTo>
                  <a:cubicBezTo>
                    <a:pt x="32" y="40"/>
                    <a:pt x="32" y="39"/>
                    <a:pt x="32" y="39"/>
                  </a:cubicBezTo>
                  <a:cubicBezTo>
                    <a:pt x="32" y="39"/>
                    <a:pt x="32" y="39"/>
                    <a:pt x="33" y="39"/>
                  </a:cubicBezTo>
                  <a:cubicBezTo>
                    <a:pt x="33" y="39"/>
                    <a:pt x="33" y="38"/>
                    <a:pt x="33" y="39"/>
                  </a:cubicBezTo>
                  <a:cubicBezTo>
                    <a:pt x="34" y="39"/>
                    <a:pt x="33" y="40"/>
                    <a:pt x="34" y="40"/>
                  </a:cubicBezTo>
                  <a:cubicBezTo>
                    <a:pt x="34" y="41"/>
                    <a:pt x="34" y="40"/>
                    <a:pt x="34" y="40"/>
                  </a:cubicBezTo>
                  <a:cubicBezTo>
                    <a:pt x="34" y="41"/>
                    <a:pt x="33" y="40"/>
                    <a:pt x="32" y="40"/>
                  </a:cubicBezTo>
                  <a:close/>
                  <a:moveTo>
                    <a:pt x="35" y="44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5"/>
                    <a:pt x="35" y="45"/>
                    <a:pt x="35" y="44"/>
                  </a:cubicBezTo>
                  <a:close/>
                  <a:moveTo>
                    <a:pt x="35" y="48"/>
                  </a:moveTo>
                  <a:cubicBezTo>
                    <a:pt x="35" y="48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64" name="Freeform 296"/>
            <p:cNvSpPr>
              <a:spLocks/>
            </p:cNvSpPr>
            <p:nvPr/>
          </p:nvSpPr>
          <p:spPr bwMode="auto">
            <a:xfrm>
              <a:off x="4432" y="3437"/>
              <a:ext cx="237" cy="307"/>
            </a:xfrm>
            <a:custGeom>
              <a:avLst/>
              <a:gdLst>
                <a:gd name="T0" fmla="*/ 45 w 282"/>
                <a:gd name="T1" fmla="*/ 219 h 365"/>
                <a:gd name="T2" fmla="*/ 278 w 282"/>
                <a:gd name="T3" fmla="*/ 365 h 365"/>
                <a:gd name="T4" fmla="*/ 282 w 282"/>
                <a:gd name="T5" fmla="*/ 131 h 365"/>
                <a:gd name="T6" fmla="*/ 0 w 282"/>
                <a:gd name="T7" fmla="*/ 0 h 365"/>
                <a:gd name="T8" fmla="*/ 45 w 282"/>
                <a:gd name="T9" fmla="*/ 219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365">
                  <a:moveTo>
                    <a:pt x="45" y="219"/>
                  </a:moveTo>
                  <a:lnTo>
                    <a:pt x="278" y="365"/>
                  </a:lnTo>
                  <a:lnTo>
                    <a:pt x="282" y="131"/>
                  </a:lnTo>
                  <a:lnTo>
                    <a:pt x="0" y="0"/>
                  </a:lnTo>
                  <a:lnTo>
                    <a:pt x="45" y="219"/>
                  </a:lnTo>
                  <a:close/>
                </a:path>
              </a:pathLst>
            </a:custGeom>
            <a:gradFill rotWithShape="1">
              <a:gsLst>
                <a:gs pos="0">
                  <a:srgbClr val="E0C090"/>
                </a:gs>
                <a:gs pos="100000">
                  <a:srgbClr val="E7CFAB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65" name="Freeform 297"/>
            <p:cNvSpPr>
              <a:spLocks/>
            </p:cNvSpPr>
            <p:nvPr/>
          </p:nvSpPr>
          <p:spPr bwMode="auto">
            <a:xfrm>
              <a:off x="4665" y="3423"/>
              <a:ext cx="167" cy="321"/>
            </a:xfrm>
            <a:custGeom>
              <a:avLst/>
              <a:gdLst>
                <a:gd name="T0" fmla="*/ 198 w 198"/>
                <a:gd name="T1" fmla="*/ 0 h 382"/>
                <a:gd name="T2" fmla="*/ 4 w 198"/>
                <a:gd name="T3" fmla="*/ 148 h 382"/>
                <a:gd name="T4" fmla="*/ 0 w 198"/>
                <a:gd name="T5" fmla="*/ 382 h 382"/>
                <a:gd name="T6" fmla="*/ 164 w 198"/>
                <a:gd name="T7" fmla="*/ 214 h 382"/>
                <a:gd name="T8" fmla="*/ 198 w 198"/>
                <a:gd name="T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82">
                  <a:moveTo>
                    <a:pt x="198" y="0"/>
                  </a:moveTo>
                  <a:lnTo>
                    <a:pt x="4" y="148"/>
                  </a:lnTo>
                  <a:lnTo>
                    <a:pt x="0" y="382"/>
                  </a:lnTo>
                  <a:lnTo>
                    <a:pt x="164" y="214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9B8E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66" name="Freeform 298"/>
            <p:cNvSpPr>
              <a:spLocks/>
            </p:cNvSpPr>
            <p:nvPr/>
          </p:nvSpPr>
          <p:spPr bwMode="auto">
            <a:xfrm>
              <a:off x="4432" y="3361"/>
              <a:ext cx="400" cy="186"/>
            </a:xfrm>
            <a:custGeom>
              <a:avLst/>
              <a:gdLst>
                <a:gd name="T0" fmla="*/ 0 w 476"/>
                <a:gd name="T1" fmla="*/ 90 h 221"/>
                <a:gd name="T2" fmla="*/ 244 w 476"/>
                <a:gd name="T3" fmla="*/ 0 h 221"/>
                <a:gd name="T4" fmla="*/ 476 w 476"/>
                <a:gd name="T5" fmla="*/ 73 h 221"/>
                <a:gd name="T6" fmla="*/ 282 w 476"/>
                <a:gd name="T7" fmla="*/ 221 h 221"/>
                <a:gd name="T8" fmla="*/ 0 w 476"/>
                <a:gd name="T9" fmla="*/ 9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21">
                  <a:moveTo>
                    <a:pt x="0" y="90"/>
                  </a:moveTo>
                  <a:lnTo>
                    <a:pt x="244" y="0"/>
                  </a:lnTo>
                  <a:lnTo>
                    <a:pt x="476" y="73"/>
                  </a:lnTo>
                  <a:lnTo>
                    <a:pt x="282" y="221"/>
                  </a:lnTo>
                  <a:lnTo>
                    <a:pt x="0" y="90"/>
                  </a:lnTo>
                  <a:close/>
                </a:path>
              </a:pathLst>
            </a:custGeom>
            <a:gradFill rotWithShape="1">
              <a:gsLst>
                <a:gs pos="0">
                  <a:srgbClr val="E0C090"/>
                </a:gs>
                <a:gs pos="100000">
                  <a:srgbClr val="E7CFAB"/>
                </a:gs>
              </a:gsLst>
              <a:lin ang="2700000" scaled="1"/>
            </a:gradFill>
            <a:ln w="4826" cap="flat">
              <a:solidFill>
                <a:srgbClr val="A28654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67" name="Freeform 299"/>
            <p:cNvSpPr>
              <a:spLocks/>
            </p:cNvSpPr>
            <p:nvPr/>
          </p:nvSpPr>
          <p:spPr bwMode="auto">
            <a:xfrm>
              <a:off x="4460" y="3371"/>
              <a:ext cx="178" cy="71"/>
            </a:xfrm>
            <a:custGeom>
              <a:avLst/>
              <a:gdLst>
                <a:gd name="T0" fmla="*/ 0 w 212"/>
                <a:gd name="T1" fmla="*/ 81 h 85"/>
                <a:gd name="T2" fmla="*/ 212 w 212"/>
                <a:gd name="T3" fmla="*/ 0 h 85"/>
                <a:gd name="T4" fmla="*/ 210 w 212"/>
                <a:gd name="T5" fmla="*/ 6 h 85"/>
                <a:gd name="T6" fmla="*/ 9 w 212"/>
                <a:gd name="T7" fmla="*/ 85 h 85"/>
                <a:gd name="T8" fmla="*/ 0 w 212"/>
                <a:gd name="T9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5">
                  <a:moveTo>
                    <a:pt x="0" y="81"/>
                  </a:moveTo>
                  <a:lnTo>
                    <a:pt x="212" y="0"/>
                  </a:lnTo>
                  <a:lnTo>
                    <a:pt x="210" y="6"/>
                  </a:lnTo>
                  <a:lnTo>
                    <a:pt x="9" y="85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555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B9A279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68" name="Freeform 300"/>
            <p:cNvSpPr>
              <a:spLocks/>
            </p:cNvSpPr>
            <p:nvPr/>
          </p:nvSpPr>
          <p:spPr bwMode="auto">
            <a:xfrm>
              <a:off x="4637" y="3371"/>
              <a:ext cx="170" cy="59"/>
            </a:xfrm>
            <a:custGeom>
              <a:avLst/>
              <a:gdLst>
                <a:gd name="T0" fmla="*/ 2 w 202"/>
                <a:gd name="T1" fmla="*/ 0 h 70"/>
                <a:gd name="T2" fmla="*/ 202 w 202"/>
                <a:gd name="T3" fmla="*/ 66 h 70"/>
                <a:gd name="T4" fmla="*/ 196 w 202"/>
                <a:gd name="T5" fmla="*/ 70 h 70"/>
                <a:gd name="T6" fmla="*/ 0 w 202"/>
                <a:gd name="T7" fmla="*/ 6 h 70"/>
                <a:gd name="T8" fmla="*/ 2 w 20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70">
                  <a:moveTo>
                    <a:pt x="2" y="0"/>
                  </a:moveTo>
                  <a:lnTo>
                    <a:pt x="202" y="66"/>
                  </a:lnTo>
                  <a:lnTo>
                    <a:pt x="196" y="7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F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B9A279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69" name="Freeform 301"/>
            <p:cNvSpPr>
              <a:spLocks/>
            </p:cNvSpPr>
            <p:nvPr/>
          </p:nvSpPr>
          <p:spPr bwMode="auto">
            <a:xfrm>
              <a:off x="4468" y="3430"/>
              <a:ext cx="334" cy="98"/>
            </a:xfrm>
            <a:custGeom>
              <a:avLst/>
              <a:gdLst>
                <a:gd name="T0" fmla="*/ 0 w 397"/>
                <a:gd name="T1" fmla="*/ 15 h 117"/>
                <a:gd name="T2" fmla="*/ 233 w 397"/>
                <a:gd name="T3" fmla="*/ 117 h 117"/>
                <a:gd name="T4" fmla="*/ 397 w 397"/>
                <a:gd name="T5" fmla="*/ 0 h 117"/>
                <a:gd name="T6" fmla="*/ 397 w 397"/>
                <a:gd name="T7" fmla="*/ 0 h 117"/>
                <a:gd name="T8" fmla="*/ 233 w 397"/>
                <a:gd name="T9" fmla="*/ 115 h 117"/>
                <a:gd name="T10" fmla="*/ 2 w 397"/>
                <a:gd name="T11" fmla="*/ 15 h 117"/>
                <a:gd name="T12" fmla="*/ 0 w 397"/>
                <a:gd name="T13" fmla="*/ 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117">
                  <a:moveTo>
                    <a:pt x="0" y="15"/>
                  </a:moveTo>
                  <a:lnTo>
                    <a:pt x="233" y="117"/>
                  </a:lnTo>
                  <a:lnTo>
                    <a:pt x="397" y="0"/>
                  </a:lnTo>
                  <a:lnTo>
                    <a:pt x="397" y="0"/>
                  </a:lnTo>
                  <a:lnTo>
                    <a:pt x="233" y="115"/>
                  </a:lnTo>
                  <a:lnTo>
                    <a:pt x="2" y="15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4826" cap="flat">
              <a:solidFill>
                <a:srgbClr val="C4B39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5B69D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70" name="Freeform 302"/>
            <p:cNvSpPr>
              <a:spLocks/>
            </p:cNvSpPr>
            <p:nvPr/>
          </p:nvSpPr>
          <p:spPr bwMode="auto">
            <a:xfrm>
              <a:off x="4453" y="3460"/>
              <a:ext cx="34" cy="160"/>
            </a:xfrm>
            <a:custGeom>
              <a:avLst/>
              <a:gdLst>
                <a:gd name="T0" fmla="*/ 0 w 41"/>
                <a:gd name="T1" fmla="*/ 0 h 191"/>
                <a:gd name="T2" fmla="*/ 35 w 41"/>
                <a:gd name="T3" fmla="*/ 191 h 191"/>
                <a:gd name="T4" fmla="*/ 41 w 41"/>
                <a:gd name="T5" fmla="*/ 185 h 191"/>
                <a:gd name="T6" fmla="*/ 9 w 41"/>
                <a:gd name="T7" fmla="*/ 5 h 191"/>
                <a:gd name="T8" fmla="*/ 0 w 41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1">
                  <a:moveTo>
                    <a:pt x="0" y="0"/>
                  </a:moveTo>
                  <a:lnTo>
                    <a:pt x="35" y="191"/>
                  </a:lnTo>
                  <a:lnTo>
                    <a:pt x="41" y="18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71" name="Freeform 303"/>
            <p:cNvSpPr>
              <a:spLocks/>
            </p:cNvSpPr>
            <p:nvPr/>
          </p:nvSpPr>
          <p:spPr bwMode="auto">
            <a:xfrm>
              <a:off x="4482" y="3615"/>
              <a:ext cx="169" cy="108"/>
            </a:xfrm>
            <a:custGeom>
              <a:avLst/>
              <a:gdLst>
                <a:gd name="T0" fmla="*/ 201 w 201"/>
                <a:gd name="T1" fmla="*/ 128 h 128"/>
                <a:gd name="T2" fmla="*/ 0 w 201"/>
                <a:gd name="T3" fmla="*/ 6 h 128"/>
                <a:gd name="T4" fmla="*/ 6 w 201"/>
                <a:gd name="T5" fmla="*/ 0 h 128"/>
                <a:gd name="T6" fmla="*/ 201 w 201"/>
                <a:gd name="T7" fmla="*/ 123 h 128"/>
                <a:gd name="T8" fmla="*/ 201 w 201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8">
                  <a:moveTo>
                    <a:pt x="201" y="128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201" y="123"/>
                  </a:lnTo>
                  <a:lnTo>
                    <a:pt x="201" y="128"/>
                  </a:lnTo>
                  <a:close/>
                </a:path>
              </a:pathLst>
            </a:custGeom>
            <a:solidFill>
              <a:srgbClr val="E9D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72" name="Freeform 304"/>
            <p:cNvSpPr>
              <a:spLocks/>
            </p:cNvSpPr>
            <p:nvPr/>
          </p:nvSpPr>
          <p:spPr bwMode="auto">
            <a:xfrm>
              <a:off x="4460" y="3464"/>
              <a:ext cx="193" cy="259"/>
            </a:xfrm>
            <a:custGeom>
              <a:avLst/>
              <a:gdLst>
                <a:gd name="T0" fmla="*/ 0 w 229"/>
                <a:gd name="T1" fmla="*/ 0 h 308"/>
                <a:gd name="T2" fmla="*/ 227 w 229"/>
                <a:gd name="T3" fmla="*/ 110 h 308"/>
                <a:gd name="T4" fmla="*/ 229 w 229"/>
                <a:gd name="T5" fmla="*/ 308 h 308"/>
                <a:gd name="T6" fmla="*/ 227 w 229"/>
                <a:gd name="T7" fmla="*/ 308 h 308"/>
                <a:gd name="T8" fmla="*/ 225 w 229"/>
                <a:gd name="T9" fmla="*/ 110 h 308"/>
                <a:gd name="T10" fmla="*/ 0 w 229"/>
                <a:gd name="T11" fmla="*/ 0 h 308"/>
                <a:gd name="T12" fmla="*/ 0 w 229"/>
                <a:gd name="T13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08">
                  <a:moveTo>
                    <a:pt x="0" y="0"/>
                  </a:moveTo>
                  <a:lnTo>
                    <a:pt x="227" y="110"/>
                  </a:lnTo>
                  <a:lnTo>
                    <a:pt x="229" y="308"/>
                  </a:lnTo>
                  <a:lnTo>
                    <a:pt x="227" y="308"/>
                  </a:lnTo>
                  <a:lnTo>
                    <a:pt x="225" y="1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4826" cap="flat">
              <a:solidFill>
                <a:srgbClr val="D4BA9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73" name="Freeform 305"/>
            <p:cNvSpPr>
              <a:spLocks/>
            </p:cNvSpPr>
            <p:nvPr/>
          </p:nvSpPr>
          <p:spPr bwMode="auto">
            <a:xfrm>
              <a:off x="4794" y="3441"/>
              <a:ext cx="29" cy="157"/>
            </a:xfrm>
            <a:custGeom>
              <a:avLst/>
              <a:gdLst>
                <a:gd name="T0" fmla="*/ 34 w 34"/>
                <a:gd name="T1" fmla="*/ 0 h 187"/>
                <a:gd name="T2" fmla="*/ 6 w 34"/>
                <a:gd name="T3" fmla="*/ 187 h 187"/>
                <a:gd name="T4" fmla="*/ 0 w 34"/>
                <a:gd name="T5" fmla="*/ 185 h 187"/>
                <a:gd name="T6" fmla="*/ 26 w 34"/>
                <a:gd name="T7" fmla="*/ 8 h 187"/>
                <a:gd name="T8" fmla="*/ 34 w 34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7">
                  <a:moveTo>
                    <a:pt x="34" y="0"/>
                  </a:moveTo>
                  <a:lnTo>
                    <a:pt x="6" y="187"/>
                  </a:lnTo>
                  <a:lnTo>
                    <a:pt x="0" y="185"/>
                  </a:lnTo>
                  <a:lnTo>
                    <a:pt x="26" y="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5C5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74" name="Freeform 306"/>
            <p:cNvSpPr>
              <a:spLocks/>
            </p:cNvSpPr>
            <p:nvPr/>
          </p:nvSpPr>
          <p:spPr bwMode="auto">
            <a:xfrm>
              <a:off x="4676" y="3596"/>
              <a:ext cx="123" cy="125"/>
            </a:xfrm>
            <a:custGeom>
              <a:avLst/>
              <a:gdLst>
                <a:gd name="T0" fmla="*/ 0 w 77"/>
                <a:gd name="T1" fmla="*/ 79 h 79"/>
                <a:gd name="T2" fmla="*/ 0 w 77"/>
                <a:gd name="T3" fmla="*/ 74 h 79"/>
                <a:gd name="T4" fmla="*/ 74 w 77"/>
                <a:gd name="T5" fmla="*/ 0 h 79"/>
                <a:gd name="T6" fmla="*/ 77 w 77"/>
                <a:gd name="T7" fmla="*/ 1 h 79"/>
                <a:gd name="T8" fmla="*/ 0 w 7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9">
                  <a:moveTo>
                    <a:pt x="0" y="79"/>
                  </a:moveTo>
                  <a:cubicBezTo>
                    <a:pt x="0" y="78"/>
                    <a:pt x="0" y="74"/>
                    <a:pt x="0" y="74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7" y="1"/>
                    <a:pt x="77" y="1"/>
                    <a:pt x="77" y="1"/>
                  </a:cubicBezTo>
                  <a:lnTo>
                    <a:pt x="0" y="79"/>
                  </a:lnTo>
                  <a:close/>
                </a:path>
              </a:pathLst>
            </a:custGeom>
            <a:solidFill>
              <a:srgbClr val="B1A1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75" name="Freeform 307"/>
            <p:cNvSpPr>
              <a:spLocks/>
            </p:cNvSpPr>
            <p:nvPr/>
          </p:nvSpPr>
          <p:spPr bwMode="auto">
            <a:xfrm>
              <a:off x="4676" y="3441"/>
              <a:ext cx="147" cy="273"/>
            </a:xfrm>
            <a:custGeom>
              <a:avLst/>
              <a:gdLst>
                <a:gd name="T0" fmla="*/ 0 w 174"/>
                <a:gd name="T1" fmla="*/ 325 h 325"/>
                <a:gd name="T2" fmla="*/ 4 w 174"/>
                <a:gd name="T3" fmla="*/ 132 h 325"/>
                <a:gd name="T4" fmla="*/ 174 w 174"/>
                <a:gd name="T5" fmla="*/ 0 h 325"/>
                <a:gd name="T6" fmla="*/ 166 w 174"/>
                <a:gd name="T7" fmla="*/ 8 h 325"/>
                <a:gd name="T8" fmla="*/ 6 w 174"/>
                <a:gd name="T9" fmla="*/ 134 h 325"/>
                <a:gd name="T10" fmla="*/ 0 w 174"/>
                <a:gd name="T11" fmla="*/ 325 h 325"/>
                <a:gd name="T12" fmla="*/ 0 w 174"/>
                <a:gd name="T13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25">
                  <a:moveTo>
                    <a:pt x="0" y="325"/>
                  </a:moveTo>
                  <a:lnTo>
                    <a:pt x="4" y="132"/>
                  </a:lnTo>
                  <a:lnTo>
                    <a:pt x="174" y="0"/>
                  </a:lnTo>
                  <a:lnTo>
                    <a:pt x="166" y="8"/>
                  </a:lnTo>
                  <a:lnTo>
                    <a:pt x="6" y="134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746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676" name="Group 308"/>
          <p:cNvGrpSpPr>
            <a:grpSpLocks/>
          </p:cNvGrpSpPr>
          <p:nvPr/>
        </p:nvGrpSpPr>
        <p:grpSpPr bwMode="auto">
          <a:xfrm>
            <a:off x="5526088" y="-4043363"/>
            <a:ext cx="709612" cy="681038"/>
            <a:chOff x="2622" y="3342"/>
            <a:chExt cx="524" cy="503"/>
          </a:xfrm>
        </p:grpSpPr>
        <p:sp>
          <p:nvSpPr>
            <p:cNvPr id="58677" name="Freeform 309"/>
            <p:cNvSpPr>
              <a:spLocks/>
            </p:cNvSpPr>
            <p:nvPr/>
          </p:nvSpPr>
          <p:spPr bwMode="auto">
            <a:xfrm>
              <a:off x="2836" y="3442"/>
              <a:ext cx="310" cy="397"/>
            </a:xfrm>
            <a:custGeom>
              <a:avLst/>
              <a:gdLst>
                <a:gd name="T0" fmla="*/ 237 w 282"/>
                <a:gd name="T1" fmla="*/ 217 h 362"/>
                <a:gd name="T2" fmla="*/ 4 w 282"/>
                <a:gd name="T3" fmla="*/ 362 h 362"/>
                <a:gd name="T4" fmla="*/ 0 w 282"/>
                <a:gd name="T5" fmla="*/ 128 h 362"/>
                <a:gd name="T6" fmla="*/ 282 w 282"/>
                <a:gd name="T7" fmla="*/ 0 h 362"/>
                <a:gd name="T8" fmla="*/ 237 w 282"/>
                <a:gd name="T9" fmla="*/ 21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362">
                  <a:moveTo>
                    <a:pt x="237" y="217"/>
                  </a:moveTo>
                  <a:lnTo>
                    <a:pt x="4" y="362"/>
                  </a:lnTo>
                  <a:lnTo>
                    <a:pt x="0" y="128"/>
                  </a:lnTo>
                  <a:lnTo>
                    <a:pt x="282" y="0"/>
                  </a:lnTo>
                  <a:lnTo>
                    <a:pt x="237" y="217"/>
                  </a:lnTo>
                  <a:close/>
                </a:path>
              </a:pathLst>
            </a:custGeom>
            <a:solidFill>
              <a:srgbClr val="9B8E7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4826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78" name="Freeform 310"/>
            <p:cNvSpPr>
              <a:spLocks/>
            </p:cNvSpPr>
            <p:nvPr/>
          </p:nvSpPr>
          <p:spPr bwMode="auto">
            <a:xfrm>
              <a:off x="2625" y="3427"/>
              <a:ext cx="218" cy="418"/>
            </a:xfrm>
            <a:custGeom>
              <a:avLst/>
              <a:gdLst>
                <a:gd name="T0" fmla="*/ 0 w 198"/>
                <a:gd name="T1" fmla="*/ 0 h 381"/>
                <a:gd name="T2" fmla="*/ 194 w 198"/>
                <a:gd name="T3" fmla="*/ 147 h 381"/>
                <a:gd name="T4" fmla="*/ 198 w 198"/>
                <a:gd name="T5" fmla="*/ 381 h 381"/>
                <a:gd name="T6" fmla="*/ 34 w 198"/>
                <a:gd name="T7" fmla="*/ 213 h 381"/>
                <a:gd name="T8" fmla="*/ 0 w 198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81">
                  <a:moveTo>
                    <a:pt x="0" y="0"/>
                  </a:moveTo>
                  <a:lnTo>
                    <a:pt x="194" y="147"/>
                  </a:lnTo>
                  <a:lnTo>
                    <a:pt x="198" y="381"/>
                  </a:lnTo>
                  <a:lnTo>
                    <a:pt x="34" y="21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E0C090"/>
                </a:gs>
                <a:gs pos="100000">
                  <a:srgbClr val="E7CFAB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79" name="Freeform 311"/>
            <p:cNvSpPr>
              <a:spLocks/>
            </p:cNvSpPr>
            <p:nvPr/>
          </p:nvSpPr>
          <p:spPr bwMode="auto">
            <a:xfrm>
              <a:off x="2622" y="3342"/>
              <a:ext cx="524" cy="241"/>
            </a:xfrm>
            <a:custGeom>
              <a:avLst/>
              <a:gdLst>
                <a:gd name="T0" fmla="*/ 476 w 476"/>
                <a:gd name="T1" fmla="*/ 91 h 219"/>
                <a:gd name="T2" fmla="*/ 232 w 476"/>
                <a:gd name="T3" fmla="*/ 0 h 219"/>
                <a:gd name="T4" fmla="*/ 0 w 476"/>
                <a:gd name="T5" fmla="*/ 72 h 219"/>
                <a:gd name="T6" fmla="*/ 194 w 476"/>
                <a:gd name="T7" fmla="*/ 219 h 219"/>
                <a:gd name="T8" fmla="*/ 476 w 476"/>
                <a:gd name="T9" fmla="*/ 9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19">
                  <a:moveTo>
                    <a:pt x="476" y="91"/>
                  </a:moveTo>
                  <a:lnTo>
                    <a:pt x="232" y="0"/>
                  </a:lnTo>
                  <a:lnTo>
                    <a:pt x="0" y="72"/>
                  </a:lnTo>
                  <a:lnTo>
                    <a:pt x="194" y="219"/>
                  </a:lnTo>
                  <a:lnTo>
                    <a:pt x="476" y="91"/>
                  </a:lnTo>
                  <a:close/>
                </a:path>
              </a:pathLst>
            </a:custGeom>
            <a:gradFill rotWithShape="1">
              <a:gsLst>
                <a:gs pos="0">
                  <a:srgbClr val="E0C090"/>
                </a:gs>
                <a:gs pos="100000">
                  <a:srgbClr val="E7CFAB"/>
                </a:gs>
              </a:gsLst>
              <a:lin ang="2700000" scaled="1"/>
            </a:gradFill>
            <a:ln w="4826" cap="flat" cmpd="sng">
              <a:solidFill>
                <a:srgbClr val="A2865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80" name="Freeform 312"/>
            <p:cNvSpPr>
              <a:spLocks/>
            </p:cNvSpPr>
            <p:nvPr/>
          </p:nvSpPr>
          <p:spPr bwMode="auto">
            <a:xfrm>
              <a:off x="2875" y="3354"/>
              <a:ext cx="233" cy="93"/>
            </a:xfrm>
            <a:custGeom>
              <a:avLst/>
              <a:gdLst>
                <a:gd name="T0" fmla="*/ 212 w 212"/>
                <a:gd name="T1" fmla="*/ 80 h 84"/>
                <a:gd name="T2" fmla="*/ 0 w 212"/>
                <a:gd name="T3" fmla="*/ 0 h 84"/>
                <a:gd name="T4" fmla="*/ 2 w 212"/>
                <a:gd name="T5" fmla="*/ 6 h 84"/>
                <a:gd name="T6" fmla="*/ 202 w 212"/>
                <a:gd name="T7" fmla="*/ 84 h 84"/>
                <a:gd name="T8" fmla="*/ 212 w 212"/>
                <a:gd name="T9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4">
                  <a:moveTo>
                    <a:pt x="212" y="8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202" y="84"/>
                  </a:lnTo>
                  <a:lnTo>
                    <a:pt x="212" y="80"/>
                  </a:lnTo>
                  <a:close/>
                </a:path>
              </a:pathLst>
            </a:custGeom>
            <a:solidFill>
              <a:srgbClr val="9F8A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4826" cap="flat" cmpd="sng">
                  <a:solidFill>
                    <a:srgbClr val="B9A279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81" name="Freeform 313"/>
            <p:cNvSpPr>
              <a:spLocks/>
            </p:cNvSpPr>
            <p:nvPr/>
          </p:nvSpPr>
          <p:spPr bwMode="auto">
            <a:xfrm>
              <a:off x="2656" y="3354"/>
              <a:ext cx="221" cy="76"/>
            </a:xfrm>
            <a:custGeom>
              <a:avLst/>
              <a:gdLst>
                <a:gd name="T0" fmla="*/ 200 w 202"/>
                <a:gd name="T1" fmla="*/ 0 h 68"/>
                <a:gd name="T2" fmla="*/ 0 w 202"/>
                <a:gd name="T3" fmla="*/ 65 h 68"/>
                <a:gd name="T4" fmla="*/ 6 w 202"/>
                <a:gd name="T5" fmla="*/ 68 h 68"/>
                <a:gd name="T6" fmla="*/ 202 w 202"/>
                <a:gd name="T7" fmla="*/ 6 h 68"/>
                <a:gd name="T8" fmla="*/ 200 w 20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8">
                  <a:moveTo>
                    <a:pt x="200" y="0"/>
                  </a:moveTo>
                  <a:lnTo>
                    <a:pt x="0" y="65"/>
                  </a:lnTo>
                  <a:lnTo>
                    <a:pt x="6" y="68"/>
                  </a:lnTo>
                  <a:lnTo>
                    <a:pt x="202" y="6"/>
                  </a:lnTo>
                  <a:lnTo>
                    <a:pt x="200" y="0"/>
                  </a:lnTo>
                  <a:close/>
                </a:path>
              </a:pathLst>
            </a:custGeom>
            <a:gradFill rotWithShape="1">
              <a:gsLst>
                <a:gs pos="0">
                  <a:srgbClr val="E0C090"/>
                </a:gs>
                <a:gs pos="100000">
                  <a:srgbClr val="E7CFAB"/>
                </a:gs>
              </a:gsLst>
              <a:lin ang="2700000" scaled="1"/>
            </a:gradFill>
            <a:ln w="4826" cap="flat" cmpd="sng">
              <a:solidFill>
                <a:srgbClr val="A2865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82" name="Freeform 314"/>
            <p:cNvSpPr>
              <a:spLocks/>
            </p:cNvSpPr>
            <p:nvPr/>
          </p:nvSpPr>
          <p:spPr bwMode="auto">
            <a:xfrm>
              <a:off x="2662" y="3430"/>
              <a:ext cx="435" cy="130"/>
            </a:xfrm>
            <a:custGeom>
              <a:avLst/>
              <a:gdLst>
                <a:gd name="T0" fmla="*/ 396 w 396"/>
                <a:gd name="T1" fmla="*/ 16 h 119"/>
                <a:gd name="T2" fmla="*/ 164 w 396"/>
                <a:gd name="T3" fmla="*/ 119 h 119"/>
                <a:gd name="T4" fmla="*/ 0 w 396"/>
                <a:gd name="T5" fmla="*/ 0 h 119"/>
                <a:gd name="T6" fmla="*/ 0 w 396"/>
                <a:gd name="T7" fmla="*/ 0 h 119"/>
                <a:gd name="T8" fmla="*/ 164 w 396"/>
                <a:gd name="T9" fmla="*/ 116 h 119"/>
                <a:gd name="T10" fmla="*/ 396 w 396"/>
                <a:gd name="T11" fmla="*/ 16 h 119"/>
                <a:gd name="T12" fmla="*/ 396 w 396"/>
                <a:gd name="T13" fmla="*/ 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6" h="119">
                  <a:moveTo>
                    <a:pt x="396" y="16"/>
                  </a:moveTo>
                  <a:lnTo>
                    <a:pt x="164" y="1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4" y="116"/>
                  </a:lnTo>
                  <a:lnTo>
                    <a:pt x="396" y="16"/>
                  </a:lnTo>
                  <a:lnTo>
                    <a:pt x="396" y="16"/>
                  </a:lnTo>
                  <a:close/>
                </a:path>
              </a:pathLst>
            </a:custGeom>
            <a:noFill/>
            <a:ln w="4826" cap="flat" cmpd="sng">
              <a:solidFill>
                <a:srgbClr val="C4B39D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5B69D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83" name="Freeform 315"/>
            <p:cNvSpPr>
              <a:spLocks/>
            </p:cNvSpPr>
            <p:nvPr/>
          </p:nvSpPr>
          <p:spPr bwMode="auto">
            <a:xfrm>
              <a:off x="3072" y="3468"/>
              <a:ext cx="46" cy="209"/>
            </a:xfrm>
            <a:custGeom>
              <a:avLst/>
              <a:gdLst>
                <a:gd name="T0" fmla="*/ 41 w 41"/>
                <a:gd name="T1" fmla="*/ 0 h 191"/>
                <a:gd name="T2" fmla="*/ 5 w 41"/>
                <a:gd name="T3" fmla="*/ 191 h 191"/>
                <a:gd name="T4" fmla="*/ 0 w 41"/>
                <a:gd name="T5" fmla="*/ 185 h 191"/>
                <a:gd name="T6" fmla="*/ 32 w 41"/>
                <a:gd name="T7" fmla="*/ 6 h 191"/>
                <a:gd name="T8" fmla="*/ 41 w 41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1">
                  <a:moveTo>
                    <a:pt x="41" y="0"/>
                  </a:moveTo>
                  <a:lnTo>
                    <a:pt x="5" y="191"/>
                  </a:lnTo>
                  <a:lnTo>
                    <a:pt x="0" y="185"/>
                  </a:lnTo>
                  <a:lnTo>
                    <a:pt x="32" y="6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C645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4826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84" name="Freeform 316"/>
            <p:cNvSpPr>
              <a:spLocks/>
            </p:cNvSpPr>
            <p:nvPr/>
          </p:nvSpPr>
          <p:spPr bwMode="auto">
            <a:xfrm>
              <a:off x="2858" y="3670"/>
              <a:ext cx="220" cy="145"/>
            </a:xfrm>
            <a:custGeom>
              <a:avLst/>
              <a:gdLst>
                <a:gd name="T0" fmla="*/ 0 w 200"/>
                <a:gd name="T1" fmla="*/ 131 h 131"/>
                <a:gd name="T2" fmla="*/ 200 w 200"/>
                <a:gd name="T3" fmla="*/ 6 h 131"/>
                <a:gd name="T4" fmla="*/ 195 w 200"/>
                <a:gd name="T5" fmla="*/ 0 h 131"/>
                <a:gd name="T6" fmla="*/ 0 w 200"/>
                <a:gd name="T7" fmla="*/ 123 h 131"/>
                <a:gd name="T8" fmla="*/ 0 w 200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1">
                  <a:moveTo>
                    <a:pt x="0" y="131"/>
                  </a:moveTo>
                  <a:lnTo>
                    <a:pt x="200" y="6"/>
                  </a:lnTo>
                  <a:lnTo>
                    <a:pt x="195" y="0"/>
                  </a:lnTo>
                  <a:lnTo>
                    <a:pt x="0" y="12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B1A18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4826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85" name="Freeform 317"/>
            <p:cNvSpPr>
              <a:spLocks/>
            </p:cNvSpPr>
            <p:nvPr/>
          </p:nvSpPr>
          <p:spPr bwMode="auto">
            <a:xfrm>
              <a:off x="2858" y="3474"/>
              <a:ext cx="250" cy="341"/>
            </a:xfrm>
            <a:custGeom>
              <a:avLst/>
              <a:gdLst>
                <a:gd name="T0" fmla="*/ 227 w 227"/>
                <a:gd name="T1" fmla="*/ 0 h 310"/>
                <a:gd name="T2" fmla="*/ 0 w 227"/>
                <a:gd name="T3" fmla="*/ 110 h 310"/>
                <a:gd name="T4" fmla="*/ 0 w 227"/>
                <a:gd name="T5" fmla="*/ 310 h 310"/>
                <a:gd name="T6" fmla="*/ 0 w 227"/>
                <a:gd name="T7" fmla="*/ 310 h 310"/>
                <a:gd name="T8" fmla="*/ 2 w 227"/>
                <a:gd name="T9" fmla="*/ 111 h 310"/>
                <a:gd name="T10" fmla="*/ 227 w 227"/>
                <a:gd name="T11" fmla="*/ 0 h 310"/>
                <a:gd name="T12" fmla="*/ 227 w 227"/>
                <a:gd name="T1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310">
                  <a:moveTo>
                    <a:pt x="227" y="0"/>
                  </a:moveTo>
                  <a:lnTo>
                    <a:pt x="0" y="110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2" y="111"/>
                  </a:lnTo>
                  <a:lnTo>
                    <a:pt x="227" y="0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FFFF"/>
            </a:solidFill>
            <a:ln w="4763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86" name="Freeform 318"/>
            <p:cNvSpPr>
              <a:spLocks/>
            </p:cNvSpPr>
            <p:nvPr/>
          </p:nvSpPr>
          <p:spPr bwMode="auto">
            <a:xfrm>
              <a:off x="2638" y="3452"/>
              <a:ext cx="37" cy="203"/>
            </a:xfrm>
            <a:custGeom>
              <a:avLst/>
              <a:gdLst>
                <a:gd name="T0" fmla="*/ 0 w 34"/>
                <a:gd name="T1" fmla="*/ 0 h 185"/>
                <a:gd name="T2" fmla="*/ 28 w 34"/>
                <a:gd name="T3" fmla="*/ 185 h 185"/>
                <a:gd name="T4" fmla="*/ 34 w 34"/>
                <a:gd name="T5" fmla="*/ 183 h 185"/>
                <a:gd name="T6" fmla="*/ 8 w 34"/>
                <a:gd name="T7" fmla="*/ 7 h 185"/>
                <a:gd name="T8" fmla="*/ 0 w 34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5">
                  <a:moveTo>
                    <a:pt x="0" y="0"/>
                  </a:moveTo>
                  <a:lnTo>
                    <a:pt x="28" y="185"/>
                  </a:lnTo>
                  <a:lnTo>
                    <a:pt x="34" y="183"/>
                  </a:lnTo>
                  <a:lnTo>
                    <a:pt x="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6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4826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87" name="Freeform 319"/>
            <p:cNvSpPr>
              <a:spLocks/>
            </p:cNvSpPr>
            <p:nvPr/>
          </p:nvSpPr>
          <p:spPr bwMode="auto">
            <a:xfrm>
              <a:off x="2668" y="3653"/>
              <a:ext cx="161" cy="163"/>
            </a:xfrm>
            <a:custGeom>
              <a:avLst/>
              <a:gdLst>
                <a:gd name="T0" fmla="*/ 77 w 77"/>
                <a:gd name="T1" fmla="*/ 79 h 79"/>
                <a:gd name="T2" fmla="*/ 77 w 77"/>
                <a:gd name="T3" fmla="*/ 74 h 79"/>
                <a:gd name="T4" fmla="*/ 3 w 77"/>
                <a:gd name="T5" fmla="*/ 0 h 79"/>
                <a:gd name="T6" fmla="*/ 0 w 77"/>
                <a:gd name="T7" fmla="*/ 1 h 79"/>
                <a:gd name="T8" fmla="*/ 77 w 7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9">
                  <a:moveTo>
                    <a:pt x="77" y="79"/>
                  </a:moveTo>
                  <a:cubicBezTo>
                    <a:pt x="77" y="79"/>
                    <a:pt x="77" y="74"/>
                    <a:pt x="77" y="7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77" y="79"/>
                  </a:lnTo>
                  <a:close/>
                </a:path>
              </a:pathLst>
            </a:custGeom>
            <a:solidFill>
              <a:srgbClr val="DEC5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4826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88" name="Freeform 320"/>
            <p:cNvSpPr>
              <a:spLocks/>
            </p:cNvSpPr>
            <p:nvPr/>
          </p:nvSpPr>
          <p:spPr bwMode="auto">
            <a:xfrm>
              <a:off x="2638" y="3452"/>
              <a:ext cx="191" cy="355"/>
            </a:xfrm>
            <a:custGeom>
              <a:avLst/>
              <a:gdLst>
                <a:gd name="T0" fmla="*/ 174 w 174"/>
                <a:gd name="T1" fmla="*/ 323 h 323"/>
                <a:gd name="T2" fmla="*/ 170 w 174"/>
                <a:gd name="T3" fmla="*/ 132 h 323"/>
                <a:gd name="T4" fmla="*/ 0 w 174"/>
                <a:gd name="T5" fmla="*/ 0 h 323"/>
                <a:gd name="T6" fmla="*/ 8 w 174"/>
                <a:gd name="T7" fmla="*/ 7 h 323"/>
                <a:gd name="T8" fmla="*/ 168 w 174"/>
                <a:gd name="T9" fmla="*/ 132 h 323"/>
                <a:gd name="T10" fmla="*/ 174 w 174"/>
                <a:gd name="T11" fmla="*/ 323 h 323"/>
                <a:gd name="T12" fmla="*/ 174 w 174"/>
                <a:gd name="T1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23">
                  <a:moveTo>
                    <a:pt x="174" y="323"/>
                  </a:moveTo>
                  <a:lnTo>
                    <a:pt x="170" y="132"/>
                  </a:lnTo>
                  <a:lnTo>
                    <a:pt x="0" y="0"/>
                  </a:lnTo>
                  <a:lnTo>
                    <a:pt x="8" y="7"/>
                  </a:lnTo>
                  <a:lnTo>
                    <a:pt x="168" y="132"/>
                  </a:lnTo>
                  <a:lnTo>
                    <a:pt x="174" y="323"/>
                  </a:lnTo>
                  <a:lnTo>
                    <a:pt x="174" y="323"/>
                  </a:lnTo>
                  <a:close/>
                </a:path>
              </a:pathLst>
            </a:custGeom>
            <a:noFill/>
            <a:ln w="4826" cap="flat" cmpd="sng">
              <a:solidFill>
                <a:srgbClr val="D4BA98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689" name="Group 321"/>
          <p:cNvGrpSpPr>
            <a:grpSpLocks/>
          </p:cNvGrpSpPr>
          <p:nvPr/>
        </p:nvGrpSpPr>
        <p:grpSpPr bwMode="auto">
          <a:xfrm>
            <a:off x="5557838" y="-4410075"/>
            <a:ext cx="706437" cy="676275"/>
            <a:chOff x="3878" y="2568"/>
            <a:chExt cx="522" cy="500"/>
          </a:xfrm>
        </p:grpSpPr>
        <p:sp>
          <p:nvSpPr>
            <p:cNvPr id="58690" name="Freeform 322"/>
            <p:cNvSpPr>
              <a:spLocks/>
            </p:cNvSpPr>
            <p:nvPr/>
          </p:nvSpPr>
          <p:spPr bwMode="auto">
            <a:xfrm>
              <a:off x="4143" y="2582"/>
              <a:ext cx="122" cy="94"/>
            </a:xfrm>
            <a:custGeom>
              <a:avLst/>
              <a:gdLst>
                <a:gd name="T0" fmla="*/ 0 w 111"/>
                <a:gd name="T1" fmla="*/ 0 h 85"/>
                <a:gd name="T2" fmla="*/ 110 w 111"/>
                <a:gd name="T3" fmla="*/ 85 h 85"/>
                <a:gd name="T4" fmla="*/ 111 w 111"/>
                <a:gd name="T5" fmla="*/ 85 h 85"/>
                <a:gd name="T6" fmla="*/ 0 w 111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85">
                  <a:moveTo>
                    <a:pt x="0" y="0"/>
                  </a:moveTo>
                  <a:lnTo>
                    <a:pt x="110" y="85"/>
                  </a:lnTo>
                  <a:lnTo>
                    <a:pt x="111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8001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91" name="Freeform 323"/>
            <p:cNvSpPr>
              <a:spLocks/>
            </p:cNvSpPr>
            <p:nvPr/>
          </p:nvSpPr>
          <p:spPr bwMode="auto">
            <a:xfrm>
              <a:off x="4188" y="2603"/>
              <a:ext cx="14" cy="17"/>
            </a:xfrm>
            <a:custGeom>
              <a:avLst/>
              <a:gdLst>
                <a:gd name="T0" fmla="*/ 3 w 7"/>
                <a:gd name="T1" fmla="*/ 7 h 8"/>
                <a:gd name="T2" fmla="*/ 6 w 7"/>
                <a:gd name="T3" fmla="*/ 7 h 8"/>
                <a:gd name="T4" fmla="*/ 4 w 7"/>
                <a:gd name="T5" fmla="*/ 1 h 8"/>
                <a:gd name="T6" fmla="*/ 0 w 7"/>
                <a:gd name="T7" fmla="*/ 2 h 8"/>
                <a:gd name="T8" fmla="*/ 3 w 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3" y="7"/>
                  </a:moveTo>
                  <a:cubicBezTo>
                    <a:pt x="5" y="8"/>
                    <a:pt x="6" y="7"/>
                    <a:pt x="6" y="7"/>
                  </a:cubicBezTo>
                  <a:cubicBezTo>
                    <a:pt x="7" y="5"/>
                    <a:pt x="6" y="2"/>
                    <a:pt x="4" y="1"/>
                  </a:cubicBezTo>
                  <a:cubicBezTo>
                    <a:pt x="2" y="0"/>
                    <a:pt x="1" y="0"/>
                    <a:pt x="0" y="2"/>
                  </a:cubicBezTo>
                  <a:cubicBezTo>
                    <a:pt x="0" y="3"/>
                    <a:pt x="1" y="6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92" name="Freeform 324"/>
            <p:cNvSpPr>
              <a:spLocks/>
            </p:cNvSpPr>
            <p:nvPr/>
          </p:nvSpPr>
          <p:spPr bwMode="auto">
            <a:xfrm>
              <a:off x="4188" y="2617"/>
              <a:ext cx="14" cy="17"/>
            </a:xfrm>
            <a:custGeom>
              <a:avLst/>
              <a:gdLst>
                <a:gd name="T0" fmla="*/ 1 w 7"/>
                <a:gd name="T1" fmla="*/ 1 h 8"/>
                <a:gd name="T2" fmla="*/ 1 w 7"/>
                <a:gd name="T3" fmla="*/ 6 h 8"/>
                <a:gd name="T4" fmla="*/ 7 w 7"/>
                <a:gd name="T5" fmla="*/ 7 h 8"/>
                <a:gd name="T6" fmla="*/ 7 w 7"/>
                <a:gd name="T7" fmla="*/ 4 h 8"/>
                <a:gd name="T8" fmla="*/ 1 w 7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1" y="1"/>
                  </a:moveTo>
                  <a:cubicBezTo>
                    <a:pt x="0" y="2"/>
                    <a:pt x="0" y="5"/>
                    <a:pt x="1" y="6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7" y="6"/>
                    <a:pt x="7" y="6"/>
                    <a:pt x="7" y="4"/>
                  </a:cubicBezTo>
                  <a:cubicBezTo>
                    <a:pt x="6" y="2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93" name="Freeform 325"/>
            <p:cNvSpPr>
              <a:spLocks noEditPoints="1"/>
            </p:cNvSpPr>
            <p:nvPr/>
          </p:nvSpPr>
          <p:spPr bwMode="auto">
            <a:xfrm>
              <a:off x="4251" y="2613"/>
              <a:ext cx="75" cy="107"/>
            </a:xfrm>
            <a:custGeom>
              <a:avLst/>
              <a:gdLst>
                <a:gd name="T0" fmla="*/ 1 w 36"/>
                <a:gd name="T1" fmla="*/ 9 h 52"/>
                <a:gd name="T2" fmla="*/ 3 w 36"/>
                <a:gd name="T3" fmla="*/ 6 h 52"/>
                <a:gd name="T4" fmla="*/ 1 w 36"/>
                <a:gd name="T5" fmla="*/ 11 h 52"/>
                <a:gd name="T6" fmla="*/ 1 w 36"/>
                <a:gd name="T7" fmla="*/ 36 h 52"/>
                <a:gd name="T8" fmla="*/ 16 w 36"/>
                <a:gd name="T9" fmla="*/ 44 h 52"/>
                <a:gd name="T10" fmla="*/ 23 w 36"/>
                <a:gd name="T11" fmla="*/ 39 h 52"/>
                <a:gd name="T12" fmla="*/ 25 w 36"/>
                <a:gd name="T13" fmla="*/ 47 h 52"/>
                <a:gd name="T14" fmla="*/ 36 w 36"/>
                <a:gd name="T15" fmla="*/ 30 h 52"/>
                <a:gd name="T16" fmla="*/ 4 w 36"/>
                <a:gd name="T17" fmla="*/ 4 h 52"/>
                <a:gd name="T18" fmla="*/ 25 w 36"/>
                <a:gd name="T19" fmla="*/ 44 h 52"/>
                <a:gd name="T20" fmla="*/ 35 w 36"/>
                <a:gd name="T21" fmla="*/ 35 h 52"/>
                <a:gd name="T22" fmla="*/ 34 w 36"/>
                <a:gd name="T23" fmla="*/ 38 h 52"/>
                <a:gd name="T24" fmla="*/ 34 w 36"/>
                <a:gd name="T25" fmla="*/ 34 h 52"/>
                <a:gd name="T26" fmla="*/ 35 w 36"/>
                <a:gd name="T27" fmla="*/ 34 h 52"/>
                <a:gd name="T28" fmla="*/ 33 w 36"/>
                <a:gd name="T29" fmla="*/ 27 h 52"/>
                <a:gd name="T30" fmla="*/ 34 w 36"/>
                <a:gd name="T31" fmla="*/ 41 h 52"/>
                <a:gd name="T32" fmla="*/ 32 w 36"/>
                <a:gd name="T33" fmla="*/ 23 h 52"/>
                <a:gd name="T34" fmla="*/ 33 w 36"/>
                <a:gd name="T35" fmla="*/ 17 h 52"/>
                <a:gd name="T36" fmla="*/ 31 w 36"/>
                <a:gd name="T37" fmla="*/ 16 h 52"/>
                <a:gd name="T38" fmla="*/ 27 w 36"/>
                <a:gd name="T39" fmla="*/ 42 h 52"/>
                <a:gd name="T40" fmla="*/ 28 w 36"/>
                <a:gd name="T41" fmla="*/ 21 h 52"/>
                <a:gd name="T42" fmla="*/ 29 w 36"/>
                <a:gd name="T43" fmla="*/ 13 h 52"/>
                <a:gd name="T44" fmla="*/ 24 w 36"/>
                <a:gd name="T45" fmla="*/ 16 h 52"/>
                <a:gd name="T46" fmla="*/ 27 w 36"/>
                <a:gd name="T47" fmla="*/ 17 h 52"/>
                <a:gd name="T48" fmla="*/ 26 w 36"/>
                <a:gd name="T49" fmla="*/ 18 h 52"/>
                <a:gd name="T50" fmla="*/ 25 w 36"/>
                <a:gd name="T51" fmla="*/ 21 h 52"/>
                <a:gd name="T52" fmla="*/ 22 w 36"/>
                <a:gd name="T53" fmla="*/ 15 h 52"/>
                <a:gd name="T54" fmla="*/ 20 w 36"/>
                <a:gd name="T55" fmla="*/ 17 h 52"/>
                <a:gd name="T56" fmla="*/ 19 w 36"/>
                <a:gd name="T57" fmla="*/ 15 h 52"/>
                <a:gd name="T58" fmla="*/ 17 w 36"/>
                <a:gd name="T59" fmla="*/ 14 h 52"/>
                <a:gd name="T60" fmla="*/ 14 w 36"/>
                <a:gd name="T61" fmla="*/ 12 h 52"/>
                <a:gd name="T62" fmla="*/ 12 w 36"/>
                <a:gd name="T63" fmla="*/ 13 h 52"/>
                <a:gd name="T64" fmla="*/ 9 w 36"/>
                <a:gd name="T65" fmla="*/ 6 h 52"/>
                <a:gd name="T66" fmla="*/ 10 w 36"/>
                <a:gd name="T67" fmla="*/ 12 h 52"/>
                <a:gd name="T68" fmla="*/ 8 w 36"/>
                <a:gd name="T69" fmla="*/ 32 h 52"/>
                <a:gd name="T70" fmla="*/ 9 w 36"/>
                <a:gd name="T71" fmla="*/ 13 h 52"/>
                <a:gd name="T72" fmla="*/ 10 w 36"/>
                <a:gd name="T73" fmla="*/ 38 h 52"/>
                <a:gd name="T74" fmla="*/ 6 w 36"/>
                <a:gd name="T75" fmla="*/ 12 h 52"/>
                <a:gd name="T76" fmla="*/ 2 w 36"/>
                <a:gd name="T77" fmla="*/ 32 h 52"/>
                <a:gd name="T78" fmla="*/ 4 w 36"/>
                <a:gd name="T79" fmla="*/ 33 h 52"/>
                <a:gd name="T80" fmla="*/ 4 w 36"/>
                <a:gd name="T81" fmla="*/ 23 h 52"/>
                <a:gd name="T82" fmla="*/ 3 w 36"/>
                <a:gd name="T83" fmla="*/ 17 h 52"/>
                <a:gd name="T84" fmla="*/ 1 w 36"/>
                <a:gd name="T85" fmla="*/ 13 h 52"/>
                <a:gd name="T86" fmla="*/ 2 w 36"/>
                <a:gd name="T87" fmla="*/ 29 h 52"/>
                <a:gd name="T88" fmla="*/ 4 w 36"/>
                <a:gd name="T89" fmla="*/ 34 h 52"/>
                <a:gd name="T90" fmla="*/ 5 w 36"/>
                <a:gd name="T91" fmla="*/ 17 h 52"/>
                <a:gd name="T92" fmla="*/ 7 w 36"/>
                <a:gd name="T93" fmla="*/ 34 h 52"/>
                <a:gd name="T94" fmla="*/ 9 w 36"/>
                <a:gd name="T95" fmla="*/ 37 h 52"/>
                <a:gd name="T96" fmla="*/ 11 w 36"/>
                <a:gd name="T97" fmla="*/ 41 h 52"/>
                <a:gd name="T98" fmla="*/ 13 w 36"/>
                <a:gd name="T99" fmla="*/ 42 h 52"/>
                <a:gd name="T100" fmla="*/ 20 w 36"/>
                <a:gd name="T101" fmla="*/ 38 h 52"/>
                <a:gd name="T102" fmla="*/ 24 w 36"/>
                <a:gd name="T103" fmla="*/ 37 h 52"/>
                <a:gd name="T104" fmla="*/ 22 w 36"/>
                <a:gd name="T105" fmla="*/ 25 h 52"/>
                <a:gd name="T106" fmla="*/ 17 w 36"/>
                <a:gd name="T107" fmla="*/ 23 h 52"/>
                <a:gd name="T108" fmla="*/ 23 w 36"/>
                <a:gd name="T109" fmla="*/ 26 h 52"/>
                <a:gd name="T110" fmla="*/ 27 w 36"/>
                <a:gd name="T111" fmla="*/ 47 h 52"/>
                <a:gd name="T112" fmla="*/ 28 w 36"/>
                <a:gd name="T113" fmla="*/ 45 h 52"/>
                <a:gd name="T114" fmla="*/ 34 w 36"/>
                <a:gd name="T115" fmla="*/ 48 h 52"/>
                <a:gd name="T116" fmla="*/ 33 w 36"/>
                <a:gd name="T117" fmla="*/ 49 h 52"/>
                <a:gd name="T118" fmla="*/ 33 w 36"/>
                <a:gd name="T119" fmla="*/ 43 h 52"/>
                <a:gd name="T120" fmla="*/ 35 w 36"/>
                <a:gd name="T1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52">
                  <a:moveTo>
                    <a:pt x="36" y="26"/>
                  </a:moveTo>
                  <a:cubicBezTo>
                    <a:pt x="36" y="22"/>
                    <a:pt x="36" y="18"/>
                    <a:pt x="36" y="15"/>
                  </a:cubicBezTo>
                  <a:cubicBezTo>
                    <a:pt x="33" y="13"/>
                    <a:pt x="29" y="11"/>
                    <a:pt x="25" y="10"/>
                  </a:cubicBezTo>
                  <a:cubicBezTo>
                    <a:pt x="24" y="10"/>
                    <a:pt x="22" y="8"/>
                    <a:pt x="20" y="8"/>
                  </a:cubicBezTo>
                  <a:cubicBezTo>
                    <a:pt x="17" y="7"/>
                    <a:pt x="14" y="5"/>
                    <a:pt x="10" y="4"/>
                  </a:cubicBezTo>
                  <a:cubicBezTo>
                    <a:pt x="10" y="4"/>
                    <a:pt x="9" y="3"/>
                    <a:pt x="9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5" y="2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2" y="6"/>
                    <a:pt x="1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4" y="8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4" y="11"/>
                    <a:pt x="5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1"/>
                    <a:pt x="5" y="11"/>
                    <a:pt x="5" y="12"/>
                  </a:cubicBezTo>
                  <a:cubicBezTo>
                    <a:pt x="4" y="12"/>
                    <a:pt x="3" y="12"/>
                    <a:pt x="3" y="10"/>
                  </a:cubicBezTo>
                  <a:cubicBezTo>
                    <a:pt x="2" y="10"/>
                    <a:pt x="3" y="10"/>
                    <a:pt x="2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3"/>
                    <a:pt x="2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18"/>
                    <a:pt x="1" y="22"/>
                    <a:pt x="0" y="24"/>
                  </a:cubicBezTo>
                  <a:cubicBezTo>
                    <a:pt x="0" y="26"/>
                    <a:pt x="0" y="28"/>
                    <a:pt x="0" y="30"/>
                  </a:cubicBezTo>
                  <a:cubicBezTo>
                    <a:pt x="0" y="32"/>
                    <a:pt x="1" y="35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1" y="37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7"/>
                    <a:pt x="2" y="37"/>
                    <a:pt x="3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9"/>
                    <a:pt x="4" y="38"/>
                    <a:pt x="4" y="38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6" y="39"/>
                    <a:pt x="7" y="40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9" y="39"/>
                    <a:pt x="9" y="40"/>
                  </a:cubicBezTo>
                  <a:cubicBezTo>
                    <a:pt x="9" y="40"/>
                    <a:pt x="8" y="40"/>
                    <a:pt x="9" y="41"/>
                  </a:cubicBezTo>
                  <a:cubicBezTo>
                    <a:pt x="10" y="42"/>
                    <a:pt x="13" y="43"/>
                    <a:pt x="14" y="43"/>
                  </a:cubicBezTo>
                  <a:cubicBezTo>
                    <a:pt x="14" y="43"/>
                    <a:pt x="14" y="43"/>
                    <a:pt x="15" y="43"/>
                  </a:cubicBezTo>
                  <a:cubicBezTo>
                    <a:pt x="15" y="43"/>
                    <a:pt x="14" y="43"/>
                    <a:pt x="15" y="43"/>
                  </a:cubicBezTo>
                  <a:cubicBezTo>
                    <a:pt x="15" y="44"/>
                    <a:pt x="16" y="44"/>
                    <a:pt x="17" y="44"/>
                  </a:cubicBezTo>
                  <a:cubicBezTo>
                    <a:pt x="17" y="44"/>
                    <a:pt x="16" y="44"/>
                    <a:pt x="16" y="44"/>
                  </a:cubicBezTo>
                  <a:cubicBezTo>
                    <a:pt x="16" y="43"/>
                    <a:pt x="16" y="44"/>
                    <a:pt x="16" y="44"/>
                  </a:cubicBezTo>
                  <a:cubicBezTo>
                    <a:pt x="16" y="43"/>
                    <a:pt x="15" y="43"/>
                    <a:pt x="15" y="43"/>
                  </a:cubicBezTo>
                  <a:cubicBezTo>
                    <a:pt x="16" y="43"/>
                    <a:pt x="18" y="44"/>
                    <a:pt x="19" y="44"/>
                  </a:cubicBezTo>
                  <a:cubicBezTo>
                    <a:pt x="19" y="44"/>
                    <a:pt x="19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6"/>
                    <a:pt x="20" y="45"/>
                    <a:pt x="20" y="46"/>
                  </a:cubicBezTo>
                  <a:cubicBezTo>
                    <a:pt x="21" y="46"/>
                    <a:pt x="22" y="47"/>
                    <a:pt x="23" y="47"/>
                  </a:cubicBezTo>
                  <a:cubicBezTo>
                    <a:pt x="23" y="46"/>
                    <a:pt x="23" y="47"/>
                    <a:pt x="22" y="46"/>
                  </a:cubicBezTo>
                  <a:cubicBezTo>
                    <a:pt x="23" y="46"/>
                    <a:pt x="23" y="45"/>
                    <a:pt x="23" y="45"/>
                  </a:cubicBezTo>
                  <a:cubicBezTo>
                    <a:pt x="24" y="46"/>
                    <a:pt x="24" y="46"/>
                    <a:pt x="24" y="45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3" y="44"/>
                    <a:pt x="23" y="44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2" y="39"/>
                    <a:pt x="23" y="39"/>
                  </a:cubicBezTo>
                  <a:cubicBezTo>
                    <a:pt x="23" y="39"/>
                    <a:pt x="23" y="38"/>
                    <a:pt x="23" y="38"/>
                  </a:cubicBezTo>
                  <a:cubicBezTo>
                    <a:pt x="23" y="39"/>
                    <a:pt x="24" y="38"/>
                    <a:pt x="24" y="39"/>
                  </a:cubicBezTo>
                  <a:cubicBezTo>
                    <a:pt x="24" y="39"/>
                    <a:pt x="24" y="39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1"/>
                    <a:pt x="24" y="41"/>
                  </a:cubicBezTo>
                  <a:cubicBezTo>
                    <a:pt x="24" y="41"/>
                    <a:pt x="24" y="42"/>
                    <a:pt x="25" y="42"/>
                  </a:cubicBezTo>
                  <a:cubicBezTo>
                    <a:pt x="25" y="42"/>
                    <a:pt x="25" y="41"/>
                    <a:pt x="26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3"/>
                  </a:cubicBezTo>
                  <a:cubicBezTo>
                    <a:pt x="24" y="43"/>
                    <a:pt x="24" y="43"/>
                    <a:pt x="24" y="44"/>
                  </a:cubicBezTo>
                  <a:cubicBezTo>
                    <a:pt x="24" y="44"/>
                    <a:pt x="25" y="44"/>
                    <a:pt x="25" y="45"/>
                  </a:cubicBezTo>
                  <a:cubicBezTo>
                    <a:pt x="25" y="46"/>
                    <a:pt x="25" y="46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8"/>
                    <a:pt x="24" y="47"/>
                    <a:pt x="24" y="47"/>
                  </a:cubicBezTo>
                  <a:cubicBezTo>
                    <a:pt x="25" y="48"/>
                    <a:pt x="26" y="48"/>
                    <a:pt x="27" y="49"/>
                  </a:cubicBezTo>
                  <a:cubicBezTo>
                    <a:pt x="27" y="49"/>
                    <a:pt x="27" y="48"/>
                    <a:pt x="27" y="48"/>
                  </a:cubicBezTo>
                  <a:cubicBezTo>
                    <a:pt x="28" y="49"/>
                    <a:pt x="27" y="49"/>
                    <a:pt x="28" y="49"/>
                  </a:cubicBezTo>
                  <a:cubicBezTo>
                    <a:pt x="29" y="50"/>
                    <a:pt x="31" y="51"/>
                    <a:pt x="32" y="51"/>
                  </a:cubicBezTo>
                  <a:cubicBezTo>
                    <a:pt x="32" y="51"/>
                    <a:pt x="32" y="50"/>
                    <a:pt x="32" y="50"/>
                  </a:cubicBezTo>
                  <a:cubicBezTo>
                    <a:pt x="33" y="50"/>
                    <a:pt x="34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2"/>
                    <a:pt x="34" y="52"/>
                    <a:pt x="35" y="52"/>
                  </a:cubicBezTo>
                  <a:cubicBezTo>
                    <a:pt x="36" y="51"/>
                    <a:pt x="36" y="49"/>
                    <a:pt x="35" y="47"/>
                  </a:cubicBezTo>
                  <a:cubicBezTo>
                    <a:pt x="35" y="45"/>
                    <a:pt x="36" y="44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38"/>
                    <a:pt x="36" y="34"/>
                    <a:pt x="36" y="31"/>
                  </a:cubicBezTo>
                  <a:cubicBezTo>
                    <a:pt x="36" y="31"/>
                    <a:pt x="35" y="30"/>
                    <a:pt x="36" y="30"/>
                  </a:cubicBezTo>
                  <a:cubicBezTo>
                    <a:pt x="36" y="29"/>
                    <a:pt x="36" y="29"/>
                    <a:pt x="36" y="28"/>
                  </a:cubicBezTo>
                  <a:cubicBezTo>
                    <a:pt x="36" y="28"/>
                    <a:pt x="36" y="26"/>
                    <a:pt x="36" y="2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  <a:moveTo>
                    <a:pt x="4" y="6"/>
                  </a:moveTo>
                  <a:cubicBezTo>
                    <a:pt x="3" y="6"/>
                    <a:pt x="3" y="5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5" y="4"/>
                  </a:moveTo>
                  <a:cubicBezTo>
                    <a:pt x="5" y="3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25" y="44"/>
                  </a:moveTo>
                  <a:cubicBezTo>
                    <a:pt x="25" y="44"/>
                    <a:pt x="25" y="43"/>
                    <a:pt x="25" y="43"/>
                  </a:cubicBezTo>
                  <a:cubicBezTo>
                    <a:pt x="25" y="43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5" y="18"/>
                  </a:cubicBezTo>
                  <a:close/>
                  <a:moveTo>
                    <a:pt x="34" y="20"/>
                  </a:moveTo>
                  <a:cubicBezTo>
                    <a:pt x="35" y="20"/>
                    <a:pt x="34" y="20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lose/>
                  <a:moveTo>
                    <a:pt x="34" y="22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4" y="21"/>
                    <a:pt x="34" y="22"/>
                  </a:cubicBezTo>
                  <a:close/>
                  <a:moveTo>
                    <a:pt x="34" y="35"/>
                  </a:moveTo>
                  <a:cubicBezTo>
                    <a:pt x="34" y="35"/>
                    <a:pt x="34" y="35"/>
                    <a:pt x="35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5"/>
                    <a:pt x="34" y="35"/>
                  </a:cubicBezTo>
                  <a:close/>
                  <a:moveTo>
                    <a:pt x="35" y="43"/>
                  </a:moveTo>
                  <a:cubicBezTo>
                    <a:pt x="35" y="43"/>
                    <a:pt x="34" y="43"/>
                    <a:pt x="34" y="42"/>
                  </a:cubicBezTo>
                  <a:cubicBezTo>
                    <a:pt x="34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lose/>
                  <a:moveTo>
                    <a:pt x="32" y="26"/>
                  </a:moveTo>
                  <a:cubicBezTo>
                    <a:pt x="32" y="26"/>
                    <a:pt x="32" y="27"/>
                    <a:pt x="33" y="27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27"/>
                    <a:pt x="32" y="27"/>
                    <a:pt x="31" y="27"/>
                  </a:cubicBezTo>
                  <a:cubicBezTo>
                    <a:pt x="32" y="27"/>
                    <a:pt x="32" y="26"/>
                    <a:pt x="32" y="26"/>
                  </a:cubicBezTo>
                  <a:close/>
                  <a:moveTo>
                    <a:pt x="32" y="25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3" y="25"/>
                    <a:pt x="32" y="25"/>
                    <a:pt x="32" y="25"/>
                  </a:cubicBezTo>
                  <a:close/>
                  <a:moveTo>
                    <a:pt x="34" y="38"/>
                  </a:move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3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lose/>
                  <a:moveTo>
                    <a:pt x="33" y="36"/>
                  </a:moveTo>
                  <a:cubicBezTo>
                    <a:pt x="33" y="36"/>
                    <a:pt x="33" y="35"/>
                    <a:pt x="33" y="35"/>
                  </a:cubicBezTo>
                  <a:cubicBezTo>
                    <a:pt x="34" y="35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3" y="34"/>
                  </a:moveTo>
                  <a:cubicBezTo>
                    <a:pt x="33" y="34"/>
                    <a:pt x="33" y="34"/>
                    <a:pt x="32" y="34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3"/>
                    <a:pt x="34" y="33"/>
                    <a:pt x="34" y="33"/>
                  </a:cubicBezTo>
                  <a:cubicBezTo>
                    <a:pt x="34" y="34"/>
                    <a:pt x="34" y="33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3" y="34"/>
                  </a:cubicBezTo>
                  <a:close/>
                  <a:moveTo>
                    <a:pt x="32" y="38"/>
                  </a:moveTo>
                  <a:cubicBezTo>
                    <a:pt x="32" y="38"/>
                    <a:pt x="33" y="39"/>
                    <a:pt x="33" y="38"/>
                  </a:cubicBezTo>
                  <a:cubicBezTo>
                    <a:pt x="33" y="39"/>
                    <a:pt x="32" y="39"/>
                    <a:pt x="32" y="38"/>
                  </a:cubicBezTo>
                  <a:close/>
                  <a:moveTo>
                    <a:pt x="32" y="38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8"/>
                  </a:cubicBezTo>
                  <a:cubicBezTo>
                    <a:pt x="32" y="37"/>
                    <a:pt x="32" y="38"/>
                    <a:pt x="32" y="38"/>
                  </a:cubicBezTo>
                  <a:close/>
                  <a:moveTo>
                    <a:pt x="33" y="37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2" y="38"/>
                    <a:pt x="33" y="37"/>
                  </a:cubicBezTo>
                  <a:close/>
                  <a:moveTo>
                    <a:pt x="34" y="32"/>
                  </a:moveTo>
                  <a:cubicBezTo>
                    <a:pt x="34" y="32"/>
                    <a:pt x="35" y="33"/>
                    <a:pt x="35" y="34"/>
                  </a:cubicBezTo>
                  <a:cubicBezTo>
                    <a:pt x="34" y="33"/>
                    <a:pt x="34" y="33"/>
                    <a:pt x="34" y="32"/>
                  </a:cubicBezTo>
                  <a:close/>
                  <a:moveTo>
                    <a:pt x="34" y="24"/>
                  </a:moveTo>
                  <a:cubicBezTo>
                    <a:pt x="34" y="24"/>
                    <a:pt x="34" y="23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4" y="24"/>
                    <a:pt x="34" y="24"/>
                  </a:cubicBezTo>
                  <a:close/>
                  <a:moveTo>
                    <a:pt x="34" y="32"/>
                  </a:moveTo>
                  <a:cubicBezTo>
                    <a:pt x="34" y="32"/>
                    <a:pt x="32" y="32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4" y="31"/>
                    <a:pt x="35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  <a:moveTo>
                    <a:pt x="33" y="27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1"/>
                    <a:pt x="31" y="31"/>
                  </a:cubicBezTo>
                  <a:cubicBezTo>
                    <a:pt x="32" y="31"/>
                    <a:pt x="32" y="31"/>
                    <a:pt x="32" y="31"/>
                  </a:cubicBezTo>
                  <a:close/>
                  <a:moveTo>
                    <a:pt x="33" y="40"/>
                  </a:moveTo>
                  <a:cubicBezTo>
                    <a:pt x="33" y="40"/>
                    <a:pt x="32" y="40"/>
                    <a:pt x="32" y="40"/>
                  </a:cubicBezTo>
                  <a:cubicBezTo>
                    <a:pt x="32" y="39"/>
                    <a:pt x="33" y="40"/>
                    <a:pt x="33" y="40"/>
                  </a:cubicBezTo>
                  <a:close/>
                  <a:moveTo>
                    <a:pt x="32" y="40"/>
                  </a:moveTo>
                  <a:cubicBezTo>
                    <a:pt x="33" y="40"/>
                    <a:pt x="32" y="41"/>
                    <a:pt x="33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4" y="40"/>
                    <a:pt x="34" y="41"/>
                  </a:cubicBezTo>
                  <a:cubicBezTo>
                    <a:pt x="33" y="41"/>
                    <a:pt x="33" y="41"/>
                    <a:pt x="33" y="42"/>
                  </a:cubicBezTo>
                  <a:cubicBezTo>
                    <a:pt x="33" y="42"/>
                    <a:pt x="33" y="41"/>
                    <a:pt x="32" y="41"/>
                  </a:cubicBezTo>
                  <a:cubicBezTo>
                    <a:pt x="32" y="41"/>
                    <a:pt x="32" y="41"/>
                    <a:pt x="32" y="40"/>
                  </a:cubicBezTo>
                  <a:close/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1"/>
                    <a:pt x="34" y="41"/>
                    <a:pt x="34" y="41"/>
                  </a:cubicBezTo>
                  <a:close/>
                  <a:moveTo>
                    <a:pt x="34" y="23"/>
                  </a:moveTo>
                  <a:cubicBezTo>
                    <a:pt x="34" y="23"/>
                    <a:pt x="34" y="22"/>
                    <a:pt x="34" y="22"/>
                  </a:cubicBezTo>
                  <a:cubicBezTo>
                    <a:pt x="34" y="23"/>
                    <a:pt x="34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4" y="23"/>
                    <a:pt x="34" y="23"/>
                  </a:cubicBezTo>
                  <a:close/>
                  <a:moveTo>
                    <a:pt x="34" y="24"/>
                  </a:moveTo>
                  <a:cubicBezTo>
                    <a:pt x="34" y="24"/>
                    <a:pt x="35" y="25"/>
                    <a:pt x="34" y="25"/>
                  </a:cubicBezTo>
                  <a:cubicBezTo>
                    <a:pt x="33" y="25"/>
                    <a:pt x="33" y="24"/>
                    <a:pt x="32" y="23"/>
                  </a:cubicBezTo>
                  <a:cubicBezTo>
                    <a:pt x="32" y="23"/>
                    <a:pt x="32" y="24"/>
                    <a:pt x="32" y="24"/>
                  </a:cubicBezTo>
                  <a:cubicBezTo>
                    <a:pt x="32" y="24"/>
                    <a:pt x="32" y="24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3" y="23"/>
                    <a:pt x="33" y="23"/>
                    <a:pt x="34" y="23"/>
                  </a:cubicBezTo>
                  <a:cubicBezTo>
                    <a:pt x="33" y="24"/>
                    <a:pt x="33" y="23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lose/>
                  <a:moveTo>
                    <a:pt x="33" y="23"/>
                  </a:moveTo>
                  <a:cubicBezTo>
                    <a:pt x="33" y="22"/>
                    <a:pt x="33" y="22"/>
                    <a:pt x="34" y="22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lose/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lose/>
                  <a:moveTo>
                    <a:pt x="33" y="19"/>
                  </a:moveTo>
                  <a:cubicBezTo>
                    <a:pt x="33" y="19"/>
                    <a:pt x="33" y="19"/>
                    <a:pt x="32" y="19"/>
                  </a:cubicBezTo>
                  <a:cubicBezTo>
                    <a:pt x="33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6"/>
                  </a:cubicBezTo>
                  <a:cubicBezTo>
                    <a:pt x="33" y="16"/>
                    <a:pt x="32" y="18"/>
                    <a:pt x="33" y="19"/>
                  </a:cubicBezTo>
                  <a:close/>
                  <a:moveTo>
                    <a:pt x="31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1"/>
                    <a:pt x="32" y="21"/>
                  </a:cubicBezTo>
                  <a:cubicBezTo>
                    <a:pt x="31" y="21"/>
                    <a:pt x="31" y="20"/>
                    <a:pt x="31" y="20"/>
                  </a:cubicBezTo>
                  <a:close/>
                  <a:moveTo>
                    <a:pt x="31" y="16"/>
                  </a:moveTo>
                  <a:cubicBezTo>
                    <a:pt x="31" y="16"/>
                    <a:pt x="31" y="16"/>
                    <a:pt x="30" y="16"/>
                  </a:cubicBezTo>
                  <a:cubicBezTo>
                    <a:pt x="30" y="16"/>
                    <a:pt x="30" y="16"/>
                    <a:pt x="30" y="15"/>
                  </a:cubicBezTo>
                  <a:cubicBezTo>
                    <a:pt x="30" y="15"/>
                    <a:pt x="30" y="16"/>
                    <a:pt x="31" y="16"/>
                  </a:cubicBezTo>
                  <a:close/>
                  <a:moveTo>
                    <a:pt x="30" y="45"/>
                  </a:moveTo>
                  <a:cubicBezTo>
                    <a:pt x="30" y="45"/>
                    <a:pt x="30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lose/>
                  <a:moveTo>
                    <a:pt x="30" y="18"/>
                  </a:moveTo>
                  <a:cubicBezTo>
                    <a:pt x="30" y="19"/>
                    <a:pt x="30" y="18"/>
                    <a:pt x="30" y="19"/>
                  </a:cubicBezTo>
                  <a:cubicBezTo>
                    <a:pt x="30" y="19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lose/>
                  <a:moveTo>
                    <a:pt x="30" y="41"/>
                  </a:moveTo>
                  <a:cubicBezTo>
                    <a:pt x="30" y="41"/>
                    <a:pt x="30" y="40"/>
                    <a:pt x="29" y="40"/>
                  </a:cubicBezTo>
                  <a:cubicBezTo>
                    <a:pt x="29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1"/>
                  </a:cubicBezTo>
                  <a:close/>
                  <a:moveTo>
                    <a:pt x="27" y="42"/>
                  </a:moveTo>
                  <a:cubicBezTo>
                    <a:pt x="27" y="42"/>
                    <a:pt x="26" y="42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lose/>
                  <a:moveTo>
                    <a:pt x="27" y="23"/>
                  </a:moveTo>
                  <a:cubicBezTo>
                    <a:pt x="27" y="23"/>
                    <a:pt x="27" y="23"/>
                    <a:pt x="27" y="24"/>
                  </a:cubicBezTo>
                  <a:cubicBezTo>
                    <a:pt x="27" y="24"/>
                    <a:pt x="27" y="23"/>
                    <a:pt x="27" y="23"/>
                  </a:cubicBezTo>
                  <a:close/>
                  <a:moveTo>
                    <a:pt x="28" y="34"/>
                  </a:move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lose/>
                  <a:moveTo>
                    <a:pt x="28" y="43"/>
                  </a:moveTo>
                  <a:cubicBezTo>
                    <a:pt x="28" y="43"/>
                    <a:pt x="28" y="43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3"/>
                    <a:pt x="27" y="43"/>
                    <a:pt x="28" y="43"/>
                  </a:cubicBezTo>
                  <a:close/>
                  <a:moveTo>
                    <a:pt x="28" y="22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2"/>
                    <a:pt x="28" y="22"/>
                  </a:cubicBezTo>
                  <a:close/>
                  <a:moveTo>
                    <a:pt x="28" y="22"/>
                  </a:moveTo>
                  <a:cubicBezTo>
                    <a:pt x="28" y="22"/>
                    <a:pt x="29" y="22"/>
                    <a:pt x="29" y="21"/>
                  </a:cubicBezTo>
                  <a:cubicBezTo>
                    <a:pt x="29" y="21"/>
                    <a:pt x="29" y="22"/>
                    <a:pt x="29" y="22"/>
                  </a:cubicBezTo>
                  <a:cubicBezTo>
                    <a:pt x="29" y="22"/>
                    <a:pt x="29" y="22"/>
                    <a:pt x="28" y="22"/>
                  </a:cubicBezTo>
                  <a:close/>
                  <a:moveTo>
                    <a:pt x="29" y="23"/>
                  </a:moveTo>
                  <a:cubicBezTo>
                    <a:pt x="29" y="23"/>
                    <a:pt x="30" y="23"/>
                    <a:pt x="30" y="24"/>
                  </a:cubicBezTo>
                  <a:cubicBezTo>
                    <a:pt x="29" y="24"/>
                    <a:pt x="29" y="23"/>
                    <a:pt x="29" y="23"/>
                  </a:cubicBezTo>
                  <a:cubicBezTo>
                    <a:pt x="29" y="23"/>
                    <a:pt x="29" y="22"/>
                    <a:pt x="29" y="23"/>
                  </a:cubicBezTo>
                  <a:close/>
                  <a:moveTo>
                    <a:pt x="30" y="19"/>
                  </a:moveTo>
                  <a:cubicBezTo>
                    <a:pt x="29" y="19"/>
                    <a:pt x="29" y="19"/>
                    <a:pt x="29" y="18"/>
                  </a:cubicBezTo>
                  <a:cubicBezTo>
                    <a:pt x="30" y="18"/>
                    <a:pt x="30" y="19"/>
                    <a:pt x="30" y="19"/>
                  </a:cubicBezTo>
                  <a:close/>
                  <a:moveTo>
                    <a:pt x="29" y="13"/>
                  </a:moveTo>
                  <a:cubicBezTo>
                    <a:pt x="29" y="13"/>
                    <a:pt x="29" y="14"/>
                    <a:pt x="29" y="14"/>
                  </a:cubicBezTo>
                  <a:cubicBezTo>
                    <a:pt x="29" y="14"/>
                    <a:pt x="29" y="13"/>
                    <a:pt x="29" y="13"/>
                  </a:cubicBezTo>
                  <a:close/>
                  <a:moveTo>
                    <a:pt x="29" y="18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8"/>
                    <a:pt x="29" y="18"/>
                  </a:cubicBezTo>
                  <a:close/>
                  <a:moveTo>
                    <a:pt x="27" y="12"/>
                  </a:moveTo>
                  <a:cubicBezTo>
                    <a:pt x="27" y="12"/>
                    <a:pt x="27" y="12"/>
                    <a:pt x="27" y="13"/>
                  </a:cubicBezTo>
                  <a:cubicBezTo>
                    <a:pt x="27" y="13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27" y="13"/>
                  </a:moveTo>
                  <a:cubicBezTo>
                    <a:pt x="27" y="13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lose/>
                  <a:moveTo>
                    <a:pt x="24" y="16"/>
                  </a:moveTo>
                  <a:cubicBezTo>
                    <a:pt x="24" y="15"/>
                    <a:pt x="24" y="15"/>
                    <a:pt x="24" y="14"/>
                  </a:cubicBezTo>
                  <a:cubicBezTo>
                    <a:pt x="24" y="14"/>
                    <a:pt x="23" y="13"/>
                    <a:pt x="23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2"/>
                    <a:pt x="25" y="12"/>
                    <a:pt x="24" y="12"/>
                  </a:cubicBezTo>
                  <a:cubicBezTo>
                    <a:pt x="25" y="12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6" y="13"/>
                    <a:pt x="27" y="14"/>
                    <a:pt x="26" y="14"/>
                  </a:cubicBezTo>
                  <a:cubicBezTo>
                    <a:pt x="27" y="14"/>
                    <a:pt x="27" y="14"/>
                    <a:pt x="28" y="15"/>
                  </a:cubicBezTo>
                  <a:cubicBezTo>
                    <a:pt x="28" y="16"/>
                    <a:pt x="27" y="15"/>
                    <a:pt x="28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8"/>
                    <a:pt x="28" y="17"/>
                  </a:cubicBezTo>
                  <a:cubicBezTo>
                    <a:pt x="29" y="18"/>
                    <a:pt x="28" y="18"/>
                    <a:pt x="28" y="19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9" y="20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20"/>
                    <a:pt x="29" y="19"/>
                    <a:pt x="29" y="20"/>
                  </a:cubicBezTo>
                  <a:cubicBezTo>
                    <a:pt x="29" y="20"/>
                    <a:pt x="29" y="20"/>
                    <a:pt x="29" y="21"/>
                  </a:cubicBezTo>
                  <a:cubicBezTo>
                    <a:pt x="29" y="21"/>
                    <a:pt x="29" y="20"/>
                    <a:pt x="29" y="20"/>
                  </a:cubicBezTo>
                  <a:cubicBezTo>
                    <a:pt x="28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19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19"/>
                    <a:pt x="26" y="19"/>
                    <a:pt x="26" y="18"/>
                  </a:cubicBezTo>
                  <a:cubicBezTo>
                    <a:pt x="26" y="18"/>
                    <a:pt x="26" y="19"/>
                    <a:pt x="25" y="19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4" y="18"/>
                    <a:pt x="25" y="18"/>
                    <a:pt x="25" y="17"/>
                  </a:cubicBezTo>
                  <a:cubicBezTo>
                    <a:pt x="25" y="17"/>
                    <a:pt x="25" y="18"/>
                    <a:pt x="26" y="18"/>
                  </a:cubicBezTo>
                  <a:cubicBezTo>
                    <a:pt x="26" y="18"/>
                    <a:pt x="25" y="16"/>
                    <a:pt x="25" y="16"/>
                  </a:cubicBezTo>
                  <a:cubicBezTo>
                    <a:pt x="24" y="16"/>
                    <a:pt x="23" y="19"/>
                    <a:pt x="25" y="21"/>
                  </a:cubicBezTo>
                  <a:cubicBezTo>
                    <a:pt x="24" y="21"/>
                    <a:pt x="24" y="20"/>
                    <a:pt x="24" y="20"/>
                  </a:cubicBezTo>
                  <a:cubicBezTo>
                    <a:pt x="24" y="20"/>
                    <a:pt x="24" y="21"/>
                    <a:pt x="23" y="21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3" y="16"/>
                    <a:pt x="24" y="16"/>
                  </a:cubicBezTo>
                  <a:close/>
                  <a:moveTo>
                    <a:pt x="25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1"/>
                    <a:pt x="25" y="20"/>
                    <a:pt x="25" y="20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1"/>
                    <a:pt x="24" y="21"/>
                  </a:cubicBezTo>
                  <a:cubicBezTo>
                    <a:pt x="25" y="21"/>
                    <a:pt x="25" y="22"/>
                    <a:pt x="25" y="22"/>
                  </a:cubicBezTo>
                  <a:close/>
                  <a:moveTo>
                    <a:pt x="26" y="24"/>
                  </a:moveTo>
                  <a:cubicBezTo>
                    <a:pt x="26" y="24"/>
                    <a:pt x="25" y="23"/>
                    <a:pt x="25" y="23"/>
                  </a:cubicBezTo>
                  <a:cubicBezTo>
                    <a:pt x="26" y="23"/>
                    <a:pt x="26" y="23"/>
                    <a:pt x="26" y="24"/>
                  </a:cubicBezTo>
                  <a:close/>
                  <a:moveTo>
                    <a:pt x="23" y="17"/>
                  </a:moveTo>
                  <a:cubicBezTo>
                    <a:pt x="23" y="18"/>
                    <a:pt x="22" y="18"/>
                    <a:pt x="22" y="18"/>
                  </a:cubicBezTo>
                  <a:cubicBezTo>
                    <a:pt x="22" y="17"/>
                    <a:pt x="22" y="17"/>
                    <a:pt x="23" y="17"/>
                  </a:cubicBezTo>
                  <a:close/>
                  <a:moveTo>
                    <a:pt x="22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lose/>
                  <a:moveTo>
                    <a:pt x="20" y="10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2" y="12"/>
                    <a:pt x="22" y="12"/>
                    <a:pt x="23" y="13"/>
                  </a:cubicBezTo>
                  <a:cubicBezTo>
                    <a:pt x="23" y="14"/>
                    <a:pt x="22" y="13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1" y="13"/>
                    <a:pt x="21" y="13"/>
                  </a:cubicBezTo>
                  <a:cubicBezTo>
                    <a:pt x="21" y="12"/>
                    <a:pt x="20" y="13"/>
                    <a:pt x="20" y="12"/>
                  </a:cubicBezTo>
                  <a:cubicBezTo>
                    <a:pt x="20" y="12"/>
                    <a:pt x="20" y="13"/>
                    <a:pt x="19" y="13"/>
                  </a:cubicBezTo>
                  <a:cubicBezTo>
                    <a:pt x="19" y="12"/>
                    <a:pt x="20" y="11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7"/>
                    <a:pt x="20" y="18"/>
                    <a:pt x="20" y="17"/>
                  </a:cubicBezTo>
                  <a:close/>
                  <a:moveTo>
                    <a:pt x="20" y="17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19" y="15"/>
                    <a:pt x="20" y="15"/>
                    <a:pt x="21" y="16"/>
                  </a:cubicBezTo>
                  <a:cubicBezTo>
                    <a:pt x="21" y="16"/>
                    <a:pt x="20" y="16"/>
                    <a:pt x="20" y="17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3"/>
                    <a:pt x="20" y="13"/>
                  </a:cubicBezTo>
                  <a:cubicBezTo>
                    <a:pt x="20" y="13"/>
                    <a:pt x="21" y="15"/>
                    <a:pt x="20" y="14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18" y="9"/>
                  </a:moveTo>
                  <a:cubicBezTo>
                    <a:pt x="19" y="9"/>
                    <a:pt x="19" y="9"/>
                    <a:pt x="20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lose/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8" y="8"/>
                    <a:pt x="18" y="9"/>
                    <a:pt x="18" y="9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18" y="13"/>
                    <a:pt x="18" y="14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6" y="14"/>
                    <a:pt x="16" y="14"/>
                    <a:pt x="17" y="13"/>
                  </a:cubicBezTo>
                  <a:close/>
                  <a:moveTo>
                    <a:pt x="14" y="12"/>
                  </a:moveTo>
                  <a:cubicBezTo>
                    <a:pt x="15" y="12"/>
                    <a:pt x="15" y="13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4" y="10"/>
                    <a:pt x="14" y="12"/>
                  </a:cubicBezTo>
                  <a:close/>
                  <a:moveTo>
                    <a:pt x="13" y="13"/>
                  </a:moveTo>
                  <a:cubicBezTo>
                    <a:pt x="14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7"/>
                    <a:pt x="12" y="16"/>
                  </a:cubicBezTo>
                  <a:close/>
                  <a:moveTo>
                    <a:pt x="12" y="9"/>
                  </a:moveTo>
                  <a:cubicBezTo>
                    <a:pt x="12" y="10"/>
                    <a:pt x="12" y="9"/>
                    <a:pt x="12" y="10"/>
                  </a:cubicBezTo>
                  <a:cubicBezTo>
                    <a:pt x="10" y="9"/>
                    <a:pt x="11" y="8"/>
                    <a:pt x="12" y="9"/>
                  </a:cubicBezTo>
                  <a:close/>
                  <a:moveTo>
                    <a:pt x="11" y="12"/>
                  </a:moveTo>
                  <a:cubicBezTo>
                    <a:pt x="12" y="12"/>
                    <a:pt x="12" y="13"/>
                    <a:pt x="12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1" y="16"/>
                  </a:cubicBezTo>
                  <a:close/>
                  <a:moveTo>
                    <a:pt x="8" y="4"/>
                  </a:move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7" y="5"/>
                    <a:pt x="8" y="4"/>
                  </a:cubicBezTo>
                  <a:close/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6"/>
                    <a:pt x="8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8" y="6"/>
                    <a:pt x="9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10" y="7"/>
                  </a:cubicBezTo>
                  <a:cubicBezTo>
                    <a:pt x="10" y="8"/>
                    <a:pt x="10" y="8"/>
                    <a:pt x="11" y="9"/>
                  </a:cubicBezTo>
                  <a:cubicBezTo>
                    <a:pt x="11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3"/>
                    <a:pt x="10" y="13"/>
                    <a:pt x="10" y="14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7" y="6"/>
                    <a:pt x="8" y="6"/>
                  </a:cubicBezTo>
                  <a:close/>
                  <a:moveTo>
                    <a:pt x="8" y="35"/>
                  </a:moveTo>
                  <a:cubicBezTo>
                    <a:pt x="9" y="35"/>
                    <a:pt x="8" y="35"/>
                    <a:pt x="8" y="34"/>
                  </a:cubicBezTo>
                  <a:cubicBezTo>
                    <a:pt x="8" y="34"/>
                    <a:pt x="8" y="34"/>
                    <a:pt x="8" y="35"/>
                  </a:cubicBezTo>
                  <a:close/>
                  <a:moveTo>
                    <a:pt x="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8" y="33"/>
                    <a:pt x="8" y="32"/>
                    <a:pt x="8" y="32"/>
                  </a:cubicBezTo>
                  <a:close/>
                  <a:moveTo>
                    <a:pt x="7" y="14"/>
                  </a:moveTo>
                  <a:cubicBezTo>
                    <a:pt x="7" y="14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10" y="15"/>
                    <a:pt x="9" y="15"/>
                  </a:cubicBezTo>
                  <a:cubicBezTo>
                    <a:pt x="9" y="15"/>
                    <a:pt x="8" y="14"/>
                    <a:pt x="7" y="14"/>
                  </a:cubicBezTo>
                  <a:close/>
                  <a:moveTo>
                    <a:pt x="7" y="11"/>
                  </a:moveTo>
                  <a:cubicBezTo>
                    <a:pt x="6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8" y="12"/>
                  </a:moveTo>
                  <a:cubicBezTo>
                    <a:pt x="9" y="12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3"/>
                    <a:pt x="8" y="12"/>
                    <a:pt x="8" y="12"/>
                  </a:cubicBezTo>
                  <a:close/>
                  <a:moveTo>
                    <a:pt x="9" y="15"/>
                  </a:moveTo>
                  <a:cubicBezTo>
                    <a:pt x="9" y="15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5"/>
                  </a:cubicBezTo>
                  <a:close/>
                  <a:moveTo>
                    <a:pt x="9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lose/>
                  <a:moveTo>
                    <a:pt x="10" y="15"/>
                  </a:moveTo>
                  <a:cubicBezTo>
                    <a:pt x="10" y="16"/>
                    <a:pt x="10" y="16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  <a:moveTo>
                    <a:pt x="10" y="38"/>
                  </a:moveTo>
                  <a:cubicBezTo>
                    <a:pt x="10" y="39"/>
                    <a:pt x="9" y="38"/>
                    <a:pt x="9" y="39"/>
                  </a:cubicBezTo>
                  <a:cubicBezTo>
                    <a:pt x="9" y="39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lose/>
                  <a:moveTo>
                    <a:pt x="7" y="9"/>
                  </a:move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7" y="10"/>
                  </a:cubicBezTo>
                  <a:cubicBezTo>
                    <a:pt x="6" y="9"/>
                    <a:pt x="7" y="9"/>
                    <a:pt x="7" y="9"/>
                  </a:cubicBezTo>
                  <a:close/>
                  <a:moveTo>
                    <a:pt x="7" y="12"/>
                  </a:moveTo>
                  <a:cubicBezTo>
                    <a:pt x="7" y="12"/>
                    <a:pt x="6" y="12"/>
                    <a:pt x="6" y="11"/>
                  </a:cubicBezTo>
                  <a:cubicBezTo>
                    <a:pt x="6" y="10"/>
                    <a:pt x="7" y="11"/>
                    <a:pt x="7" y="12"/>
                  </a:cubicBezTo>
                  <a:close/>
                  <a:moveTo>
                    <a:pt x="6" y="12"/>
                  </a:moveTo>
                  <a:cubicBezTo>
                    <a:pt x="6" y="13"/>
                    <a:pt x="5" y="13"/>
                    <a:pt x="4" y="13"/>
                  </a:cubicBezTo>
                  <a:cubicBezTo>
                    <a:pt x="5" y="12"/>
                    <a:pt x="5" y="12"/>
                    <a:pt x="6" y="12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lose/>
                  <a:moveTo>
                    <a:pt x="4" y="23"/>
                  </a:moveTo>
                  <a:cubicBezTo>
                    <a:pt x="5" y="23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lose/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2" y="32"/>
                    <a:pt x="2" y="32"/>
                  </a:cubicBezTo>
                  <a:cubicBezTo>
                    <a:pt x="3" y="31"/>
                    <a:pt x="2" y="30"/>
                    <a:pt x="2" y="30"/>
                  </a:cubicBezTo>
                  <a:cubicBezTo>
                    <a:pt x="3" y="30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2"/>
                    <a:pt x="3" y="32"/>
                  </a:cubicBezTo>
                  <a:cubicBezTo>
                    <a:pt x="3" y="32"/>
                    <a:pt x="3" y="31"/>
                    <a:pt x="4" y="32"/>
                  </a:cubicBezTo>
                  <a:cubicBezTo>
                    <a:pt x="4" y="32"/>
                    <a:pt x="3" y="33"/>
                    <a:pt x="3" y="33"/>
                  </a:cubicBezTo>
                  <a:close/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0"/>
                    <a:pt x="3" y="29"/>
                    <a:pt x="3" y="29"/>
                  </a:cubicBezTo>
                  <a:close/>
                  <a:moveTo>
                    <a:pt x="4" y="33"/>
                  </a:moveTo>
                  <a:cubicBezTo>
                    <a:pt x="4" y="33"/>
                    <a:pt x="4" y="33"/>
                    <a:pt x="4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lose/>
                  <a:moveTo>
                    <a:pt x="4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lose/>
                  <a:moveTo>
                    <a:pt x="5" y="32"/>
                  </a:moveTo>
                  <a:cubicBezTo>
                    <a:pt x="5" y="32"/>
                    <a:pt x="4" y="32"/>
                    <a:pt x="4" y="32"/>
                  </a:cubicBezTo>
                  <a:cubicBezTo>
                    <a:pt x="4" y="32"/>
                    <a:pt x="4" y="32"/>
                    <a:pt x="5" y="32"/>
                  </a:cubicBezTo>
                  <a:close/>
                  <a:moveTo>
                    <a:pt x="4" y="20"/>
                  </a:moveTo>
                  <a:cubicBezTo>
                    <a:pt x="4" y="20"/>
                    <a:pt x="4" y="19"/>
                    <a:pt x="4" y="19"/>
                  </a:cubicBezTo>
                  <a:cubicBezTo>
                    <a:pt x="4" y="20"/>
                    <a:pt x="4" y="21"/>
                    <a:pt x="4" y="20"/>
                  </a:cubicBezTo>
                  <a:close/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4"/>
                  </a:cubicBezTo>
                  <a:cubicBezTo>
                    <a:pt x="4" y="24"/>
                    <a:pt x="4" y="25"/>
                    <a:pt x="4" y="25"/>
                  </a:cubicBezTo>
                  <a:close/>
                  <a:moveTo>
                    <a:pt x="4" y="23"/>
                  </a:moveTo>
                  <a:cubicBezTo>
                    <a:pt x="3" y="23"/>
                    <a:pt x="3" y="22"/>
                    <a:pt x="3" y="22"/>
                  </a:cubicBezTo>
                  <a:cubicBezTo>
                    <a:pt x="3" y="22"/>
                    <a:pt x="4" y="23"/>
                    <a:pt x="4" y="23"/>
                  </a:cubicBezTo>
                  <a:close/>
                  <a:moveTo>
                    <a:pt x="2" y="27"/>
                  </a:moveTo>
                  <a:cubicBezTo>
                    <a:pt x="2" y="27"/>
                    <a:pt x="2" y="26"/>
                    <a:pt x="2" y="26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6"/>
                    <a:pt x="2" y="27"/>
                  </a:cubicBezTo>
                  <a:close/>
                  <a:moveTo>
                    <a:pt x="3" y="21"/>
                  </a:moveTo>
                  <a:cubicBezTo>
                    <a:pt x="3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3" y="18"/>
                  </a:moveTo>
                  <a:cubicBezTo>
                    <a:pt x="2" y="18"/>
                    <a:pt x="2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4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4"/>
                    <a:pt x="3" y="14"/>
                  </a:cubicBezTo>
                  <a:close/>
                  <a:moveTo>
                    <a:pt x="3" y="16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lose/>
                  <a:moveTo>
                    <a:pt x="2" y="13"/>
                  </a:moveTo>
                  <a:cubicBezTo>
                    <a:pt x="2" y="13"/>
                    <a:pt x="2" y="14"/>
                    <a:pt x="2" y="14"/>
                  </a:cubicBezTo>
                  <a:cubicBezTo>
                    <a:pt x="2" y="14"/>
                    <a:pt x="2" y="13"/>
                    <a:pt x="2" y="13"/>
                  </a:cubicBezTo>
                  <a:close/>
                  <a:moveTo>
                    <a:pt x="1" y="12"/>
                  </a:moveTo>
                  <a:cubicBezTo>
                    <a:pt x="1" y="13"/>
                    <a:pt x="2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lose/>
                  <a:moveTo>
                    <a:pt x="1" y="14"/>
                  </a:moveTo>
                  <a:cubicBezTo>
                    <a:pt x="1" y="14"/>
                    <a:pt x="2" y="15"/>
                    <a:pt x="2" y="14"/>
                  </a:cubicBezTo>
                  <a:cubicBezTo>
                    <a:pt x="2" y="15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1" y="18"/>
                  </a:moveTo>
                  <a:cubicBezTo>
                    <a:pt x="1" y="18"/>
                    <a:pt x="1" y="18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lose/>
                  <a:moveTo>
                    <a:pt x="1" y="19"/>
                  </a:moveTo>
                  <a:cubicBezTo>
                    <a:pt x="1" y="19"/>
                    <a:pt x="2" y="19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lose/>
                  <a:moveTo>
                    <a:pt x="1" y="29"/>
                  </a:moveTo>
                  <a:cubicBezTo>
                    <a:pt x="1" y="29"/>
                    <a:pt x="1" y="28"/>
                    <a:pt x="2" y="29"/>
                  </a:cubicBezTo>
                  <a:cubicBezTo>
                    <a:pt x="2" y="29"/>
                    <a:pt x="2" y="29"/>
                    <a:pt x="2" y="30"/>
                  </a:cubicBezTo>
                  <a:cubicBezTo>
                    <a:pt x="2" y="29"/>
                    <a:pt x="2" y="30"/>
                    <a:pt x="1" y="29"/>
                  </a:cubicBezTo>
                  <a:close/>
                  <a:moveTo>
                    <a:pt x="4" y="36"/>
                  </a:moveTo>
                  <a:cubicBezTo>
                    <a:pt x="3" y="36"/>
                    <a:pt x="3" y="36"/>
                    <a:pt x="2" y="35"/>
                  </a:cubicBezTo>
                  <a:cubicBezTo>
                    <a:pt x="2" y="35"/>
                    <a:pt x="3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4"/>
                    <a:pt x="2" y="33"/>
                    <a:pt x="2" y="32"/>
                  </a:cubicBezTo>
                  <a:cubicBezTo>
                    <a:pt x="3" y="32"/>
                    <a:pt x="2" y="33"/>
                    <a:pt x="2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3" y="35"/>
                    <a:pt x="3" y="35"/>
                    <a:pt x="4" y="36"/>
                  </a:cubicBezTo>
                  <a:close/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3"/>
                    <a:pt x="4" y="33"/>
                    <a:pt x="5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4" y="37"/>
                  </a:cubicBezTo>
                  <a:close/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8"/>
                    <a:pt x="4" y="18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5" y="16"/>
                    <a:pt x="5" y="15"/>
                    <a:pt x="6" y="15"/>
                  </a:cubicBezTo>
                  <a:cubicBezTo>
                    <a:pt x="6" y="16"/>
                    <a:pt x="5" y="16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19"/>
                    <a:pt x="5" y="19"/>
                    <a:pt x="5" y="19"/>
                  </a:cubicBezTo>
                  <a:close/>
                  <a:moveTo>
                    <a:pt x="5" y="26"/>
                  </a:moveTo>
                  <a:cubicBezTo>
                    <a:pt x="6" y="26"/>
                    <a:pt x="6" y="26"/>
                    <a:pt x="6" y="27"/>
                  </a:cubicBezTo>
                  <a:cubicBezTo>
                    <a:pt x="6" y="27"/>
                    <a:pt x="5" y="27"/>
                    <a:pt x="5" y="26"/>
                  </a:cubicBezTo>
                  <a:close/>
                  <a:moveTo>
                    <a:pt x="5" y="6"/>
                  </a:moveTo>
                  <a:cubicBezTo>
                    <a:pt x="6" y="6"/>
                    <a:pt x="6" y="6"/>
                    <a:pt x="6" y="7"/>
                  </a:cubicBezTo>
                  <a:cubicBezTo>
                    <a:pt x="5" y="6"/>
                    <a:pt x="6" y="6"/>
                    <a:pt x="5" y="6"/>
                  </a:cubicBezTo>
                  <a:close/>
                  <a:moveTo>
                    <a:pt x="6" y="36"/>
                  </a:moveTo>
                  <a:cubicBezTo>
                    <a:pt x="6" y="35"/>
                    <a:pt x="6" y="35"/>
                    <a:pt x="6" y="34"/>
                  </a:cubicBezTo>
                  <a:cubicBezTo>
                    <a:pt x="6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7" y="34"/>
                    <a:pt x="7" y="35"/>
                  </a:cubicBezTo>
                  <a:cubicBezTo>
                    <a:pt x="8" y="35"/>
                    <a:pt x="8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8" y="36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8" y="37"/>
                    <a:pt x="7" y="3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6" y="35"/>
                    <a:pt x="6" y="36"/>
                  </a:cubicBezTo>
                  <a:close/>
                  <a:moveTo>
                    <a:pt x="8" y="39"/>
                  </a:moveTo>
                  <a:cubicBezTo>
                    <a:pt x="8" y="39"/>
                    <a:pt x="8" y="39"/>
                    <a:pt x="8" y="38"/>
                  </a:cubicBezTo>
                  <a:cubicBezTo>
                    <a:pt x="8" y="38"/>
                    <a:pt x="8" y="39"/>
                    <a:pt x="7" y="39"/>
                  </a:cubicBezTo>
                  <a:cubicBezTo>
                    <a:pt x="7" y="38"/>
                    <a:pt x="7" y="37"/>
                    <a:pt x="8" y="38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8" y="38"/>
                    <a:pt x="9" y="39"/>
                    <a:pt x="8" y="39"/>
                  </a:cubicBezTo>
                  <a:close/>
                  <a:moveTo>
                    <a:pt x="10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6"/>
                    <a:pt x="10" y="36"/>
                  </a:cubicBezTo>
                  <a:close/>
                  <a:moveTo>
                    <a:pt x="9" y="40"/>
                  </a:moveTo>
                  <a:cubicBezTo>
                    <a:pt x="9" y="40"/>
                    <a:pt x="10" y="41"/>
                    <a:pt x="10" y="41"/>
                  </a:cubicBezTo>
                  <a:cubicBezTo>
                    <a:pt x="10" y="41"/>
                    <a:pt x="9" y="41"/>
                    <a:pt x="9" y="40"/>
                  </a:cubicBezTo>
                  <a:close/>
                  <a:moveTo>
                    <a:pt x="10" y="36"/>
                  </a:moveTo>
                  <a:cubicBezTo>
                    <a:pt x="10" y="36"/>
                    <a:pt x="11" y="37"/>
                    <a:pt x="11" y="37"/>
                  </a:cubicBezTo>
                  <a:cubicBezTo>
                    <a:pt x="11" y="37"/>
                    <a:pt x="11" y="37"/>
                    <a:pt x="10" y="37"/>
                  </a:cubicBezTo>
                  <a:cubicBezTo>
                    <a:pt x="10" y="37"/>
                    <a:pt x="10" y="37"/>
                    <a:pt x="10" y="36"/>
                  </a:cubicBezTo>
                  <a:close/>
                  <a:moveTo>
                    <a:pt x="11" y="41"/>
                  </a:moveTo>
                  <a:cubicBezTo>
                    <a:pt x="11" y="41"/>
                    <a:pt x="11" y="41"/>
                    <a:pt x="11" y="41"/>
                  </a:cubicBezTo>
                  <a:cubicBezTo>
                    <a:pt x="11" y="42"/>
                    <a:pt x="11" y="41"/>
                    <a:pt x="11" y="41"/>
                  </a:cubicBezTo>
                  <a:close/>
                  <a:moveTo>
                    <a:pt x="11" y="35"/>
                  </a:moveTo>
                  <a:cubicBezTo>
                    <a:pt x="11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5"/>
                  </a:cubicBezTo>
                  <a:close/>
                  <a:moveTo>
                    <a:pt x="11" y="39"/>
                  </a:move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1" y="39"/>
                  </a:cubicBezTo>
                  <a:close/>
                  <a:moveTo>
                    <a:pt x="12" y="38"/>
                  </a:moveTo>
                  <a:cubicBezTo>
                    <a:pt x="11" y="38"/>
                    <a:pt x="11" y="37"/>
                    <a:pt x="12" y="37"/>
                  </a:cubicBezTo>
                  <a:cubicBezTo>
                    <a:pt x="12" y="37"/>
                    <a:pt x="12" y="38"/>
                    <a:pt x="12" y="38"/>
                  </a:cubicBezTo>
                  <a:close/>
                  <a:moveTo>
                    <a:pt x="12" y="42"/>
                  </a:moveTo>
                  <a:cubicBezTo>
                    <a:pt x="12" y="42"/>
                    <a:pt x="13" y="42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lose/>
                  <a:moveTo>
                    <a:pt x="14" y="43"/>
                  </a:moveTo>
                  <a:cubicBezTo>
                    <a:pt x="14" y="43"/>
                    <a:pt x="14" y="42"/>
                    <a:pt x="13" y="42"/>
                  </a:cubicBezTo>
                  <a:cubicBezTo>
                    <a:pt x="13" y="42"/>
                    <a:pt x="14" y="42"/>
                    <a:pt x="14" y="42"/>
                  </a:cubicBezTo>
                  <a:cubicBezTo>
                    <a:pt x="14" y="43"/>
                    <a:pt x="14" y="43"/>
                    <a:pt x="14" y="43"/>
                  </a:cubicBezTo>
                  <a:close/>
                  <a:moveTo>
                    <a:pt x="19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8" y="43"/>
                    <a:pt x="19" y="43"/>
                  </a:cubicBezTo>
                  <a:close/>
                  <a:moveTo>
                    <a:pt x="20" y="26"/>
                  </a:moveTo>
                  <a:cubicBezTo>
                    <a:pt x="20" y="26"/>
                    <a:pt x="20" y="26"/>
                    <a:pt x="20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20" y="42"/>
                  </a:moveTo>
                  <a:cubicBezTo>
                    <a:pt x="21" y="42"/>
                    <a:pt x="21" y="43"/>
                    <a:pt x="21" y="43"/>
                  </a:cubicBezTo>
                  <a:cubicBezTo>
                    <a:pt x="20" y="43"/>
                    <a:pt x="20" y="42"/>
                    <a:pt x="20" y="42"/>
                  </a:cubicBezTo>
                  <a:close/>
                  <a:moveTo>
                    <a:pt x="20" y="38"/>
                  </a:moveTo>
                  <a:cubicBezTo>
                    <a:pt x="21" y="38"/>
                    <a:pt x="21" y="39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0" y="39"/>
                    <a:pt x="20" y="39"/>
                    <a:pt x="20" y="38"/>
                  </a:cubicBezTo>
                  <a:close/>
                  <a:moveTo>
                    <a:pt x="20" y="44"/>
                  </a:moveTo>
                  <a:cubicBezTo>
                    <a:pt x="21" y="44"/>
                    <a:pt x="21" y="44"/>
                    <a:pt x="21" y="44"/>
                  </a:cubicBezTo>
                  <a:cubicBezTo>
                    <a:pt x="21" y="45"/>
                    <a:pt x="20" y="44"/>
                    <a:pt x="20" y="44"/>
                  </a:cubicBezTo>
                  <a:close/>
                  <a:moveTo>
                    <a:pt x="21" y="46"/>
                  </a:move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lose/>
                  <a:moveTo>
                    <a:pt x="22" y="40"/>
                  </a:moveTo>
                  <a:cubicBezTo>
                    <a:pt x="21" y="40"/>
                    <a:pt x="21" y="39"/>
                    <a:pt x="21" y="39"/>
                  </a:cubicBezTo>
                  <a:cubicBezTo>
                    <a:pt x="22" y="39"/>
                    <a:pt x="22" y="40"/>
                    <a:pt x="22" y="40"/>
                  </a:cubicBezTo>
                  <a:close/>
                  <a:moveTo>
                    <a:pt x="23" y="37"/>
                  </a:moveTo>
                  <a:cubicBezTo>
                    <a:pt x="23" y="36"/>
                    <a:pt x="24" y="36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lose/>
                  <a:moveTo>
                    <a:pt x="24" y="35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5"/>
                    <a:pt x="24" y="35"/>
                  </a:cubicBezTo>
                  <a:close/>
                  <a:moveTo>
                    <a:pt x="24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3" y="36"/>
                    <a:pt x="23" y="35"/>
                  </a:cubicBezTo>
                  <a:cubicBezTo>
                    <a:pt x="24" y="35"/>
                    <a:pt x="24" y="35"/>
                    <a:pt x="24" y="36"/>
                  </a:cubicBezTo>
                  <a:close/>
                  <a:moveTo>
                    <a:pt x="25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lose/>
                  <a:moveTo>
                    <a:pt x="23" y="26"/>
                  </a:moveTo>
                  <a:cubicBezTo>
                    <a:pt x="23" y="26"/>
                    <a:pt x="23" y="25"/>
                    <a:pt x="22" y="25"/>
                  </a:cubicBezTo>
                  <a:cubicBezTo>
                    <a:pt x="21" y="24"/>
                    <a:pt x="20" y="24"/>
                    <a:pt x="19" y="24"/>
                  </a:cubicBezTo>
                  <a:cubicBezTo>
                    <a:pt x="19" y="24"/>
                    <a:pt x="19" y="24"/>
                    <a:pt x="19" y="23"/>
                  </a:cubicBezTo>
                  <a:cubicBezTo>
                    <a:pt x="18" y="23"/>
                    <a:pt x="19" y="24"/>
                    <a:pt x="19" y="25"/>
                  </a:cubicBezTo>
                  <a:cubicBezTo>
                    <a:pt x="19" y="27"/>
                    <a:pt x="18" y="29"/>
                    <a:pt x="19" y="31"/>
                  </a:cubicBezTo>
                  <a:cubicBezTo>
                    <a:pt x="18" y="31"/>
                    <a:pt x="19" y="32"/>
                    <a:pt x="18" y="33"/>
                  </a:cubicBezTo>
                  <a:cubicBezTo>
                    <a:pt x="19" y="33"/>
                    <a:pt x="19" y="34"/>
                    <a:pt x="19" y="34"/>
                  </a:cubicBezTo>
                  <a:cubicBezTo>
                    <a:pt x="18" y="36"/>
                    <a:pt x="19" y="40"/>
                    <a:pt x="18" y="41"/>
                  </a:cubicBezTo>
                  <a:cubicBezTo>
                    <a:pt x="18" y="42"/>
                    <a:pt x="17" y="43"/>
                    <a:pt x="16" y="42"/>
                  </a:cubicBezTo>
                  <a:cubicBezTo>
                    <a:pt x="14" y="42"/>
                    <a:pt x="12" y="40"/>
                    <a:pt x="12" y="37"/>
                  </a:cubicBezTo>
                  <a:cubicBezTo>
                    <a:pt x="13" y="37"/>
                    <a:pt x="14" y="39"/>
                    <a:pt x="14" y="40"/>
                  </a:cubicBezTo>
                  <a:cubicBezTo>
                    <a:pt x="16" y="41"/>
                    <a:pt x="18" y="41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6"/>
                    <a:pt x="17" y="33"/>
                    <a:pt x="17" y="30"/>
                  </a:cubicBezTo>
                  <a:cubicBezTo>
                    <a:pt x="17" y="28"/>
                    <a:pt x="17" y="25"/>
                    <a:pt x="17" y="23"/>
                  </a:cubicBezTo>
                  <a:cubicBezTo>
                    <a:pt x="17" y="22"/>
                    <a:pt x="17" y="23"/>
                    <a:pt x="16" y="23"/>
                  </a:cubicBezTo>
                  <a:cubicBezTo>
                    <a:pt x="16" y="22"/>
                    <a:pt x="13" y="21"/>
                    <a:pt x="13" y="22"/>
                  </a:cubicBezTo>
                  <a:cubicBezTo>
                    <a:pt x="12" y="21"/>
                    <a:pt x="11" y="20"/>
                    <a:pt x="10" y="20"/>
                  </a:cubicBezTo>
                  <a:cubicBezTo>
                    <a:pt x="11" y="18"/>
                    <a:pt x="13" y="18"/>
                    <a:pt x="15" y="17"/>
                  </a:cubicBezTo>
                  <a:cubicBezTo>
                    <a:pt x="16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8" y="17"/>
                    <a:pt x="18" y="17"/>
                    <a:pt x="19" y="18"/>
                  </a:cubicBezTo>
                  <a:cubicBezTo>
                    <a:pt x="19" y="18"/>
                    <a:pt x="18" y="18"/>
                    <a:pt x="18" y="18"/>
                  </a:cubicBezTo>
                  <a:cubicBezTo>
                    <a:pt x="19" y="19"/>
                    <a:pt x="21" y="20"/>
                    <a:pt x="23" y="22"/>
                  </a:cubicBezTo>
                  <a:cubicBezTo>
                    <a:pt x="23" y="22"/>
                    <a:pt x="23" y="22"/>
                    <a:pt x="24" y="22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6" y="26"/>
                    <a:pt x="26" y="27"/>
                  </a:cubicBezTo>
                  <a:cubicBezTo>
                    <a:pt x="25" y="26"/>
                    <a:pt x="24" y="25"/>
                    <a:pt x="23" y="26"/>
                  </a:cubicBezTo>
                  <a:close/>
                  <a:moveTo>
                    <a:pt x="13" y="34"/>
                  </a:moveTo>
                  <a:cubicBezTo>
                    <a:pt x="13" y="34"/>
                    <a:pt x="14" y="34"/>
                    <a:pt x="14" y="34"/>
                  </a:cubicBezTo>
                  <a:cubicBezTo>
                    <a:pt x="14" y="35"/>
                    <a:pt x="14" y="35"/>
                    <a:pt x="13" y="35"/>
                  </a:cubicBezTo>
                  <a:cubicBezTo>
                    <a:pt x="13" y="34"/>
                    <a:pt x="13" y="34"/>
                    <a:pt x="13" y="34"/>
                  </a:cubicBezTo>
                  <a:close/>
                  <a:moveTo>
                    <a:pt x="16" y="35"/>
                  </a:moveTo>
                  <a:cubicBezTo>
                    <a:pt x="16" y="35"/>
                    <a:pt x="17" y="36"/>
                    <a:pt x="17" y="36"/>
                  </a:cubicBezTo>
                  <a:cubicBezTo>
                    <a:pt x="17" y="36"/>
                    <a:pt x="16" y="36"/>
                    <a:pt x="16" y="35"/>
                  </a:cubicBezTo>
                  <a:close/>
                  <a:moveTo>
                    <a:pt x="26" y="43"/>
                  </a:moveTo>
                  <a:cubicBezTo>
                    <a:pt x="26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8"/>
                  </a:moveTo>
                  <a:cubicBezTo>
                    <a:pt x="27" y="48"/>
                    <a:pt x="27" y="47"/>
                    <a:pt x="27" y="47"/>
                  </a:cubicBezTo>
                  <a:cubicBezTo>
                    <a:pt x="27" y="47"/>
                    <a:pt x="27" y="47"/>
                    <a:pt x="28" y="47"/>
                  </a:cubicBezTo>
                  <a:cubicBezTo>
                    <a:pt x="28" y="48"/>
                    <a:pt x="27" y="48"/>
                    <a:pt x="27" y="48"/>
                  </a:cubicBezTo>
                  <a:close/>
                  <a:moveTo>
                    <a:pt x="28" y="46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lose/>
                  <a:moveTo>
                    <a:pt x="28" y="46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7" y="45"/>
                    <a:pt x="27" y="45"/>
                    <a:pt x="27" y="46"/>
                  </a:cubicBezTo>
                  <a:cubicBezTo>
                    <a:pt x="26" y="45"/>
                    <a:pt x="27" y="46"/>
                    <a:pt x="26" y="46"/>
                  </a:cubicBezTo>
                  <a:cubicBezTo>
                    <a:pt x="26" y="45"/>
                    <a:pt x="26" y="45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5"/>
                    <a:pt x="27" y="44"/>
                  </a:cubicBezTo>
                  <a:cubicBezTo>
                    <a:pt x="27" y="44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9" y="45"/>
                    <a:pt x="28" y="46"/>
                    <a:pt x="28" y="46"/>
                  </a:cubicBezTo>
                  <a:close/>
                  <a:moveTo>
                    <a:pt x="29" y="45"/>
                  </a:moveTo>
                  <a:cubicBezTo>
                    <a:pt x="29" y="45"/>
                    <a:pt x="29" y="44"/>
                    <a:pt x="29" y="44"/>
                  </a:cubicBezTo>
                  <a:cubicBezTo>
                    <a:pt x="29" y="44"/>
                    <a:pt x="30" y="45"/>
                    <a:pt x="30" y="45"/>
                  </a:cubicBezTo>
                  <a:cubicBezTo>
                    <a:pt x="30" y="45"/>
                    <a:pt x="30" y="45"/>
                    <a:pt x="29" y="45"/>
                  </a:cubicBezTo>
                  <a:close/>
                  <a:moveTo>
                    <a:pt x="30" y="46"/>
                  </a:moveTo>
                  <a:cubicBezTo>
                    <a:pt x="30" y="47"/>
                    <a:pt x="31" y="47"/>
                    <a:pt x="31" y="48"/>
                  </a:cubicBezTo>
                  <a:cubicBezTo>
                    <a:pt x="30" y="48"/>
                    <a:pt x="29" y="46"/>
                    <a:pt x="30" y="46"/>
                  </a:cubicBezTo>
                  <a:close/>
                  <a:moveTo>
                    <a:pt x="31" y="37"/>
                  </a:moveTo>
                  <a:cubicBezTo>
                    <a:pt x="31" y="37"/>
                    <a:pt x="31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7"/>
                  </a:cubicBezTo>
                  <a:close/>
                  <a:moveTo>
                    <a:pt x="34" y="48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34" y="49"/>
                    <a:pt x="34" y="48"/>
                    <a:pt x="34" y="48"/>
                  </a:cubicBezTo>
                  <a:close/>
                  <a:moveTo>
                    <a:pt x="34" y="50"/>
                  </a:move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50"/>
                    <a:pt x="34" y="50"/>
                  </a:cubicBezTo>
                  <a:close/>
                  <a:moveTo>
                    <a:pt x="35" y="49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2" y="49"/>
                    <a:pt x="33" y="49"/>
                    <a:pt x="33" y="50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1" y="47"/>
                  </a:cubicBezTo>
                  <a:cubicBezTo>
                    <a:pt x="32" y="47"/>
                    <a:pt x="32" y="48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1" y="47"/>
                  </a:cubicBezTo>
                  <a:cubicBezTo>
                    <a:pt x="31" y="46"/>
                    <a:pt x="31" y="46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ubicBezTo>
                    <a:pt x="32" y="44"/>
                    <a:pt x="32" y="44"/>
                    <a:pt x="33" y="45"/>
                  </a:cubicBezTo>
                  <a:cubicBezTo>
                    <a:pt x="33" y="44"/>
                    <a:pt x="32" y="44"/>
                    <a:pt x="32" y="43"/>
                  </a:cubicBezTo>
                  <a:cubicBezTo>
                    <a:pt x="32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3"/>
                    <a:pt x="33" y="44"/>
                  </a:cubicBezTo>
                  <a:cubicBezTo>
                    <a:pt x="34" y="44"/>
                    <a:pt x="33" y="43"/>
                    <a:pt x="34" y="43"/>
                  </a:cubicBezTo>
                  <a:cubicBezTo>
                    <a:pt x="34" y="43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5" y="44"/>
                  </a:cubicBez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7"/>
                    <a:pt x="35" y="48"/>
                    <a:pt x="35" y="49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5" y="21"/>
                    <a:pt x="35" y="22"/>
                  </a:cubicBezTo>
                  <a:cubicBezTo>
                    <a:pt x="35" y="22"/>
                    <a:pt x="35" y="23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94" name="Freeform 326"/>
            <p:cNvSpPr>
              <a:spLocks noEditPoints="1"/>
            </p:cNvSpPr>
            <p:nvPr/>
          </p:nvSpPr>
          <p:spPr bwMode="auto">
            <a:xfrm>
              <a:off x="4154" y="2574"/>
              <a:ext cx="77" cy="106"/>
            </a:xfrm>
            <a:custGeom>
              <a:avLst/>
              <a:gdLst>
                <a:gd name="T0" fmla="*/ 37 w 37"/>
                <a:gd name="T1" fmla="*/ 28 h 51"/>
                <a:gd name="T2" fmla="*/ 31 w 37"/>
                <a:gd name="T3" fmla="*/ 12 h 51"/>
                <a:gd name="T4" fmla="*/ 21 w 37"/>
                <a:gd name="T5" fmla="*/ 8 h 51"/>
                <a:gd name="T6" fmla="*/ 1 w 37"/>
                <a:gd name="T7" fmla="*/ 1 h 51"/>
                <a:gd name="T8" fmla="*/ 2 w 37"/>
                <a:gd name="T9" fmla="*/ 27 h 51"/>
                <a:gd name="T10" fmla="*/ 10 w 37"/>
                <a:gd name="T11" fmla="*/ 40 h 51"/>
                <a:gd name="T12" fmla="*/ 15 w 37"/>
                <a:gd name="T13" fmla="*/ 41 h 51"/>
                <a:gd name="T14" fmla="*/ 31 w 37"/>
                <a:gd name="T15" fmla="*/ 48 h 51"/>
                <a:gd name="T16" fmla="*/ 30 w 37"/>
                <a:gd name="T17" fmla="*/ 43 h 51"/>
                <a:gd name="T18" fmla="*/ 32 w 37"/>
                <a:gd name="T19" fmla="*/ 46 h 51"/>
                <a:gd name="T20" fmla="*/ 31 w 37"/>
                <a:gd name="T21" fmla="*/ 48 h 51"/>
                <a:gd name="T22" fmla="*/ 37 w 37"/>
                <a:gd name="T23" fmla="*/ 49 h 51"/>
                <a:gd name="T24" fmla="*/ 6 w 37"/>
                <a:gd name="T25" fmla="*/ 8 h 51"/>
                <a:gd name="T26" fmla="*/ 5 w 37"/>
                <a:gd name="T27" fmla="*/ 9 h 51"/>
                <a:gd name="T28" fmla="*/ 5 w 37"/>
                <a:gd name="T29" fmla="*/ 12 h 51"/>
                <a:gd name="T30" fmla="*/ 7 w 37"/>
                <a:gd name="T31" fmla="*/ 11 h 51"/>
                <a:gd name="T32" fmla="*/ 8 w 37"/>
                <a:gd name="T33" fmla="*/ 6 h 51"/>
                <a:gd name="T34" fmla="*/ 25 w 37"/>
                <a:gd name="T35" fmla="*/ 30 h 51"/>
                <a:gd name="T36" fmla="*/ 23 w 37"/>
                <a:gd name="T37" fmla="*/ 25 h 51"/>
                <a:gd name="T38" fmla="*/ 16 w 37"/>
                <a:gd name="T39" fmla="*/ 27 h 51"/>
                <a:gd name="T40" fmla="*/ 15 w 37"/>
                <a:gd name="T41" fmla="*/ 14 h 51"/>
                <a:gd name="T42" fmla="*/ 24 w 37"/>
                <a:gd name="T43" fmla="*/ 35 h 51"/>
                <a:gd name="T44" fmla="*/ 15 w 37"/>
                <a:gd name="T45" fmla="*/ 12 h 51"/>
                <a:gd name="T46" fmla="*/ 14 w 37"/>
                <a:gd name="T47" fmla="*/ 11 h 51"/>
                <a:gd name="T48" fmla="*/ 11 w 37"/>
                <a:gd name="T49" fmla="*/ 30 h 51"/>
                <a:gd name="T50" fmla="*/ 17 w 37"/>
                <a:gd name="T51" fmla="*/ 34 h 51"/>
                <a:gd name="T52" fmla="*/ 28 w 37"/>
                <a:gd name="T53" fmla="*/ 45 h 51"/>
                <a:gd name="T54" fmla="*/ 27 w 37"/>
                <a:gd name="T55" fmla="*/ 44 h 51"/>
                <a:gd name="T56" fmla="*/ 21 w 37"/>
                <a:gd name="T57" fmla="*/ 39 h 51"/>
                <a:gd name="T58" fmla="*/ 28 w 37"/>
                <a:gd name="T59" fmla="*/ 44 h 51"/>
                <a:gd name="T60" fmla="*/ 32 w 37"/>
                <a:gd name="T61" fmla="*/ 49 h 51"/>
                <a:gd name="T62" fmla="*/ 33 w 37"/>
                <a:gd name="T63" fmla="*/ 37 h 51"/>
                <a:gd name="T64" fmla="*/ 31 w 37"/>
                <a:gd name="T65" fmla="*/ 38 h 51"/>
                <a:gd name="T66" fmla="*/ 33 w 37"/>
                <a:gd name="T67" fmla="*/ 18 h 51"/>
                <a:gd name="T68" fmla="*/ 32 w 37"/>
                <a:gd name="T69" fmla="*/ 20 h 51"/>
                <a:gd name="T70" fmla="*/ 33 w 37"/>
                <a:gd name="T71" fmla="*/ 29 h 51"/>
                <a:gd name="T72" fmla="*/ 33 w 37"/>
                <a:gd name="T73" fmla="*/ 29 h 51"/>
                <a:gd name="T74" fmla="*/ 34 w 37"/>
                <a:gd name="T75" fmla="*/ 27 h 51"/>
                <a:gd name="T76" fmla="*/ 33 w 37"/>
                <a:gd name="T77" fmla="*/ 14 h 51"/>
                <a:gd name="T78" fmla="*/ 32 w 37"/>
                <a:gd name="T79" fmla="*/ 16 h 51"/>
                <a:gd name="T80" fmla="*/ 30 w 37"/>
                <a:gd name="T81" fmla="*/ 18 h 51"/>
                <a:gd name="T82" fmla="*/ 30 w 37"/>
                <a:gd name="T83" fmla="*/ 14 h 51"/>
                <a:gd name="T84" fmla="*/ 30 w 37"/>
                <a:gd name="T85" fmla="*/ 22 h 51"/>
                <a:gd name="T86" fmla="*/ 30 w 37"/>
                <a:gd name="T87" fmla="*/ 17 h 51"/>
                <a:gd name="T88" fmla="*/ 29 w 37"/>
                <a:gd name="T89" fmla="*/ 45 h 51"/>
                <a:gd name="T90" fmla="*/ 29 w 37"/>
                <a:gd name="T91" fmla="*/ 43 h 51"/>
                <a:gd name="T92" fmla="*/ 30 w 37"/>
                <a:gd name="T93" fmla="*/ 33 h 51"/>
                <a:gd name="T94" fmla="*/ 30 w 37"/>
                <a:gd name="T95" fmla="*/ 20 h 51"/>
                <a:gd name="T96" fmla="*/ 31 w 37"/>
                <a:gd name="T97" fmla="*/ 42 h 51"/>
                <a:gd name="T98" fmla="*/ 31 w 37"/>
                <a:gd name="T99" fmla="*/ 40 h 51"/>
                <a:gd name="T100" fmla="*/ 33 w 37"/>
                <a:gd name="T101" fmla="*/ 42 h 51"/>
                <a:gd name="T102" fmla="*/ 33 w 37"/>
                <a:gd name="T103" fmla="*/ 46 h 51"/>
                <a:gd name="T104" fmla="*/ 33 w 37"/>
                <a:gd name="T105" fmla="*/ 44 h 51"/>
                <a:gd name="T106" fmla="*/ 32 w 37"/>
                <a:gd name="T107" fmla="*/ 40 h 51"/>
                <a:gd name="T108" fmla="*/ 34 w 37"/>
                <a:gd name="T109" fmla="*/ 40 h 51"/>
                <a:gd name="T110" fmla="*/ 35 w 37"/>
                <a:gd name="T111" fmla="*/ 44 h 51"/>
                <a:gd name="T112" fmla="*/ 35 w 37"/>
                <a:gd name="T1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51">
                  <a:moveTo>
                    <a:pt x="37" y="43"/>
                  </a:moveTo>
                  <a:cubicBezTo>
                    <a:pt x="37" y="42"/>
                    <a:pt x="37" y="42"/>
                    <a:pt x="37" y="41"/>
                  </a:cubicBezTo>
                  <a:cubicBezTo>
                    <a:pt x="37" y="39"/>
                    <a:pt x="37" y="37"/>
                    <a:pt x="36" y="35"/>
                  </a:cubicBezTo>
                  <a:cubicBezTo>
                    <a:pt x="37" y="33"/>
                    <a:pt x="37" y="31"/>
                    <a:pt x="37" y="28"/>
                  </a:cubicBezTo>
                  <a:cubicBezTo>
                    <a:pt x="37" y="27"/>
                    <a:pt x="36" y="25"/>
                    <a:pt x="36" y="23"/>
                  </a:cubicBezTo>
                  <a:cubicBezTo>
                    <a:pt x="36" y="21"/>
                    <a:pt x="37" y="19"/>
                    <a:pt x="36" y="17"/>
                  </a:cubicBezTo>
                  <a:cubicBezTo>
                    <a:pt x="36" y="16"/>
                    <a:pt x="36" y="15"/>
                    <a:pt x="36" y="15"/>
                  </a:cubicBezTo>
                  <a:cubicBezTo>
                    <a:pt x="34" y="13"/>
                    <a:pt x="32" y="13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29" y="11"/>
                    <a:pt x="28" y="12"/>
                  </a:cubicBezTo>
                  <a:cubicBezTo>
                    <a:pt x="27" y="10"/>
                    <a:pt x="25" y="10"/>
                    <a:pt x="23" y="9"/>
                  </a:cubicBezTo>
                  <a:cubicBezTo>
                    <a:pt x="23" y="9"/>
                    <a:pt x="22" y="9"/>
                    <a:pt x="21" y="8"/>
                  </a:cubicBezTo>
                  <a:cubicBezTo>
                    <a:pt x="18" y="7"/>
                    <a:pt x="16" y="6"/>
                    <a:pt x="13" y="5"/>
                  </a:cubicBezTo>
                  <a:cubicBezTo>
                    <a:pt x="11" y="4"/>
                    <a:pt x="8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0" y="0"/>
                    <a:pt x="0" y="3"/>
                    <a:pt x="0" y="4"/>
                  </a:cubicBezTo>
                  <a:cubicBezTo>
                    <a:pt x="0" y="8"/>
                    <a:pt x="1" y="12"/>
                    <a:pt x="1" y="17"/>
                  </a:cubicBezTo>
                  <a:cubicBezTo>
                    <a:pt x="1" y="20"/>
                    <a:pt x="1" y="23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2" y="30"/>
                    <a:pt x="2" y="32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7"/>
                    <a:pt x="7" y="38"/>
                    <a:pt x="9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1" y="40"/>
                    <a:pt x="13" y="41"/>
                    <a:pt x="14" y="41"/>
                  </a:cubicBezTo>
                  <a:cubicBezTo>
                    <a:pt x="14" y="41"/>
                    <a:pt x="13" y="41"/>
                    <a:pt x="14" y="40"/>
                  </a:cubicBezTo>
                  <a:cubicBezTo>
                    <a:pt x="14" y="41"/>
                    <a:pt x="14" y="40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8" y="43"/>
                    <a:pt x="21" y="44"/>
                    <a:pt x="23" y="45"/>
                  </a:cubicBezTo>
                  <a:cubicBezTo>
                    <a:pt x="26" y="46"/>
                    <a:pt x="28" y="48"/>
                    <a:pt x="31" y="48"/>
                  </a:cubicBezTo>
                  <a:cubicBezTo>
                    <a:pt x="30" y="48"/>
                    <a:pt x="30" y="47"/>
                    <a:pt x="29" y="46"/>
                  </a:cubicBezTo>
                  <a:cubicBezTo>
                    <a:pt x="30" y="46"/>
                    <a:pt x="30" y="46"/>
                    <a:pt x="30" y="45"/>
                  </a:cubicBezTo>
                  <a:cubicBezTo>
                    <a:pt x="30" y="45"/>
                    <a:pt x="30" y="44"/>
                    <a:pt x="30" y="44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6"/>
                    <a:pt x="32" y="46"/>
                    <a:pt x="32" y="46"/>
                  </a:cubicBezTo>
                  <a:cubicBezTo>
                    <a:pt x="32" y="47"/>
                    <a:pt x="32" y="46"/>
                    <a:pt x="33" y="46"/>
                  </a:cubicBezTo>
                  <a:cubicBezTo>
                    <a:pt x="33" y="47"/>
                    <a:pt x="33" y="47"/>
                    <a:pt x="32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1" y="47"/>
                    <a:pt x="31" y="48"/>
                  </a:cubicBezTo>
                  <a:cubicBezTo>
                    <a:pt x="32" y="48"/>
                    <a:pt x="32" y="49"/>
                    <a:pt x="32" y="49"/>
                  </a:cubicBezTo>
                  <a:cubicBezTo>
                    <a:pt x="32" y="49"/>
                    <a:pt x="33" y="49"/>
                    <a:pt x="33" y="50"/>
                  </a:cubicBezTo>
                  <a:cubicBezTo>
                    <a:pt x="34" y="50"/>
                    <a:pt x="36" y="51"/>
                    <a:pt x="37" y="51"/>
                  </a:cubicBezTo>
                  <a:cubicBezTo>
                    <a:pt x="37" y="51"/>
                    <a:pt x="37" y="50"/>
                    <a:pt x="37" y="49"/>
                  </a:cubicBezTo>
                  <a:cubicBezTo>
                    <a:pt x="37" y="47"/>
                    <a:pt x="37" y="45"/>
                    <a:pt x="37" y="43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7" y="9"/>
                  </a:cubicBezTo>
                  <a:cubicBezTo>
                    <a:pt x="7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5" y="9"/>
                  </a:moveTo>
                  <a:cubicBezTo>
                    <a:pt x="6" y="9"/>
                    <a:pt x="5" y="9"/>
                    <a:pt x="6" y="10"/>
                  </a:cubicBezTo>
                  <a:cubicBezTo>
                    <a:pt x="5" y="10"/>
                    <a:pt x="5" y="9"/>
                    <a:pt x="5" y="9"/>
                  </a:cubicBezTo>
                  <a:close/>
                  <a:moveTo>
                    <a:pt x="5" y="12"/>
                  </a:move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lose/>
                  <a:moveTo>
                    <a:pt x="6" y="11"/>
                  </a:moveTo>
                  <a:cubicBezTo>
                    <a:pt x="7" y="11"/>
                    <a:pt x="6" y="11"/>
                    <a:pt x="6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2"/>
                    <a:pt x="7" y="12"/>
                    <a:pt x="6" y="11"/>
                  </a:cubicBezTo>
                  <a:close/>
                  <a:moveTo>
                    <a:pt x="8" y="6"/>
                  </a:move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25" y="30"/>
                  </a:moveTo>
                  <a:cubicBezTo>
                    <a:pt x="25" y="30"/>
                    <a:pt x="25" y="30"/>
                    <a:pt x="25" y="29"/>
                  </a:cubicBezTo>
                  <a:cubicBezTo>
                    <a:pt x="25" y="29"/>
                    <a:pt x="25" y="30"/>
                    <a:pt x="25" y="30"/>
                  </a:cubicBezTo>
                  <a:close/>
                  <a:moveTo>
                    <a:pt x="22" y="15"/>
                  </a:moveTo>
                  <a:cubicBezTo>
                    <a:pt x="23" y="17"/>
                    <a:pt x="24" y="18"/>
                    <a:pt x="24" y="20"/>
                  </a:cubicBezTo>
                  <a:cubicBezTo>
                    <a:pt x="24" y="21"/>
                    <a:pt x="22" y="22"/>
                    <a:pt x="21" y="22"/>
                  </a:cubicBezTo>
                  <a:cubicBezTo>
                    <a:pt x="22" y="23"/>
                    <a:pt x="23" y="24"/>
                    <a:pt x="23" y="25"/>
                  </a:cubicBezTo>
                  <a:cubicBezTo>
                    <a:pt x="24" y="25"/>
                    <a:pt x="24" y="26"/>
                    <a:pt x="24" y="26"/>
                  </a:cubicBezTo>
                  <a:cubicBezTo>
                    <a:pt x="25" y="28"/>
                    <a:pt x="24" y="29"/>
                    <a:pt x="23" y="30"/>
                  </a:cubicBezTo>
                  <a:cubicBezTo>
                    <a:pt x="22" y="30"/>
                    <a:pt x="20" y="30"/>
                    <a:pt x="18" y="29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5" y="25"/>
                    <a:pt x="14" y="22"/>
                    <a:pt x="16" y="21"/>
                  </a:cubicBezTo>
                  <a:cubicBezTo>
                    <a:pt x="17" y="21"/>
                    <a:pt x="17" y="21"/>
                    <a:pt x="18" y="21"/>
                  </a:cubicBezTo>
                  <a:cubicBezTo>
                    <a:pt x="17" y="20"/>
                    <a:pt x="16" y="20"/>
                    <a:pt x="16" y="19"/>
                  </a:cubicBezTo>
                  <a:cubicBezTo>
                    <a:pt x="15" y="18"/>
                    <a:pt x="15" y="15"/>
                    <a:pt x="15" y="14"/>
                  </a:cubicBezTo>
                  <a:cubicBezTo>
                    <a:pt x="15" y="14"/>
                    <a:pt x="17" y="13"/>
                    <a:pt x="17" y="13"/>
                  </a:cubicBezTo>
                  <a:cubicBezTo>
                    <a:pt x="18" y="13"/>
                    <a:pt x="20" y="14"/>
                    <a:pt x="22" y="15"/>
                  </a:cubicBezTo>
                  <a:close/>
                  <a:moveTo>
                    <a:pt x="24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lose/>
                  <a:moveTo>
                    <a:pt x="15" y="12"/>
                  </a:moveTo>
                  <a:cubicBezTo>
                    <a:pt x="16" y="11"/>
                    <a:pt x="16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4" y="1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4" y="10"/>
                    <a:pt x="14" y="10"/>
                    <a:pt x="14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  <a:moveTo>
                    <a:pt x="11" y="30"/>
                  </a:moveTo>
                  <a:cubicBezTo>
                    <a:pt x="17" y="33"/>
                    <a:pt x="23" y="35"/>
                    <a:pt x="28" y="37"/>
                  </a:cubicBezTo>
                  <a:cubicBezTo>
                    <a:pt x="28" y="38"/>
                    <a:pt x="28" y="39"/>
                    <a:pt x="28" y="39"/>
                  </a:cubicBezTo>
                  <a:cubicBezTo>
                    <a:pt x="28" y="40"/>
                    <a:pt x="27" y="39"/>
                    <a:pt x="27" y="39"/>
                  </a:cubicBezTo>
                  <a:cubicBezTo>
                    <a:pt x="23" y="37"/>
                    <a:pt x="20" y="36"/>
                    <a:pt x="17" y="34"/>
                  </a:cubicBezTo>
                  <a:cubicBezTo>
                    <a:pt x="15" y="34"/>
                    <a:pt x="13" y="33"/>
                    <a:pt x="11" y="32"/>
                  </a:cubicBezTo>
                  <a:cubicBezTo>
                    <a:pt x="11" y="31"/>
                    <a:pt x="11" y="30"/>
                    <a:pt x="11" y="30"/>
                  </a:cubicBezTo>
                  <a:close/>
                  <a:moveTo>
                    <a:pt x="28" y="45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lose/>
                  <a:moveTo>
                    <a:pt x="28" y="44"/>
                  </a:moveTo>
                  <a:cubicBezTo>
                    <a:pt x="28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2"/>
                    <a:pt x="16" y="39"/>
                    <a:pt x="11" y="37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14" y="36"/>
                    <a:pt x="17" y="37"/>
                    <a:pt x="20" y="38"/>
                  </a:cubicBezTo>
                  <a:cubicBezTo>
                    <a:pt x="20" y="39"/>
                    <a:pt x="21" y="39"/>
                    <a:pt x="2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7" y="41"/>
                    <a:pt x="28" y="42"/>
                  </a:cubicBezTo>
                  <a:cubicBezTo>
                    <a:pt x="28" y="42"/>
                    <a:pt x="28" y="44"/>
                    <a:pt x="28" y="44"/>
                  </a:cubicBezTo>
                  <a:close/>
                  <a:moveTo>
                    <a:pt x="32" y="49"/>
                  </a:move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3" y="48"/>
                  </a:cubicBezTo>
                  <a:cubicBezTo>
                    <a:pt x="33" y="48"/>
                    <a:pt x="33" y="49"/>
                    <a:pt x="32" y="49"/>
                  </a:cubicBezTo>
                  <a:close/>
                  <a:moveTo>
                    <a:pt x="33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1" y="35"/>
                    <a:pt x="32" y="35"/>
                    <a:pt x="33" y="36"/>
                  </a:cubicBezTo>
                  <a:cubicBezTo>
                    <a:pt x="33" y="36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6"/>
                    <a:pt x="32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1" y="38"/>
                  </a:moveTo>
                  <a:cubicBezTo>
                    <a:pt x="31" y="38"/>
                    <a:pt x="32" y="38"/>
                    <a:pt x="32" y="38"/>
                  </a:cubicBezTo>
                  <a:cubicBezTo>
                    <a:pt x="32" y="38"/>
                    <a:pt x="32" y="38"/>
                    <a:pt x="31" y="38"/>
                  </a:cubicBezTo>
                  <a:close/>
                  <a:moveTo>
                    <a:pt x="32" y="17"/>
                  </a:moveTo>
                  <a:cubicBezTo>
                    <a:pt x="32" y="17"/>
                    <a:pt x="32" y="17"/>
                    <a:pt x="33" y="18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18"/>
                    <a:pt x="32" y="18"/>
                    <a:pt x="32" y="17"/>
                  </a:cubicBezTo>
                  <a:close/>
                  <a:moveTo>
                    <a:pt x="33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20"/>
                  </a:cubicBezTo>
                  <a:close/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4" y="30"/>
                  </a:cubicBezTo>
                  <a:cubicBezTo>
                    <a:pt x="34" y="30"/>
                    <a:pt x="33" y="30"/>
                    <a:pt x="33" y="30"/>
                  </a:cubicBezTo>
                  <a:cubicBezTo>
                    <a:pt x="33" y="30"/>
                    <a:pt x="33" y="29"/>
                    <a:pt x="33" y="29"/>
                  </a:cubicBezTo>
                  <a:close/>
                  <a:moveTo>
                    <a:pt x="33" y="27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4"/>
                    <a:pt x="32" y="14"/>
                  </a:cubicBezTo>
                  <a:cubicBezTo>
                    <a:pt x="32" y="14"/>
                    <a:pt x="33" y="14"/>
                    <a:pt x="33" y="14"/>
                  </a:cubicBezTo>
                  <a:close/>
                  <a:moveTo>
                    <a:pt x="32" y="16"/>
                  </a:moveTo>
                  <a:cubicBezTo>
                    <a:pt x="32" y="16"/>
                    <a:pt x="33" y="16"/>
                    <a:pt x="33" y="17"/>
                  </a:cubicBezTo>
                  <a:cubicBezTo>
                    <a:pt x="33" y="17"/>
                    <a:pt x="32" y="17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1" y="18"/>
                  </a:moveTo>
                  <a:cubicBezTo>
                    <a:pt x="31" y="18"/>
                    <a:pt x="31" y="18"/>
                    <a:pt x="31" y="17"/>
                  </a:cubicBezTo>
                  <a:cubicBezTo>
                    <a:pt x="31" y="17"/>
                    <a:pt x="32" y="18"/>
                    <a:pt x="31" y="18"/>
                  </a:cubicBezTo>
                  <a:close/>
                  <a:moveTo>
                    <a:pt x="30" y="18"/>
                  </a:moveTo>
                  <a:cubicBezTo>
                    <a:pt x="31" y="18"/>
                    <a:pt x="31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8"/>
                  </a:cubicBezTo>
                  <a:close/>
                  <a:moveTo>
                    <a:pt x="30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2"/>
                    <a:pt x="30" y="22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30" y="17"/>
                  </a:move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30" y="18"/>
                    <a:pt x="30" y="17"/>
                  </a:cubicBezTo>
                  <a:close/>
                  <a:moveTo>
                    <a:pt x="29" y="45"/>
                  </a:moveTo>
                  <a:cubicBezTo>
                    <a:pt x="30" y="45"/>
                    <a:pt x="30" y="46"/>
                    <a:pt x="30" y="46"/>
                  </a:cubicBezTo>
                  <a:cubicBezTo>
                    <a:pt x="29" y="46"/>
                    <a:pt x="29" y="46"/>
                    <a:pt x="29" y="45"/>
                  </a:cubicBezTo>
                  <a:close/>
                  <a:moveTo>
                    <a:pt x="29" y="45"/>
                  </a:moveTo>
                  <a:cubicBezTo>
                    <a:pt x="29" y="45"/>
                    <a:pt x="29" y="45"/>
                    <a:pt x="29" y="44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  <a:moveTo>
                    <a:pt x="29" y="43"/>
                  </a:moveTo>
                  <a:cubicBezTo>
                    <a:pt x="29" y="43"/>
                    <a:pt x="29" y="43"/>
                    <a:pt x="30" y="43"/>
                  </a:cubicBezTo>
                  <a:cubicBezTo>
                    <a:pt x="30" y="43"/>
                    <a:pt x="30" y="44"/>
                    <a:pt x="30" y="44"/>
                  </a:cubicBezTo>
                  <a:cubicBezTo>
                    <a:pt x="29" y="44"/>
                    <a:pt x="30" y="43"/>
                    <a:pt x="29" y="43"/>
                  </a:cubicBezTo>
                  <a:close/>
                  <a:moveTo>
                    <a:pt x="30" y="33"/>
                  </a:moveTo>
                  <a:cubicBezTo>
                    <a:pt x="30" y="32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lose/>
                  <a:moveTo>
                    <a:pt x="30" y="19"/>
                  </a:move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lose/>
                  <a:moveTo>
                    <a:pt x="31" y="42"/>
                  </a:moveTo>
                  <a:cubicBezTo>
                    <a:pt x="31" y="42"/>
                    <a:pt x="31" y="42"/>
                    <a:pt x="31" y="43"/>
                  </a:cubicBezTo>
                  <a:cubicBezTo>
                    <a:pt x="31" y="43"/>
                    <a:pt x="31" y="42"/>
                    <a:pt x="31" y="42"/>
                  </a:cubicBezTo>
                  <a:cubicBezTo>
                    <a:pt x="31" y="41"/>
                    <a:pt x="31" y="41"/>
                    <a:pt x="31" y="40"/>
                  </a:cubicBezTo>
                  <a:cubicBezTo>
                    <a:pt x="31" y="40"/>
                    <a:pt x="31" y="40"/>
                    <a:pt x="31" y="39"/>
                  </a:cubicBezTo>
                  <a:cubicBezTo>
                    <a:pt x="31" y="39"/>
                    <a:pt x="31" y="40"/>
                    <a:pt x="32" y="40"/>
                  </a:cubicBezTo>
                  <a:cubicBezTo>
                    <a:pt x="32" y="40"/>
                    <a:pt x="31" y="40"/>
                    <a:pt x="31" y="40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2" y="41"/>
                    <a:pt x="32" y="41"/>
                    <a:pt x="32" y="40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3" y="41"/>
                    <a:pt x="33" y="42"/>
                    <a:pt x="33" y="42"/>
                  </a:cubicBezTo>
                  <a:cubicBezTo>
                    <a:pt x="32" y="42"/>
                    <a:pt x="33" y="41"/>
                    <a:pt x="32" y="41"/>
                  </a:cubicBezTo>
                  <a:cubicBezTo>
                    <a:pt x="32" y="41"/>
                    <a:pt x="32" y="42"/>
                    <a:pt x="32" y="42"/>
                  </a:cubicBezTo>
                  <a:cubicBezTo>
                    <a:pt x="32" y="42"/>
                    <a:pt x="32" y="42"/>
                    <a:pt x="31" y="42"/>
                  </a:cubicBezTo>
                  <a:close/>
                  <a:moveTo>
                    <a:pt x="33" y="46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2" y="44"/>
                    <a:pt x="32" y="44"/>
                  </a:cubicBezTo>
                  <a:cubicBezTo>
                    <a:pt x="32" y="44"/>
                    <a:pt x="32" y="43"/>
                    <a:pt x="32" y="43"/>
                  </a:cubicBezTo>
                  <a:cubicBezTo>
                    <a:pt x="32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6"/>
                    <a:pt x="33" y="46"/>
                  </a:cubicBezTo>
                  <a:close/>
                  <a:moveTo>
                    <a:pt x="32" y="40"/>
                  </a:moveTo>
                  <a:cubicBezTo>
                    <a:pt x="32" y="40"/>
                    <a:pt x="32" y="39"/>
                    <a:pt x="32" y="39"/>
                  </a:cubicBezTo>
                  <a:cubicBezTo>
                    <a:pt x="32" y="39"/>
                    <a:pt x="32" y="39"/>
                    <a:pt x="33" y="39"/>
                  </a:cubicBezTo>
                  <a:cubicBezTo>
                    <a:pt x="33" y="39"/>
                    <a:pt x="33" y="38"/>
                    <a:pt x="33" y="39"/>
                  </a:cubicBezTo>
                  <a:cubicBezTo>
                    <a:pt x="34" y="39"/>
                    <a:pt x="33" y="40"/>
                    <a:pt x="34" y="40"/>
                  </a:cubicBezTo>
                  <a:cubicBezTo>
                    <a:pt x="34" y="41"/>
                    <a:pt x="34" y="40"/>
                    <a:pt x="34" y="40"/>
                  </a:cubicBezTo>
                  <a:cubicBezTo>
                    <a:pt x="34" y="41"/>
                    <a:pt x="33" y="40"/>
                    <a:pt x="32" y="40"/>
                  </a:cubicBezTo>
                  <a:close/>
                  <a:moveTo>
                    <a:pt x="35" y="44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5"/>
                    <a:pt x="35" y="45"/>
                    <a:pt x="35" y="44"/>
                  </a:cubicBezTo>
                  <a:close/>
                  <a:moveTo>
                    <a:pt x="35" y="48"/>
                  </a:moveTo>
                  <a:cubicBezTo>
                    <a:pt x="35" y="48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lose/>
                </a:path>
              </a:pathLst>
            </a:custGeom>
            <a:solidFill>
              <a:srgbClr val="FFFFFF"/>
            </a:solidFill>
            <a:ln w="79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95" name="Freeform 327"/>
            <p:cNvSpPr>
              <a:spLocks/>
            </p:cNvSpPr>
            <p:nvPr/>
          </p:nvSpPr>
          <p:spPr bwMode="auto">
            <a:xfrm>
              <a:off x="3878" y="2667"/>
              <a:ext cx="310" cy="401"/>
            </a:xfrm>
            <a:custGeom>
              <a:avLst/>
              <a:gdLst>
                <a:gd name="T0" fmla="*/ 45 w 282"/>
                <a:gd name="T1" fmla="*/ 219 h 365"/>
                <a:gd name="T2" fmla="*/ 278 w 282"/>
                <a:gd name="T3" fmla="*/ 365 h 365"/>
                <a:gd name="T4" fmla="*/ 282 w 282"/>
                <a:gd name="T5" fmla="*/ 131 h 365"/>
                <a:gd name="T6" fmla="*/ 0 w 282"/>
                <a:gd name="T7" fmla="*/ 0 h 365"/>
                <a:gd name="T8" fmla="*/ 45 w 282"/>
                <a:gd name="T9" fmla="*/ 219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365">
                  <a:moveTo>
                    <a:pt x="45" y="219"/>
                  </a:moveTo>
                  <a:lnTo>
                    <a:pt x="278" y="365"/>
                  </a:lnTo>
                  <a:lnTo>
                    <a:pt x="282" y="131"/>
                  </a:lnTo>
                  <a:lnTo>
                    <a:pt x="0" y="0"/>
                  </a:lnTo>
                  <a:lnTo>
                    <a:pt x="45" y="219"/>
                  </a:lnTo>
                  <a:close/>
                </a:path>
              </a:pathLst>
            </a:custGeom>
            <a:gradFill rotWithShape="1">
              <a:gsLst>
                <a:gs pos="0">
                  <a:srgbClr val="E0C090"/>
                </a:gs>
                <a:gs pos="100000">
                  <a:srgbClr val="E7CFAB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96" name="Freeform 328"/>
            <p:cNvSpPr>
              <a:spLocks/>
            </p:cNvSpPr>
            <p:nvPr/>
          </p:nvSpPr>
          <p:spPr bwMode="auto">
            <a:xfrm>
              <a:off x="4182" y="2648"/>
              <a:ext cx="218" cy="420"/>
            </a:xfrm>
            <a:custGeom>
              <a:avLst/>
              <a:gdLst>
                <a:gd name="T0" fmla="*/ 198 w 198"/>
                <a:gd name="T1" fmla="*/ 0 h 382"/>
                <a:gd name="T2" fmla="*/ 4 w 198"/>
                <a:gd name="T3" fmla="*/ 148 h 382"/>
                <a:gd name="T4" fmla="*/ 0 w 198"/>
                <a:gd name="T5" fmla="*/ 382 h 382"/>
                <a:gd name="T6" fmla="*/ 164 w 198"/>
                <a:gd name="T7" fmla="*/ 214 h 382"/>
                <a:gd name="T8" fmla="*/ 198 w 198"/>
                <a:gd name="T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82">
                  <a:moveTo>
                    <a:pt x="198" y="0"/>
                  </a:moveTo>
                  <a:lnTo>
                    <a:pt x="4" y="148"/>
                  </a:lnTo>
                  <a:lnTo>
                    <a:pt x="0" y="382"/>
                  </a:lnTo>
                  <a:lnTo>
                    <a:pt x="164" y="214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9B8E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97" name="Freeform 329"/>
            <p:cNvSpPr>
              <a:spLocks/>
            </p:cNvSpPr>
            <p:nvPr/>
          </p:nvSpPr>
          <p:spPr bwMode="auto">
            <a:xfrm>
              <a:off x="3878" y="2568"/>
              <a:ext cx="522" cy="242"/>
            </a:xfrm>
            <a:custGeom>
              <a:avLst/>
              <a:gdLst>
                <a:gd name="T0" fmla="*/ 0 w 476"/>
                <a:gd name="T1" fmla="*/ 90 h 221"/>
                <a:gd name="T2" fmla="*/ 244 w 476"/>
                <a:gd name="T3" fmla="*/ 0 h 221"/>
                <a:gd name="T4" fmla="*/ 476 w 476"/>
                <a:gd name="T5" fmla="*/ 73 h 221"/>
                <a:gd name="T6" fmla="*/ 282 w 476"/>
                <a:gd name="T7" fmla="*/ 221 h 221"/>
                <a:gd name="T8" fmla="*/ 0 w 476"/>
                <a:gd name="T9" fmla="*/ 9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21">
                  <a:moveTo>
                    <a:pt x="0" y="90"/>
                  </a:moveTo>
                  <a:lnTo>
                    <a:pt x="244" y="0"/>
                  </a:lnTo>
                  <a:lnTo>
                    <a:pt x="476" y="73"/>
                  </a:lnTo>
                  <a:lnTo>
                    <a:pt x="282" y="221"/>
                  </a:lnTo>
                  <a:lnTo>
                    <a:pt x="0" y="90"/>
                  </a:lnTo>
                  <a:close/>
                </a:path>
              </a:pathLst>
            </a:custGeom>
            <a:gradFill rotWithShape="1">
              <a:gsLst>
                <a:gs pos="0">
                  <a:srgbClr val="E0C090"/>
                </a:gs>
                <a:gs pos="100000">
                  <a:srgbClr val="E7CFAB"/>
                </a:gs>
              </a:gsLst>
              <a:lin ang="2700000" scaled="1"/>
            </a:gradFill>
            <a:ln w="4826" cap="flat">
              <a:solidFill>
                <a:srgbClr val="A28654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98" name="Freeform 330"/>
            <p:cNvSpPr>
              <a:spLocks/>
            </p:cNvSpPr>
            <p:nvPr/>
          </p:nvSpPr>
          <p:spPr bwMode="auto">
            <a:xfrm>
              <a:off x="3915" y="2581"/>
              <a:ext cx="232" cy="92"/>
            </a:xfrm>
            <a:custGeom>
              <a:avLst/>
              <a:gdLst>
                <a:gd name="T0" fmla="*/ 0 w 212"/>
                <a:gd name="T1" fmla="*/ 81 h 85"/>
                <a:gd name="T2" fmla="*/ 212 w 212"/>
                <a:gd name="T3" fmla="*/ 0 h 85"/>
                <a:gd name="T4" fmla="*/ 210 w 212"/>
                <a:gd name="T5" fmla="*/ 6 h 85"/>
                <a:gd name="T6" fmla="*/ 9 w 212"/>
                <a:gd name="T7" fmla="*/ 85 h 85"/>
                <a:gd name="T8" fmla="*/ 0 w 212"/>
                <a:gd name="T9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5">
                  <a:moveTo>
                    <a:pt x="0" y="81"/>
                  </a:moveTo>
                  <a:lnTo>
                    <a:pt x="212" y="0"/>
                  </a:lnTo>
                  <a:lnTo>
                    <a:pt x="210" y="6"/>
                  </a:lnTo>
                  <a:lnTo>
                    <a:pt x="9" y="85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555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B9A279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99" name="Freeform 331"/>
            <p:cNvSpPr>
              <a:spLocks/>
            </p:cNvSpPr>
            <p:nvPr/>
          </p:nvSpPr>
          <p:spPr bwMode="auto">
            <a:xfrm>
              <a:off x="4146" y="2581"/>
              <a:ext cx="222" cy="77"/>
            </a:xfrm>
            <a:custGeom>
              <a:avLst/>
              <a:gdLst>
                <a:gd name="T0" fmla="*/ 2 w 202"/>
                <a:gd name="T1" fmla="*/ 0 h 70"/>
                <a:gd name="T2" fmla="*/ 202 w 202"/>
                <a:gd name="T3" fmla="*/ 66 h 70"/>
                <a:gd name="T4" fmla="*/ 196 w 202"/>
                <a:gd name="T5" fmla="*/ 70 h 70"/>
                <a:gd name="T6" fmla="*/ 0 w 202"/>
                <a:gd name="T7" fmla="*/ 6 h 70"/>
                <a:gd name="T8" fmla="*/ 2 w 20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70">
                  <a:moveTo>
                    <a:pt x="2" y="0"/>
                  </a:moveTo>
                  <a:lnTo>
                    <a:pt x="202" y="66"/>
                  </a:lnTo>
                  <a:lnTo>
                    <a:pt x="196" y="7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F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B9A279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00" name="Freeform 332"/>
            <p:cNvSpPr>
              <a:spLocks/>
            </p:cNvSpPr>
            <p:nvPr/>
          </p:nvSpPr>
          <p:spPr bwMode="auto">
            <a:xfrm>
              <a:off x="3925" y="2658"/>
              <a:ext cx="436" cy="128"/>
            </a:xfrm>
            <a:custGeom>
              <a:avLst/>
              <a:gdLst>
                <a:gd name="T0" fmla="*/ 0 w 397"/>
                <a:gd name="T1" fmla="*/ 15 h 117"/>
                <a:gd name="T2" fmla="*/ 233 w 397"/>
                <a:gd name="T3" fmla="*/ 117 h 117"/>
                <a:gd name="T4" fmla="*/ 397 w 397"/>
                <a:gd name="T5" fmla="*/ 0 h 117"/>
                <a:gd name="T6" fmla="*/ 397 w 397"/>
                <a:gd name="T7" fmla="*/ 0 h 117"/>
                <a:gd name="T8" fmla="*/ 233 w 397"/>
                <a:gd name="T9" fmla="*/ 115 h 117"/>
                <a:gd name="T10" fmla="*/ 2 w 397"/>
                <a:gd name="T11" fmla="*/ 15 h 117"/>
                <a:gd name="T12" fmla="*/ 0 w 397"/>
                <a:gd name="T13" fmla="*/ 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117">
                  <a:moveTo>
                    <a:pt x="0" y="15"/>
                  </a:moveTo>
                  <a:lnTo>
                    <a:pt x="233" y="117"/>
                  </a:lnTo>
                  <a:lnTo>
                    <a:pt x="397" y="0"/>
                  </a:lnTo>
                  <a:lnTo>
                    <a:pt x="397" y="0"/>
                  </a:lnTo>
                  <a:lnTo>
                    <a:pt x="233" y="115"/>
                  </a:lnTo>
                  <a:lnTo>
                    <a:pt x="2" y="15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4826" cap="flat">
              <a:solidFill>
                <a:srgbClr val="C4B39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5B69D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01" name="Freeform 333"/>
            <p:cNvSpPr>
              <a:spLocks/>
            </p:cNvSpPr>
            <p:nvPr/>
          </p:nvSpPr>
          <p:spPr bwMode="auto">
            <a:xfrm>
              <a:off x="3905" y="2697"/>
              <a:ext cx="45" cy="209"/>
            </a:xfrm>
            <a:custGeom>
              <a:avLst/>
              <a:gdLst>
                <a:gd name="T0" fmla="*/ 0 w 41"/>
                <a:gd name="T1" fmla="*/ 0 h 191"/>
                <a:gd name="T2" fmla="*/ 35 w 41"/>
                <a:gd name="T3" fmla="*/ 191 h 191"/>
                <a:gd name="T4" fmla="*/ 41 w 41"/>
                <a:gd name="T5" fmla="*/ 185 h 191"/>
                <a:gd name="T6" fmla="*/ 9 w 41"/>
                <a:gd name="T7" fmla="*/ 5 h 191"/>
                <a:gd name="T8" fmla="*/ 0 w 41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1">
                  <a:moveTo>
                    <a:pt x="0" y="0"/>
                  </a:moveTo>
                  <a:lnTo>
                    <a:pt x="35" y="191"/>
                  </a:lnTo>
                  <a:lnTo>
                    <a:pt x="41" y="18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02" name="Freeform 334"/>
            <p:cNvSpPr>
              <a:spLocks/>
            </p:cNvSpPr>
            <p:nvPr/>
          </p:nvSpPr>
          <p:spPr bwMode="auto">
            <a:xfrm>
              <a:off x="3943" y="2899"/>
              <a:ext cx="221" cy="141"/>
            </a:xfrm>
            <a:custGeom>
              <a:avLst/>
              <a:gdLst>
                <a:gd name="T0" fmla="*/ 201 w 201"/>
                <a:gd name="T1" fmla="*/ 128 h 128"/>
                <a:gd name="T2" fmla="*/ 0 w 201"/>
                <a:gd name="T3" fmla="*/ 6 h 128"/>
                <a:gd name="T4" fmla="*/ 6 w 201"/>
                <a:gd name="T5" fmla="*/ 0 h 128"/>
                <a:gd name="T6" fmla="*/ 201 w 201"/>
                <a:gd name="T7" fmla="*/ 123 h 128"/>
                <a:gd name="T8" fmla="*/ 201 w 201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8">
                  <a:moveTo>
                    <a:pt x="201" y="128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201" y="123"/>
                  </a:lnTo>
                  <a:lnTo>
                    <a:pt x="201" y="128"/>
                  </a:lnTo>
                  <a:close/>
                </a:path>
              </a:pathLst>
            </a:custGeom>
            <a:solidFill>
              <a:srgbClr val="DEC5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03" name="Freeform 335"/>
            <p:cNvSpPr>
              <a:spLocks/>
            </p:cNvSpPr>
            <p:nvPr/>
          </p:nvSpPr>
          <p:spPr bwMode="auto">
            <a:xfrm>
              <a:off x="3915" y="2702"/>
              <a:ext cx="252" cy="338"/>
            </a:xfrm>
            <a:custGeom>
              <a:avLst/>
              <a:gdLst>
                <a:gd name="T0" fmla="*/ 0 w 229"/>
                <a:gd name="T1" fmla="*/ 0 h 308"/>
                <a:gd name="T2" fmla="*/ 227 w 229"/>
                <a:gd name="T3" fmla="*/ 110 h 308"/>
                <a:gd name="T4" fmla="*/ 229 w 229"/>
                <a:gd name="T5" fmla="*/ 308 h 308"/>
                <a:gd name="T6" fmla="*/ 227 w 229"/>
                <a:gd name="T7" fmla="*/ 308 h 308"/>
                <a:gd name="T8" fmla="*/ 225 w 229"/>
                <a:gd name="T9" fmla="*/ 110 h 308"/>
                <a:gd name="T10" fmla="*/ 0 w 229"/>
                <a:gd name="T11" fmla="*/ 0 h 308"/>
                <a:gd name="T12" fmla="*/ 0 w 229"/>
                <a:gd name="T13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08">
                  <a:moveTo>
                    <a:pt x="0" y="0"/>
                  </a:moveTo>
                  <a:lnTo>
                    <a:pt x="227" y="110"/>
                  </a:lnTo>
                  <a:lnTo>
                    <a:pt x="229" y="308"/>
                  </a:lnTo>
                  <a:lnTo>
                    <a:pt x="227" y="308"/>
                  </a:lnTo>
                  <a:lnTo>
                    <a:pt x="225" y="1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4826" cap="flat">
              <a:solidFill>
                <a:srgbClr val="D4BA9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04" name="Freeform 336"/>
            <p:cNvSpPr>
              <a:spLocks/>
            </p:cNvSpPr>
            <p:nvPr/>
          </p:nvSpPr>
          <p:spPr bwMode="auto">
            <a:xfrm>
              <a:off x="4351" y="2672"/>
              <a:ext cx="38" cy="205"/>
            </a:xfrm>
            <a:custGeom>
              <a:avLst/>
              <a:gdLst>
                <a:gd name="T0" fmla="*/ 34 w 34"/>
                <a:gd name="T1" fmla="*/ 0 h 187"/>
                <a:gd name="T2" fmla="*/ 6 w 34"/>
                <a:gd name="T3" fmla="*/ 187 h 187"/>
                <a:gd name="T4" fmla="*/ 0 w 34"/>
                <a:gd name="T5" fmla="*/ 185 h 187"/>
                <a:gd name="T6" fmla="*/ 26 w 34"/>
                <a:gd name="T7" fmla="*/ 8 h 187"/>
                <a:gd name="T8" fmla="*/ 34 w 34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7">
                  <a:moveTo>
                    <a:pt x="34" y="0"/>
                  </a:moveTo>
                  <a:lnTo>
                    <a:pt x="6" y="187"/>
                  </a:lnTo>
                  <a:lnTo>
                    <a:pt x="0" y="185"/>
                  </a:lnTo>
                  <a:lnTo>
                    <a:pt x="26" y="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6C6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05" name="Freeform 337"/>
            <p:cNvSpPr>
              <a:spLocks/>
            </p:cNvSpPr>
            <p:nvPr/>
          </p:nvSpPr>
          <p:spPr bwMode="auto">
            <a:xfrm>
              <a:off x="4197" y="2874"/>
              <a:ext cx="160" cy="164"/>
            </a:xfrm>
            <a:custGeom>
              <a:avLst/>
              <a:gdLst>
                <a:gd name="T0" fmla="*/ 0 w 77"/>
                <a:gd name="T1" fmla="*/ 79 h 79"/>
                <a:gd name="T2" fmla="*/ 0 w 77"/>
                <a:gd name="T3" fmla="*/ 74 h 79"/>
                <a:gd name="T4" fmla="*/ 74 w 77"/>
                <a:gd name="T5" fmla="*/ 0 h 79"/>
                <a:gd name="T6" fmla="*/ 77 w 77"/>
                <a:gd name="T7" fmla="*/ 1 h 79"/>
                <a:gd name="T8" fmla="*/ 0 w 7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9">
                  <a:moveTo>
                    <a:pt x="0" y="79"/>
                  </a:moveTo>
                  <a:cubicBezTo>
                    <a:pt x="0" y="78"/>
                    <a:pt x="0" y="74"/>
                    <a:pt x="0" y="74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7" y="1"/>
                    <a:pt x="77" y="1"/>
                    <a:pt x="77" y="1"/>
                  </a:cubicBezTo>
                  <a:lnTo>
                    <a:pt x="0" y="79"/>
                  </a:lnTo>
                  <a:close/>
                </a:path>
              </a:pathLst>
            </a:custGeom>
            <a:solidFill>
              <a:srgbClr val="B1A1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06" name="Freeform 338"/>
            <p:cNvSpPr>
              <a:spLocks/>
            </p:cNvSpPr>
            <p:nvPr/>
          </p:nvSpPr>
          <p:spPr bwMode="auto">
            <a:xfrm>
              <a:off x="4197" y="2672"/>
              <a:ext cx="192" cy="357"/>
            </a:xfrm>
            <a:custGeom>
              <a:avLst/>
              <a:gdLst>
                <a:gd name="T0" fmla="*/ 0 w 174"/>
                <a:gd name="T1" fmla="*/ 325 h 325"/>
                <a:gd name="T2" fmla="*/ 4 w 174"/>
                <a:gd name="T3" fmla="*/ 132 h 325"/>
                <a:gd name="T4" fmla="*/ 174 w 174"/>
                <a:gd name="T5" fmla="*/ 0 h 325"/>
                <a:gd name="T6" fmla="*/ 166 w 174"/>
                <a:gd name="T7" fmla="*/ 8 h 325"/>
                <a:gd name="T8" fmla="*/ 6 w 174"/>
                <a:gd name="T9" fmla="*/ 134 h 325"/>
                <a:gd name="T10" fmla="*/ 0 w 174"/>
                <a:gd name="T11" fmla="*/ 325 h 325"/>
                <a:gd name="T12" fmla="*/ 0 w 174"/>
                <a:gd name="T13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25">
                  <a:moveTo>
                    <a:pt x="0" y="325"/>
                  </a:moveTo>
                  <a:lnTo>
                    <a:pt x="4" y="132"/>
                  </a:lnTo>
                  <a:lnTo>
                    <a:pt x="174" y="0"/>
                  </a:lnTo>
                  <a:lnTo>
                    <a:pt x="166" y="8"/>
                  </a:lnTo>
                  <a:lnTo>
                    <a:pt x="6" y="134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918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472" name="Rectangle 104"/>
          <p:cNvSpPr>
            <a:spLocks noChangeArrowheads="1"/>
          </p:cNvSpPr>
          <p:nvPr/>
        </p:nvSpPr>
        <p:spPr bwMode="auto">
          <a:xfrm flipV="1">
            <a:off x="-107950" y="3214688"/>
            <a:ext cx="9359900" cy="39687"/>
          </a:xfrm>
          <a:prstGeom prst="rect">
            <a:avLst/>
          </a:prstGeom>
          <a:gradFill rotWithShape="1">
            <a:gsLst>
              <a:gs pos="0">
                <a:srgbClr val="F1C23F"/>
              </a:gs>
              <a:gs pos="100000">
                <a:srgbClr val="EDB143"/>
              </a:gs>
            </a:gsLst>
            <a:lin ang="5400000" scaled="1"/>
          </a:gradFill>
          <a:ln w="19050" algn="ctr">
            <a:solidFill>
              <a:srgbClr val="C7871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8788" name="Group 420" descr="Down:  Group 3"/>
          <p:cNvGrpSpPr>
            <a:grpSpLocks/>
          </p:cNvGrpSpPr>
          <p:nvPr/>
        </p:nvGrpSpPr>
        <p:grpSpPr bwMode="auto">
          <a:xfrm>
            <a:off x="6019800" y="1538288"/>
            <a:ext cx="1011238" cy="1169987"/>
            <a:chOff x="4933" y="3016"/>
            <a:chExt cx="747" cy="864"/>
          </a:xfrm>
        </p:grpSpPr>
        <p:sp>
          <p:nvSpPr>
            <p:cNvPr id="58789" name="Freeform 421"/>
            <p:cNvSpPr>
              <a:spLocks/>
            </p:cNvSpPr>
            <p:nvPr/>
          </p:nvSpPr>
          <p:spPr bwMode="auto">
            <a:xfrm>
              <a:off x="4933" y="3016"/>
              <a:ext cx="747" cy="285"/>
            </a:xfrm>
            <a:custGeom>
              <a:avLst/>
              <a:gdLst>
                <a:gd name="T0" fmla="*/ 680 w 680"/>
                <a:gd name="T1" fmla="*/ 140 h 259"/>
                <a:gd name="T2" fmla="*/ 387 w 680"/>
                <a:gd name="T3" fmla="*/ 0 h 259"/>
                <a:gd name="T4" fmla="*/ 0 w 680"/>
                <a:gd name="T5" fmla="*/ 68 h 259"/>
                <a:gd name="T6" fmla="*/ 246 w 680"/>
                <a:gd name="T7" fmla="*/ 259 h 259"/>
                <a:gd name="T8" fmla="*/ 680 w 680"/>
                <a:gd name="T9" fmla="*/ 14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" h="259">
                  <a:moveTo>
                    <a:pt x="680" y="140"/>
                  </a:moveTo>
                  <a:lnTo>
                    <a:pt x="387" y="0"/>
                  </a:lnTo>
                  <a:lnTo>
                    <a:pt x="0" y="68"/>
                  </a:lnTo>
                  <a:lnTo>
                    <a:pt x="246" y="259"/>
                  </a:lnTo>
                  <a:lnTo>
                    <a:pt x="680" y="14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C9265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90" name="Freeform 422"/>
            <p:cNvSpPr>
              <a:spLocks/>
            </p:cNvSpPr>
            <p:nvPr/>
          </p:nvSpPr>
          <p:spPr bwMode="auto">
            <a:xfrm>
              <a:off x="4933" y="3091"/>
              <a:ext cx="297" cy="789"/>
            </a:xfrm>
            <a:custGeom>
              <a:avLst/>
              <a:gdLst>
                <a:gd name="T0" fmla="*/ 47 w 270"/>
                <a:gd name="T1" fmla="*/ 463 h 718"/>
                <a:gd name="T2" fmla="*/ 270 w 270"/>
                <a:gd name="T3" fmla="*/ 718 h 718"/>
                <a:gd name="T4" fmla="*/ 246 w 270"/>
                <a:gd name="T5" fmla="*/ 191 h 718"/>
                <a:gd name="T6" fmla="*/ 0 w 270"/>
                <a:gd name="T7" fmla="*/ 0 h 718"/>
                <a:gd name="T8" fmla="*/ 47 w 270"/>
                <a:gd name="T9" fmla="*/ 463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718">
                  <a:moveTo>
                    <a:pt x="47" y="463"/>
                  </a:moveTo>
                  <a:lnTo>
                    <a:pt x="270" y="718"/>
                  </a:lnTo>
                  <a:lnTo>
                    <a:pt x="246" y="191"/>
                  </a:lnTo>
                  <a:lnTo>
                    <a:pt x="0" y="0"/>
                  </a:lnTo>
                  <a:lnTo>
                    <a:pt x="47" y="463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39A6D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91" name="Freeform 423"/>
            <p:cNvSpPr>
              <a:spLocks/>
            </p:cNvSpPr>
            <p:nvPr/>
          </p:nvSpPr>
          <p:spPr bwMode="auto">
            <a:xfrm>
              <a:off x="5203" y="3171"/>
              <a:ext cx="477" cy="709"/>
            </a:xfrm>
            <a:custGeom>
              <a:avLst/>
              <a:gdLst>
                <a:gd name="T0" fmla="*/ 400 w 434"/>
                <a:gd name="T1" fmla="*/ 478 h 646"/>
                <a:gd name="T2" fmla="*/ 434 w 434"/>
                <a:gd name="T3" fmla="*/ 0 h 646"/>
                <a:gd name="T4" fmla="*/ 0 w 434"/>
                <a:gd name="T5" fmla="*/ 119 h 646"/>
                <a:gd name="T6" fmla="*/ 24 w 434"/>
                <a:gd name="T7" fmla="*/ 646 h 646"/>
                <a:gd name="T8" fmla="*/ 400 w 434"/>
                <a:gd name="T9" fmla="*/ 478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646">
                  <a:moveTo>
                    <a:pt x="400" y="478"/>
                  </a:moveTo>
                  <a:lnTo>
                    <a:pt x="434" y="0"/>
                  </a:lnTo>
                  <a:lnTo>
                    <a:pt x="0" y="119"/>
                  </a:lnTo>
                  <a:lnTo>
                    <a:pt x="24" y="646"/>
                  </a:lnTo>
                  <a:lnTo>
                    <a:pt x="400" y="478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88B58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92" name="Freeform 424"/>
            <p:cNvSpPr>
              <a:spLocks/>
            </p:cNvSpPr>
            <p:nvPr/>
          </p:nvSpPr>
          <p:spPr bwMode="auto">
            <a:xfrm>
              <a:off x="5055" y="3080"/>
              <a:ext cx="483" cy="221"/>
            </a:xfrm>
            <a:custGeom>
              <a:avLst/>
              <a:gdLst>
                <a:gd name="T0" fmla="*/ 32 w 440"/>
                <a:gd name="T1" fmla="*/ 199 h 201"/>
                <a:gd name="T2" fmla="*/ 32 w 440"/>
                <a:gd name="T3" fmla="*/ 201 h 201"/>
                <a:gd name="T4" fmla="*/ 32 w 440"/>
                <a:gd name="T5" fmla="*/ 195 h 201"/>
                <a:gd name="T6" fmla="*/ 28 w 440"/>
                <a:gd name="T7" fmla="*/ 197 h 201"/>
                <a:gd name="T8" fmla="*/ 28 w 440"/>
                <a:gd name="T9" fmla="*/ 191 h 201"/>
                <a:gd name="T10" fmla="*/ 26 w 440"/>
                <a:gd name="T11" fmla="*/ 193 h 201"/>
                <a:gd name="T12" fmla="*/ 26 w 440"/>
                <a:gd name="T13" fmla="*/ 189 h 201"/>
                <a:gd name="T14" fmla="*/ 22 w 440"/>
                <a:gd name="T15" fmla="*/ 191 h 201"/>
                <a:gd name="T16" fmla="*/ 22 w 440"/>
                <a:gd name="T17" fmla="*/ 185 h 201"/>
                <a:gd name="T18" fmla="*/ 20 w 440"/>
                <a:gd name="T19" fmla="*/ 189 h 201"/>
                <a:gd name="T20" fmla="*/ 20 w 440"/>
                <a:gd name="T21" fmla="*/ 184 h 201"/>
                <a:gd name="T22" fmla="*/ 18 w 440"/>
                <a:gd name="T23" fmla="*/ 187 h 201"/>
                <a:gd name="T24" fmla="*/ 18 w 440"/>
                <a:gd name="T25" fmla="*/ 182 h 201"/>
                <a:gd name="T26" fmla="*/ 17 w 440"/>
                <a:gd name="T27" fmla="*/ 184 h 201"/>
                <a:gd name="T28" fmla="*/ 17 w 440"/>
                <a:gd name="T29" fmla="*/ 180 h 201"/>
                <a:gd name="T30" fmla="*/ 13 w 440"/>
                <a:gd name="T31" fmla="*/ 184 h 201"/>
                <a:gd name="T32" fmla="*/ 11 w 440"/>
                <a:gd name="T33" fmla="*/ 182 h 201"/>
                <a:gd name="T34" fmla="*/ 11 w 440"/>
                <a:gd name="T35" fmla="*/ 176 h 201"/>
                <a:gd name="T36" fmla="*/ 9 w 440"/>
                <a:gd name="T37" fmla="*/ 180 h 201"/>
                <a:gd name="T38" fmla="*/ 9 w 440"/>
                <a:gd name="T39" fmla="*/ 174 h 201"/>
                <a:gd name="T40" fmla="*/ 7 w 440"/>
                <a:gd name="T41" fmla="*/ 176 h 201"/>
                <a:gd name="T42" fmla="*/ 7 w 440"/>
                <a:gd name="T43" fmla="*/ 170 h 201"/>
                <a:gd name="T44" fmla="*/ 5 w 440"/>
                <a:gd name="T45" fmla="*/ 172 h 201"/>
                <a:gd name="T46" fmla="*/ 5 w 440"/>
                <a:gd name="T47" fmla="*/ 167 h 201"/>
                <a:gd name="T48" fmla="*/ 1 w 440"/>
                <a:gd name="T49" fmla="*/ 170 h 201"/>
                <a:gd name="T50" fmla="*/ 1 w 440"/>
                <a:gd name="T51" fmla="*/ 165 h 201"/>
                <a:gd name="T52" fmla="*/ 0 w 440"/>
                <a:gd name="T53" fmla="*/ 167 h 201"/>
                <a:gd name="T54" fmla="*/ 0 w 440"/>
                <a:gd name="T55" fmla="*/ 95 h 201"/>
                <a:gd name="T56" fmla="*/ 400 w 440"/>
                <a:gd name="T57" fmla="*/ 0 h 201"/>
                <a:gd name="T58" fmla="*/ 440 w 440"/>
                <a:gd name="T59" fmla="*/ 19 h 201"/>
                <a:gd name="T60" fmla="*/ 32 w 440"/>
                <a:gd name="T61" fmla="*/ 119 h 201"/>
                <a:gd name="T62" fmla="*/ 32 w 440"/>
                <a:gd name="T63" fmla="*/ 19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0" h="201">
                  <a:moveTo>
                    <a:pt x="32" y="199"/>
                  </a:moveTo>
                  <a:lnTo>
                    <a:pt x="32" y="201"/>
                  </a:lnTo>
                  <a:lnTo>
                    <a:pt x="32" y="195"/>
                  </a:lnTo>
                  <a:lnTo>
                    <a:pt x="28" y="197"/>
                  </a:lnTo>
                  <a:lnTo>
                    <a:pt x="28" y="191"/>
                  </a:lnTo>
                  <a:lnTo>
                    <a:pt x="26" y="193"/>
                  </a:lnTo>
                  <a:lnTo>
                    <a:pt x="26" y="189"/>
                  </a:lnTo>
                  <a:lnTo>
                    <a:pt x="22" y="191"/>
                  </a:lnTo>
                  <a:lnTo>
                    <a:pt x="22" y="185"/>
                  </a:lnTo>
                  <a:lnTo>
                    <a:pt x="20" y="189"/>
                  </a:lnTo>
                  <a:lnTo>
                    <a:pt x="20" y="184"/>
                  </a:lnTo>
                  <a:lnTo>
                    <a:pt x="18" y="187"/>
                  </a:lnTo>
                  <a:lnTo>
                    <a:pt x="18" y="182"/>
                  </a:lnTo>
                  <a:lnTo>
                    <a:pt x="17" y="184"/>
                  </a:lnTo>
                  <a:lnTo>
                    <a:pt x="17" y="180"/>
                  </a:lnTo>
                  <a:lnTo>
                    <a:pt x="13" y="184"/>
                  </a:lnTo>
                  <a:lnTo>
                    <a:pt x="11" y="182"/>
                  </a:lnTo>
                  <a:lnTo>
                    <a:pt x="11" y="176"/>
                  </a:lnTo>
                  <a:lnTo>
                    <a:pt x="9" y="180"/>
                  </a:lnTo>
                  <a:lnTo>
                    <a:pt x="9" y="174"/>
                  </a:lnTo>
                  <a:lnTo>
                    <a:pt x="7" y="176"/>
                  </a:lnTo>
                  <a:lnTo>
                    <a:pt x="7" y="170"/>
                  </a:lnTo>
                  <a:lnTo>
                    <a:pt x="5" y="172"/>
                  </a:lnTo>
                  <a:lnTo>
                    <a:pt x="5" y="167"/>
                  </a:lnTo>
                  <a:lnTo>
                    <a:pt x="1" y="170"/>
                  </a:lnTo>
                  <a:lnTo>
                    <a:pt x="1" y="165"/>
                  </a:lnTo>
                  <a:lnTo>
                    <a:pt x="0" y="167"/>
                  </a:lnTo>
                  <a:lnTo>
                    <a:pt x="0" y="95"/>
                  </a:lnTo>
                  <a:lnTo>
                    <a:pt x="400" y="0"/>
                  </a:lnTo>
                  <a:lnTo>
                    <a:pt x="440" y="19"/>
                  </a:lnTo>
                  <a:lnTo>
                    <a:pt x="32" y="119"/>
                  </a:lnTo>
                  <a:lnTo>
                    <a:pt x="32" y="199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8C9B3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93" name="Freeform 425"/>
            <p:cNvSpPr>
              <a:spLocks/>
            </p:cNvSpPr>
            <p:nvPr/>
          </p:nvSpPr>
          <p:spPr bwMode="auto">
            <a:xfrm>
              <a:off x="5073" y="3091"/>
              <a:ext cx="445" cy="108"/>
            </a:xfrm>
            <a:custGeom>
              <a:avLst/>
              <a:gdLst>
                <a:gd name="T0" fmla="*/ 406 w 406"/>
                <a:gd name="T1" fmla="*/ 2 h 98"/>
                <a:gd name="T2" fmla="*/ 1 w 406"/>
                <a:gd name="T3" fmla="*/ 98 h 98"/>
                <a:gd name="T4" fmla="*/ 0 w 406"/>
                <a:gd name="T5" fmla="*/ 96 h 98"/>
                <a:gd name="T6" fmla="*/ 404 w 406"/>
                <a:gd name="T7" fmla="*/ 0 h 98"/>
                <a:gd name="T8" fmla="*/ 406 w 406"/>
                <a:gd name="T9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98">
                  <a:moveTo>
                    <a:pt x="406" y="2"/>
                  </a:moveTo>
                  <a:lnTo>
                    <a:pt x="1" y="98"/>
                  </a:lnTo>
                  <a:lnTo>
                    <a:pt x="0" y="96"/>
                  </a:lnTo>
                  <a:lnTo>
                    <a:pt x="404" y="0"/>
                  </a:lnTo>
                  <a:lnTo>
                    <a:pt x="406" y="2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0C0A8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94" name="Freeform 426"/>
            <p:cNvSpPr>
              <a:spLocks/>
            </p:cNvSpPr>
            <p:nvPr/>
          </p:nvSpPr>
          <p:spPr bwMode="auto">
            <a:xfrm>
              <a:off x="5577" y="3637"/>
              <a:ext cx="17" cy="14"/>
            </a:xfrm>
            <a:custGeom>
              <a:avLst/>
              <a:gdLst>
                <a:gd name="T0" fmla="*/ 5 w 8"/>
                <a:gd name="T1" fmla="*/ 6 h 7"/>
                <a:gd name="T2" fmla="*/ 1 w 8"/>
                <a:gd name="T3" fmla="*/ 6 h 7"/>
                <a:gd name="T4" fmla="*/ 4 w 8"/>
                <a:gd name="T5" fmla="*/ 1 h 7"/>
                <a:gd name="T6" fmla="*/ 7 w 8"/>
                <a:gd name="T7" fmla="*/ 1 h 7"/>
                <a:gd name="T8" fmla="*/ 5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3" y="7"/>
                    <a:pt x="2" y="7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3"/>
                    <a:pt x="6" y="5"/>
                    <a:pt x="5" y="6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95" name="Freeform 427"/>
            <p:cNvSpPr>
              <a:spLocks/>
            </p:cNvSpPr>
            <p:nvPr/>
          </p:nvSpPr>
          <p:spPr bwMode="auto">
            <a:xfrm>
              <a:off x="5579" y="3650"/>
              <a:ext cx="12" cy="18"/>
            </a:xfrm>
            <a:custGeom>
              <a:avLst/>
              <a:gdLst>
                <a:gd name="T0" fmla="*/ 6 w 6"/>
                <a:gd name="T1" fmla="*/ 2 h 9"/>
                <a:gd name="T2" fmla="*/ 5 w 6"/>
                <a:gd name="T3" fmla="*/ 7 h 9"/>
                <a:gd name="T4" fmla="*/ 0 w 6"/>
                <a:gd name="T5" fmla="*/ 8 h 9"/>
                <a:gd name="T6" fmla="*/ 0 w 6"/>
                <a:gd name="T7" fmla="*/ 5 h 9"/>
                <a:gd name="T8" fmla="*/ 6 w 6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3"/>
                    <a:pt x="6" y="5"/>
                    <a:pt x="5" y="7"/>
                  </a:cubicBezTo>
                  <a:cubicBezTo>
                    <a:pt x="3" y="8"/>
                    <a:pt x="1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2"/>
                    <a:pt x="4" y="0"/>
                    <a:pt x="6" y="2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96" name="Freeform 428"/>
            <p:cNvSpPr>
              <a:spLocks noEditPoints="1"/>
            </p:cNvSpPr>
            <p:nvPr/>
          </p:nvSpPr>
          <p:spPr bwMode="auto">
            <a:xfrm>
              <a:off x="5451" y="3647"/>
              <a:ext cx="78" cy="107"/>
            </a:xfrm>
            <a:custGeom>
              <a:avLst/>
              <a:gdLst>
                <a:gd name="T0" fmla="*/ 9 w 37"/>
                <a:gd name="T1" fmla="*/ 48 h 52"/>
                <a:gd name="T2" fmla="*/ 13 w 37"/>
                <a:gd name="T3" fmla="*/ 38 h 52"/>
                <a:gd name="T4" fmla="*/ 21 w 37"/>
                <a:gd name="T5" fmla="*/ 42 h 52"/>
                <a:gd name="T6" fmla="*/ 33 w 37"/>
                <a:gd name="T7" fmla="*/ 38 h 52"/>
                <a:gd name="T8" fmla="*/ 36 w 37"/>
                <a:gd name="T9" fmla="*/ 10 h 52"/>
                <a:gd name="T10" fmla="*/ 32 w 37"/>
                <a:gd name="T11" fmla="*/ 6 h 52"/>
                <a:gd name="T12" fmla="*/ 35 w 37"/>
                <a:gd name="T13" fmla="*/ 7 h 52"/>
                <a:gd name="T14" fmla="*/ 1 w 37"/>
                <a:gd name="T15" fmla="*/ 14 h 52"/>
                <a:gd name="T16" fmla="*/ 32 w 37"/>
                <a:gd name="T17" fmla="*/ 3 h 52"/>
                <a:gd name="T18" fmla="*/ 12 w 37"/>
                <a:gd name="T19" fmla="*/ 44 h 52"/>
                <a:gd name="T20" fmla="*/ 2 w 37"/>
                <a:gd name="T21" fmla="*/ 34 h 52"/>
                <a:gd name="T22" fmla="*/ 3 w 37"/>
                <a:gd name="T23" fmla="*/ 37 h 52"/>
                <a:gd name="T24" fmla="*/ 4 w 37"/>
                <a:gd name="T25" fmla="*/ 34 h 52"/>
                <a:gd name="T26" fmla="*/ 3 w 37"/>
                <a:gd name="T27" fmla="*/ 32 h 52"/>
                <a:gd name="T28" fmla="*/ 3 w 37"/>
                <a:gd name="T29" fmla="*/ 26 h 52"/>
                <a:gd name="T30" fmla="*/ 3 w 37"/>
                <a:gd name="T31" fmla="*/ 41 h 52"/>
                <a:gd name="T32" fmla="*/ 4 w 37"/>
                <a:gd name="T33" fmla="*/ 23 h 52"/>
                <a:gd name="T34" fmla="*/ 3 w 37"/>
                <a:gd name="T35" fmla="*/ 17 h 52"/>
                <a:gd name="T36" fmla="*/ 6 w 37"/>
                <a:gd name="T37" fmla="*/ 15 h 52"/>
                <a:gd name="T38" fmla="*/ 10 w 37"/>
                <a:gd name="T39" fmla="*/ 41 h 52"/>
                <a:gd name="T40" fmla="*/ 9 w 37"/>
                <a:gd name="T41" fmla="*/ 20 h 52"/>
                <a:gd name="T42" fmla="*/ 8 w 37"/>
                <a:gd name="T43" fmla="*/ 13 h 52"/>
                <a:gd name="T44" fmla="*/ 13 w 37"/>
                <a:gd name="T45" fmla="*/ 18 h 52"/>
                <a:gd name="T46" fmla="*/ 10 w 37"/>
                <a:gd name="T47" fmla="*/ 20 h 52"/>
                <a:gd name="T48" fmla="*/ 10 w 37"/>
                <a:gd name="T49" fmla="*/ 14 h 52"/>
                <a:gd name="T50" fmla="*/ 12 w 37"/>
                <a:gd name="T51" fmla="*/ 20 h 52"/>
                <a:gd name="T52" fmla="*/ 15 w 37"/>
                <a:gd name="T53" fmla="*/ 15 h 52"/>
                <a:gd name="T54" fmla="*/ 16 w 37"/>
                <a:gd name="T55" fmla="*/ 17 h 52"/>
                <a:gd name="T56" fmla="*/ 18 w 37"/>
                <a:gd name="T57" fmla="*/ 14 h 52"/>
                <a:gd name="T58" fmla="*/ 19 w 37"/>
                <a:gd name="T59" fmla="*/ 12 h 52"/>
                <a:gd name="T60" fmla="*/ 23 w 37"/>
                <a:gd name="T61" fmla="*/ 11 h 52"/>
                <a:gd name="T62" fmla="*/ 25 w 37"/>
                <a:gd name="T63" fmla="*/ 13 h 52"/>
                <a:gd name="T64" fmla="*/ 28 w 37"/>
                <a:gd name="T65" fmla="*/ 11 h 52"/>
                <a:gd name="T66" fmla="*/ 27 w 37"/>
                <a:gd name="T67" fmla="*/ 4 h 52"/>
                <a:gd name="T68" fmla="*/ 29 w 37"/>
                <a:gd name="T69" fmla="*/ 31 h 52"/>
                <a:gd name="T70" fmla="*/ 27 w 37"/>
                <a:gd name="T71" fmla="*/ 12 h 52"/>
                <a:gd name="T72" fmla="*/ 27 w 37"/>
                <a:gd name="T73" fmla="*/ 37 h 52"/>
                <a:gd name="T74" fmla="*/ 32 w 37"/>
                <a:gd name="T75" fmla="*/ 12 h 52"/>
                <a:gd name="T76" fmla="*/ 33 w 37"/>
                <a:gd name="T77" fmla="*/ 30 h 52"/>
                <a:gd name="T78" fmla="*/ 33 w 37"/>
                <a:gd name="T79" fmla="*/ 33 h 52"/>
                <a:gd name="T80" fmla="*/ 33 w 37"/>
                <a:gd name="T81" fmla="*/ 22 h 52"/>
                <a:gd name="T82" fmla="*/ 34 w 37"/>
                <a:gd name="T83" fmla="*/ 17 h 52"/>
                <a:gd name="T84" fmla="*/ 35 w 37"/>
                <a:gd name="T85" fmla="*/ 12 h 52"/>
                <a:gd name="T86" fmla="*/ 34 w 37"/>
                <a:gd name="T87" fmla="*/ 28 h 52"/>
                <a:gd name="T88" fmla="*/ 32 w 37"/>
                <a:gd name="T89" fmla="*/ 34 h 52"/>
                <a:gd name="T90" fmla="*/ 32 w 37"/>
                <a:gd name="T91" fmla="*/ 18 h 52"/>
                <a:gd name="T92" fmla="*/ 29 w 37"/>
                <a:gd name="T93" fmla="*/ 35 h 52"/>
                <a:gd name="T94" fmla="*/ 28 w 37"/>
                <a:gd name="T95" fmla="*/ 38 h 52"/>
                <a:gd name="T96" fmla="*/ 25 w 37"/>
                <a:gd name="T97" fmla="*/ 41 h 52"/>
                <a:gd name="T98" fmla="*/ 23 w 37"/>
                <a:gd name="T99" fmla="*/ 42 h 52"/>
                <a:gd name="T100" fmla="*/ 16 w 37"/>
                <a:gd name="T101" fmla="*/ 39 h 52"/>
                <a:gd name="T102" fmla="*/ 13 w 37"/>
                <a:gd name="T103" fmla="*/ 36 h 52"/>
                <a:gd name="T104" fmla="*/ 10 w 37"/>
                <a:gd name="T105" fmla="*/ 25 h 52"/>
                <a:gd name="T106" fmla="*/ 19 w 37"/>
                <a:gd name="T107" fmla="*/ 38 h 52"/>
                <a:gd name="T108" fmla="*/ 10 w 37"/>
                <a:gd name="T109" fmla="*/ 26 h 52"/>
                <a:gd name="T110" fmla="*/ 9 w 37"/>
                <a:gd name="T111" fmla="*/ 47 h 52"/>
                <a:gd name="T112" fmla="*/ 9 w 37"/>
                <a:gd name="T113" fmla="*/ 44 h 52"/>
                <a:gd name="T114" fmla="*/ 2 w 37"/>
                <a:gd name="T115" fmla="*/ 49 h 52"/>
                <a:gd name="T116" fmla="*/ 3 w 37"/>
                <a:gd name="T117" fmla="*/ 42 h 52"/>
                <a:gd name="T118" fmla="*/ 4 w 37"/>
                <a:gd name="T119" fmla="*/ 49 h 52"/>
                <a:gd name="T120" fmla="*/ 2 w 37"/>
                <a:gd name="T1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" h="52">
                  <a:moveTo>
                    <a:pt x="1" y="28"/>
                  </a:moveTo>
                  <a:cubicBezTo>
                    <a:pt x="1" y="28"/>
                    <a:pt x="1" y="29"/>
                    <a:pt x="1" y="29"/>
                  </a:cubicBezTo>
                  <a:cubicBezTo>
                    <a:pt x="1" y="30"/>
                    <a:pt x="1" y="30"/>
                    <a:pt x="1" y="31"/>
                  </a:cubicBezTo>
                  <a:cubicBezTo>
                    <a:pt x="0" y="34"/>
                    <a:pt x="1" y="37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3"/>
                    <a:pt x="1" y="45"/>
                    <a:pt x="1" y="47"/>
                  </a:cubicBezTo>
                  <a:cubicBezTo>
                    <a:pt x="1" y="48"/>
                    <a:pt x="1" y="50"/>
                    <a:pt x="1" y="52"/>
                  </a:cubicBezTo>
                  <a:cubicBezTo>
                    <a:pt x="2" y="51"/>
                    <a:pt x="3" y="52"/>
                    <a:pt x="4" y="51"/>
                  </a:cubicBezTo>
                  <a:cubicBezTo>
                    <a:pt x="4" y="50"/>
                    <a:pt x="3" y="51"/>
                    <a:pt x="3" y="51"/>
                  </a:cubicBezTo>
                  <a:cubicBezTo>
                    <a:pt x="3" y="50"/>
                    <a:pt x="4" y="50"/>
                    <a:pt x="4" y="50"/>
                  </a:cubicBezTo>
                  <a:cubicBezTo>
                    <a:pt x="4" y="50"/>
                    <a:pt x="4" y="50"/>
                    <a:pt x="4" y="51"/>
                  </a:cubicBezTo>
                  <a:cubicBezTo>
                    <a:pt x="6" y="51"/>
                    <a:pt x="7" y="49"/>
                    <a:pt x="9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2" y="47"/>
                    <a:pt x="13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5"/>
                    <a:pt x="11" y="44"/>
                  </a:cubicBezTo>
                  <a:cubicBezTo>
                    <a:pt x="12" y="44"/>
                    <a:pt x="13" y="44"/>
                    <a:pt x="13" y="43"/>
                  </a:cubicBezTo>
                  <a:cubicBezTo>
                    <a:pt x="13" y="43"/>
                    <a:pt x="12" y="43"/>
                    <a:pt x="12" y="42"/>
                  </a:cubicBezTo>
                  <a:cubicBezTo>
                    <a:pt x="12" y="42"/>
                    <a:pt x="13" y="42"/>
                    <a:pt x="12" y="41"/>
                  </a:cubicBezTo>
                  <a:cubicBezTo>
                    <a:pt x="12" y="41"/>
                    <a:pt x="12" y="41"/>
                    <a:pt x="12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39"/>
                    <a:pt x="13" y="40"/>
                    <a:pt x="13" y="39"/>
                  </a:cubicBezTo>
                  <a:cubicBezTo>
                    <a:pt x="13" y="39"/>
                    <a:pt x="13" y="39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9"/>
                  </a:cubicBezTo>
                  <a:cubicBezTo>
                    <a:pt x="14" y="39"/>
                    <a:pt x="13" y="41"/>
                    <a:pt x="14" y="42"/>
                  </a:cubicBezTo>
                  <a:cubicBezTo>
                    <a:pt x="14" y="42"/>
                    <a:pt x="13" y="43"/>
                    <a:pt x="13" y="43"/>
                  </a:cubicBezTo>
                  <a:cubicBezTo>
                    <a:pt x="13" y="43"/>
                    <a:pt x="13" y="44"/>
                    <a:pt x="13" y="44"/>
                  </a:cubicBezTo>
                  <a:cubicBezTo>
                    <a:pt x="13" y="44"/>
                    <a:pt x="13" y="44"/>
                    <a:pt x="12" y="44"/>
                  </a:cubicBezTo>
                  <a:cubicBezTo>
                    <a:pt x="12" y="45"/>
                    <a:pt x="13" y="45"/>
                    <a:pt x="13" y="45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7"/>
                    <a:pt x="16" y="46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7" y="44"/>
                    <a:pt x="17" y="44"/>
                    <a:pt x="18" y="43"/>
                  </a:cubicBezTo>
                  <a:cubicBezTo>
                    <a:pt x="19" y="43"/>
                    <a:pt x="20" y="43"/>
                    <a:pt x="21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3"/>
                    <a:pt x="21" y="43"/>
                    <a:pt x="20" y="43"/>
                  </a:cubicBezTo>
                  <a:cubicBezTo>
                    <a:pt x="20" y="43"/>
                    <a:pt x="20" y="43"/>
                    <a:pt x="20" y="44"/>
                  </a:cubicBezTo>
                  <a:cubicBezTo>
                    <a:pt x="20" y="44"/>
                    <a:pt x="21" y="43"/>
                    <a:pt x="22" y="43"/>
                  </a:cubicBezTo>
                  <a:cubicBezTo>
                    <a:pt x="22" y="43"/>
                    <a:pt x="21" y="43"/>
                    <a:pt x="22" y="4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4" y="42"/>
                    <a:pt x="26" y="41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1" y="39"/>
                    <a:pt x="31" y="38"/>
                  </a:cubicBezTo>
                  <a:cubicBezTo>
                    <a:pt x="32" y="38"/>
                    <a:pt x="32" y="39"/>
                    <a:pt x="32" y="38"/>
                  </a:cubicBezTo>
                  <a:cubicBezTo>
                    <a:pt x="33" y="38"/>
                    <a:pt x="32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8"/>
                    <a:pt x="33" y="37"/>
                    <a:pt x="33" y="37"/>
                  </a:cubicBezTo>
                  <a:cubicBezTo>
                    <a:pt x="34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6"/>
                    <a:pt x="35" y="36"/>
                    <a:pt x="36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6" y="36"/>
                    <a:pt x="36" y="36"/>
                  </a:cubicBezTo>
                  <a:cubicBezTo>
                    <a:pt x="35" y="34"/>
                    <a:pt x="37" y="31"/>
                    <a:pt x="36" y="30"/>
                  </a:cubicBezTo>
                  <a:cubicBezTo>
                    <a:pt x="36" y="28"/>
                    <a:pt x="36" y="26"/>
                    <a:pt x="36" y="24"/>
                  </a:cubicBezTo>
                  <a:cubicBezTo>
                    <a:pt x="36" y="21"/>
                    <a:pt x="37" y="17"/>
                    <a:pt x="36" y="15"/>
                  </a:cubicBezTo>
                  <a:cubicBezTo>
                    <a:pt x="37" y="12"/>
                    <a:pt x="37" y="10"/>
                    <a:pt x="36" y="8"/>
                  </a:cubicBezTo>
                  <a:cubicBezTo>
                    <a:pt x="36" y="8"/>
                    <a:pt x="36" y="9"/>
                    <a:pt x="36" y="9"/>
                  </a:cubicBezTo>
                  <a:cubicBezTo>
                    <a:pt x="36" y="10"/>
                    <a:pt x="36" y="9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6" y="10"/>
                    <a:pt x="36" y="11"/>
                  </a:cubicBezTo>
                  <a:cubicBezTo>
                    <a:pt x="36" y="11"/>
                    <a:pt x="36" y="11"/>
                    <a:pt x="35" y="11"/>
                  </a:cubicBezTo>
                  <a:cubicBezTo>
                    <a:pt x="35" y="11"/>
                    <a:pt x="34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5" y="11"/>
                  </a:cubicBezTo>
                  <a:cubicBezTo>
                    <a:pt x="34" y="11"/>
                    <a:pt x="34" y="10"/>
                    <a:pt x="35" y="9"/>
                  </a:cubicBezTo>
                  <a:cubicBezTo>
                    <a:pt x="34" y="10"/>
                    <a:pt x="34" y="10"/>
                    <a:pt x="33" y="10"/>
                  </a:cubicBezTo>
                  <a:cubicBezTo>
                    <a:pt x="33" y="11"/>
                    <a:pt x="32" y="11"/>
                    <a:pt x="32" y="12"/>
                  </a:cubicBezTo>
                  <a:cubicBezTo>
                    <a:pt x="32" y="11"/>
                    <a:pt x="31" y="11"/>
                    <a:pt x="31" y="10"/>
                  </a:cubicBezTo>
                  <a:cubicBezTo>
                    <a:pt x="31" y="10"/>
                    <a:pt x="32" y="11"/>
                    <a:pt x="32" y="11"/>
                  </a:cubicBezTo>
                  <a:cubicBezTo>
                    <a:pt x="33" y="10"/>
                    <a:pt x="32" y="9"/>
                    <a:pt x="33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7"/>
                    <a:pt x="31" y="7"/>
                    <a:pt x="32" y="6"/>
                  </a:cubicBezTo>
                  <a:cubicBezTo>
                    <a:pt x="32" y="6"/>
                    <a:pt x="32" y="6"/>
                    <a:pt x="33" y="6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3" y="5"/>
                    <a:pt x="34" y="4"/>
                    <a:pt x="34" y="3"/>
                  </a:cubicBezTo>
                  <a:cubicBezTo>
                    <a:pt x="34" y="3"/>
                    <a:pt x="34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6" y="4"/>
                    <a:pt x="35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6"/>
                    <a:pt x="34" y="6"/>
                    <a:pt x="34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5" y="6"/>
                  </a:cubicBezTo>
                  <a:cubicBezTo>
                    <a:pt x="36" y="5"/>
                    <a:pt x="35" y="7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6" y="8"/>
                    <a:pt x="36" y="7"/>
                  </a:cubicBez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7" y="5"/>
                    <a:pt x="37" y="5"/>
                  </a:cubicBezTo>
                  <a:cubicBezTo>
                    <a:pt x="36" y="4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1"/>
                    <a:pt x="31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4"/>
                    <a:pt x="26" y="3"/>
                  </a:cubicBezTo>
                  <a:cubicBezTo>
                    <a:pt x="23" y="5"/>
                    <a:pt x="19" y="6"/>
                    <a:pt x="16" y="8"/>
                  </a:cubicBezTo>
                  <a:cubicBezTo>
                    <a:pt x="15" y="7"/>
                    <a:pt x="13" y="9"/>
                    <a:pt x="11" y="9"/>
                  </a:cubicBezTo>
                  <a:cubicBezTo>
                    <a:pt x="8" y="11"/>
                    <a:pt x="4" y="12"/>
                    <a:pt x="1" y="14"/>
                  </a:cubicBezTo>
                  <a:cubicBezTo>
                    <a:pt x="0" y="18"/>
                    <a:pt x="1" y="22"/>
                    <a:pt x="1" y="25"/>
                  </a:cubicBezTo>
                  <a:cubicBezTo>
                    <a:pt x="1" y="26"/>
                    <a:pt x="1" y="27"/>
                    <a:pt x="1" y="28"/>
                  </a:cubicBezTo>
                  <a:close/>
                  <a:moveTo>
                    <a:pt x="35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lose/>
                  <a:moveTo>
                    <a:pt x="32" y="5"/>
                  </a:moveTo>
                  <a:cubicBezTo>
                    <a:pt x="33" y="5"/>
                    <a:pt x="33" y="5"/>
                    <a:pt x="33" y="4"/>
                  </a:cubicBezTo>
                  <a:cubicBezTo>
                    <a:pt x="33" y="5"/>
                    <a:pt x="33" y="6"/>
                    <a:pt x="33" y="6"/>
                  </a:cubicBezTo>
                  <a:cubicBezTo>
                    <a:pt x="32" y="6"/>
                    <a:pt x="32" y="5"/>
                    <a:pt x="32" y="5"/>
                  </a:cubicBezTo>
                  <a:close/>
                  <a:moveTo>
                    <a:pt x="32" y="4"/>
                  </a:moveTo>
                  <a:cubicBezTo>
                    <a:pt x="32" y="4"/>
                    <a:pt x="32" y="4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lose/>
                  <a:moveTo>
                    <a:pt x="31" y="4"/>
                  </a:moveTo>
                  <a:cubicBezTo>
                    <a:pt x="31" y="4"/>
                    <a:pt x="32" y="3"/>
                    <a:pt x="32" y="4"/>
                  </a:cubicBezTo>
                  <a:cubicBezTo>
                    <a:pt x="32" y="4"/>
                    <a:pt x="32" y="4"/>
                    <a:pt x="31" y="4"/>
                  </a:cubicBezTo>
                  <a:close/>
                  <a:moveTo>
                    <a:pt x="31" y="9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10"/>
                    <a:pt x="32" y="10"/>
                  </a:cubicBezTo>
                  <a:cubicBezTo>
                    <a:pt x="31" y="10"/>
                    <a:pt x="31" y="9"/>
                    <a:pt x="31" y="9"/>
                  </a:cubicBezTo>
                  <a:close/>
                  <a:moveTo>
                    <a:pt x="11" y="44"/>
                  </a:moveTo>
                  <a:cubicBezTo>
                    <a:pt x="11" y="43"/>
                    <a:pt x="11" y="43"/>
                    <a:pt x="12" y="42"/>
                  </a:cubicBezTo>
                  <a:cubicBezTo>
                    <a:pt x="12" y="43"/>
                    <a:pt x="12" y="43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2" y="18"/>
                  </a:moveTo>
                  <a:cubicBezTo>
                    <a:pt x="2" y="18"/>
                    <a:pt x="2" y="17"/>
                    <a:pt x="2" y="17"/>
                  </a:cubicBezTo>
                  <a:cubicBezTo>
                    <a:pt x="2" y="17"/>
                    <a:pt x="2" y="18"/>
                    <a:pt x="2" y="18"/>
                  </a:cubicBezTo>
                  <a:close/>
                  <a:moveTo>
                    <a:pt x="2" y="20"/>
                  </a:moveTo>
                  <a:cubicBezTo>
                    <a:pt x="2" y="20"/>
                    <a:pt x="2" y="19"/>
                    <a:pt x="2" y="19"/>
                  </a:cubicBezTo>
                  <a:cubicBezTo>
                    <a:pt x="3" y="19"/>
                    <a:pt x="3" y="20"/>
                    <a:pt x="2" y="20"/>
                  </a:cubicBezTo>
                  <a:close/>
                  <a:moveTo>
                    <a:pt x="4" y="20"/>
                  </a:moveTo>
                  <a:cubicBezTo>
                    <a:pt x="4" y="20"/>
                    <a:pt x="4" y="21"/>
                    <a:pt x="4" y="21"/>
                  </a:cubicBezTo>
                  <a:cubicBezTo>
                    <a:pt x="4" y="21"/>
                    <a:pt x="3" y="21"/>
                    <a:pt x="3" y="21"/>
                  </a:cubicBezTo>
                  <a:cubicBezTo>
                    <a:pt x="3" y="21"/>
                    <a:pt x="4" y="21"/>
                    <a:pt x="4" y="20"/>
                  </a:cubicBezTo>
                  <a:close/>
                  <a:moveTo>
                    <a:pt x="1" y="35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5"/>
                    <a:pt x="2" y="34"/>
                  </a:cubicBezTo>
                  <a:cubicBezTo>
                    <a:pt x="3" y="35"/>
                    <a:pt x="2" y="35"/>
                    <a:pt x="1" y="35"/>
                  </a:cubicBezTo>
                  <a:close/>
                  <a:moveTo>
                    <a:pt x="2" y="42"/>
                  </a:moveTo>
                  <a:cubicBezTo>
                    <a:pt x="2" y="42"/>
                    <a:pt x="2" y="41"/>
                    <a:pt x="2" y="41"/>
                  </a:cubicBezTo>
                  <a:cubicBezTo>
                    <a:pt x="2" y="42"/>
                    <a:pt x="2" y="42"/>
                    <a:pt x="2" y="43"/>
                  </a:cubicBezTo>
                  <a:cubicBezTo>
                    <a:pt x="2" y="43"/>
                    <a:pt x="2" y="42"/>
                    <a:pt x="2" y="42"/>
                  </a:cubicBezTo>
                  <a:close/>
                  <a:moveTo>
                    <a:pt x="5" y="26"/>
                  </a:moveTo>
                  <a:cubicBezTo>
                    <a:pt x="4" y="26"/>
                    <a:pt x="5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6"/>
                    <a:pt x="4" y="26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4" y="24"/>
                  </a:moveTo>
                  <a:cubicBezTo>
                    <a:pt x="4" y="24"/>
                    <a:pt x="5" y="24"/>
                    <a:pt x="5" y="24"/>
                  </a:cubicBezTo>
                  <a:cubicBezTo>
                    <a:pt x="4" y="25"/>
                    <a:pt x="4" y="24"/>
                    <a:pt x="4" y="24"/>
                  </a:cubicBezTo>
                  <a:close/>
                  <a:moveTo>
                    <a:pt x="3" y="37"/>
                  </a:moveTo>
                  <a:cubicBezTo>
                    <a:pt x="3" y="38"/>
                    <a:pt x="3" y="38"/>
                    <a:pt x="2" y="38"/>
                  </a:cubicBezTo>
                  <a:cubicBezTo>
                    <a:pt x="2" y="38"/>
                    <a:pt x="2" y="38"/>
                    <a:pt x="2" y="37"/>
                  </a:cubicBezTo>
                  <a:cubicBezTo>
                    <a:pt x="3" y="37"/>
                    <a:pt x="3" y="37"/>
                    <a:pt x="3" y="37"/>
                  </a:cubicBezTo>
                  <a:close/>
                  <a:moveTo>
                    <a:pt x="3" y="36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lose/>
                  <a:moveTo>
                    <a:pt x="2" y="34"/>
                  </a:moveTo>
                  <a:cubicBezTo>
                    <a:pt x="2" y="34"/>
                    <a:pt x="2" y="34"/>
                    <a:pt x="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4" y="32"/>
                    <a:pt x="4" y="32"/>
                    <a:pt x="3" y="32"/>
                  </a:cubicBezTo>
                  <a:cubicBezTo>
                    <a:pt x="4" y="33"/>
                    <a:pt x="5" y="33"/>
                    <a:pt x="4" y="34"/>
                  </a:cubicBezTo>
                  <a:cubicBezTo>
                    <a:pt x="4" y="34"/>
                    <a:pt x="4" y="33"/>
                    <a:pt x="3" y="33"/>
                  </a:cubicBezTo>
                  <a:cubicBezTo>
                    <a:pt x="3" y="33"/>
                    <a:pt x="3" y="34"/>
                    <a:pt x="2" y="34"/>
                  </a:cubicBezTo>
                  <a:close/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5" y="38"/>
                    <a:pt x="4" y="38"/>
                    <a:pt x="4" y="38"/>
                  </a:cubicBezTo>
                  <a:close/>
                  <a:moveTo>
                    <a:pt x="4" y="37"/>
                  </a:moveTo>
                  <a:cubicBezTo>
                    <a:pt x="4" y="37"/>
                    <a:pt x="4" y="37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4" y="37"/>
                    <a:pt x="4" y="37"/>
                    <a:pt x="4" y="37"/>
                  </a:cubicBezTo>
                  <a:close/>
                  <a:moveTo>
                    <a:pt x="3" y="37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3" y="38"/>
                    <a:pt x="3" y="37"/>
                  </a:cubicBezTo>
                  <a:close/>
                  <a:moveTo>
                    <a:pt x="2" y="33"/>
                  </a:moveTo>
                  <a:cubicBezTo>
                    <a:pt x="2" y="33"/>
                    <a:pt x="2" y="32"/>
                    <a:pt x="3" y="32"/>
                  </a:cubicBezTo>
                  <a:cubicBezTo>
                    <a:pt x="3" y="33"/>
                    <a:pt x="2" y="33"/>
                    <a:pt x="2" y="33"/>
                  </a:cubicBezTo>
                  <a:close/>
                  <a:moveTo>
                    <a:pt x="2" y="24"/>
                  </a:moveTo>
                  <a:cubicBezTo>
                    <a:pt x="2" y="24"/>
                    <a:pt x="2" y="23"/>
                    <a:pt x="2" y="23"/>
                  </a:cubicBezTo>
                  <a:cubicBezTo>
                    <a:pt x="2" y="23"/>
                    <a:pt x="2" y="23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lose/>
                  <a:moveTo>
                    <a:pt x="2" y="32"/>
                  </a:moveTo>
                  <a:cubicBezTo>
                    <a:pt x="2" y="31"/>
                    <a:pt x="3" y="31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31"/>
                    <a:pt x="3" y="31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lose/>
                  <a:moveTo>
                    <a:pt x="3" y="26"/>
                  </a:moveTo>
                  <a:cubicBezTo>
                    <a:pt x="3" y="26"/>
                    <a:pt x="4" y="25"/>
                    <a:pt x="4" y="25"/>
                  </a:cubicBezTo>
                  <a:cubicBezTo>
                    <a:pt x="4" y="26"/>
                    <a:pt x="4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lose/>
                  <a:moveTo>
                    <a:pt x="5" y="30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30"/>
                    <a:pt x="5" y="30"/>
                    <a:pt x="5" y="30"/>
                  </a:cubicBezTo>
                  <a:close/>
                  <a:moveTo>
                    <a:pt x="5" y="39"/>
                  </a:moveTo>
                  <a:cubicBezTo>
                    <a:pt x="5" y="40"/>
                    <a:pt x="4" y="40"/>
                    <a:pt x="4" y="40"/>
                  </a:cubicBezTo>
                  <a:cubicBezTo>
                    <a:pt x="4" y="39"/>
                    <a:pt x="5" y="39"/>
                    <a:pt x="5" y="39"/>
                  </a:cubicBezTo>
                  <a:close/>
                  <a:moveTo>
                    <a:pt x="4" y="40"/>
                  </a:moveTo>
                  <a:cubicBezTo>
                    <a:pt x="4" y="41"/>
                    <a:pt x="4" y="41"/>
                    <a:pt x="3" y="41"/>
                  </a:cubicBezTo>
                  <a:cubicBezTo>
                    <a:pt x="3" y="41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0"/>
                    <a:pt x="3" y="41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lose/>
                  <a:moveTo>
                    <a:pt x="3" y="41"/>
                  </a:moveTo>
                  <a:cubicBezTo>
                    <a:pt x="3" y="41"/>
                    <a:pt x="2" y="41"/>
                    <a:pt x="2" y="41"/>
                  </a:cubicBezTo>
                  <a:cubicBezTo>
                    <a:pt x="2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lose/>
                  <a:moveTo>
                    <a:pt x="2" y="2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3" y="22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2" y="22"/>
                    <a:pt x="2" y="23"/>
                    <a:pt x="2" y="22"/>
                  </a:cubicBezTo>
                  <a:close/>
                  <a:moveTo>
                    <a:pt x="4" y="23"/>
                  </a:moveTo>
                  <a:cubicBezTo>
                    <a:pt x="4" y="23"/>
                    <a:pt x="3" y="23"/>
                    <a:pt x="3" y="23"/>
                  </a:cubicBezTo>
                  <a:cubicBezTo>
                    <a:pt x="3" y="22"/>
                    <a:pt x="4" y="23"/>
                    <a:pt x="5" y="22"/>
                  </a:cubicBezTo>
                  <a:cubicBezTo>
                    <a:pt x="5" y="22"/>
                    <a:pt x="5" y="22"/>
                    <a:pt x="5" y="23"/>
                  </a:cubicBezTo>
                  <a:cubicBezTo>
                    <a:pt x="5" y="23"/>
                    <a:pt x="5" y="23"/>
                    <a:pt x="5" y="24"/>
                  </a:cubicBezTo>
                  <a:cubicBezTo>
                    <a:pt x="4" y="24"/>
                    <a:pt x="5" y="23"/>
                    <a:pt x="4" y="23"/>
                  </a:cubicBezTo>
                  <a:cubicBezTo>
                    <a:pt x="4" y="23"/>
                    <a:pt x="3" y="24"/>
                    <a:pt x="2" y="25"/>
                  </a:cubicBezTo>
                  <a:cubicBezTo>
                    <a:pt x="2" y="24"/>
                    <a:pt x="2" y="24"/>
                    <a:pt x="3" y="24"/>
                  </a:cubicBezTo>
                  <a:cubicBezTo>
                    <a:pt x="3" y="23"/>
                    <a:pt x="3" y="24"/>
                    <a:pt x="4" y="23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lose/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lose/>
                  <a:moveTo>
                    <a:pt x="4" y="16"/>
                  </a:move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4" y="16"/>
                    <a:pt x="4" y="16"/>
                  </a:cubicBezTo>
                  <a:close/>
                  <a:moveTo>
                    <a:pt x="5" y="16"/>
                  </a:moveTo>
                  <a:cubicBezTo>
                    <a:pt x="4" y="16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5"/>
                    <a:pt x="5" y="16"/>
                  </a:cubicBezTo>
                  <a:close/>
                  <a:moveTo>
                    <a:pt x="5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lose/>
                  <a:moveTo>
                    <a:pt x="6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6" y="45"/>
                  </a:moveTo>
                  <a:cubicBezTo>
                    <a:pt x="6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lose/>
                  <a:moveTo>
                    <a:pt x="7" y="17"/>
                  </a:moveTo>
                  <a:cubicBezTo>
                    <a:pt x="7" y="18"/>
                    <a:pt x="7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7"/>
                    <a:pt x="7" y="17"/>
                  </a:cubicBezTo>
                  <a:close/>
                  <a:moveTo>
                    <a:pt x="7" y="39"/>
                  </a:move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40"/>
                  </a:cubicBezTo>
                  <a:cubicBezTo>
                    <a:pt x="7" y="40"/>
                    <a:pt x="7" y="40"/>
                    <a:pt x="6" y="40"/>
                  </a:cubicBezTo>
                  <a:cubicBezTo>
                    <a:pt x="6" y="40"/>
                    <a:pt x="7" y="40"/>
                    <a:pt x="7" y="39"/>
                  </a:cubicBezTo>
                  <a:close/>
                  <a:moveTo>
                    <a:pt x="10" y="41"/>
                  </a:moveTo>
                  <a:cubicBezTo>
                    <a:pt x="10" y="41"/>
                    <a:pt x="10" y="42"/>
                    <a:pt x="9" y="41"/>
                  </a:cubicBezTo>
                  <a:cubicBezTo>
                    <a:pt x="9" y="41"/>
                    <a:pt x="10" y="41"/>
                    <a:pt x="10" y="41"/>
                  </a:cubicBezTo>
                  <a:close/>
                  <a:moveTo>
                    <a:pt x="9" y="23"/>
                  </a:moveTo>
                  <a:cubicBezTo>
                    <a:pt x="9" y="23"/>
                    <a:pt x="9" y="23"/>
                    <a:pt x="10" y="23"/>
                  </a:cubicBezTo>
                  <a:cubicBezTo>
                    <a:pt x="10" y="23"/>
                    <a:pt x="10" y="23"/>
                    <a:pt x="9" y="23"/>
                  </a:cubicBezTo>
                  <a:close/>
                  <a:moveTo>
                    <a:pt x="9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9" y="33"/>
                    <a:pt x="10" y="33"/>
                    <a:pt x="9" y="34"/>
                  </a:cubicBezTo>
                  <a:close/>
                  <a:moveTo>
                    <a:pt x="9" y="43"/>
                  </a:moveTo>
                  <a:cubicBezTo>
                    <a:pt x="8" y="43"/>
                    <a:pt x="8" y="44"/>
                    <a:pt x="8" y="43"/>
                  </a:cubicBezTo>
                  <a:cubicBezTo>
                    <a:pt x="8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lose/>
                  <a:moveTo>
                    <a:pt x="8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0"/>
                  </a:cubicBezTo>
                  <a:close/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1"/>
                    <a:pt x="8" y="21"/>
                  </a:cubicBezTo>
                  <a:close/>
                  <a:moveTo>
                    <a:pt x="8" y="22"/>
                  </a:moveTo>
                  <a:cubicBezTo>
                    <a:pt x="7" y="23"/>
                    <a:pt x="7" y="24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18"/>
                  </a:moveTo>
                  <a:cubicBezTo>
                    <a:pt x="7" y="18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lose/>
                  <a:moveTo>
                    <a:pt x="8" y="13"/>
                  </a:moveTo>
                  <a:cubicBezTo>
                    <a:pt x="7" y="14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lose/>
                  <a:moveTo>
                    <a:pt x="8" y="16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7" y="16"/>
                    <a:pt x="8" y="16"/>
                  </a:cubicBezTo>
                  <a:close/>
                  <a:moveTo>
                    <a:pt x="10" y="11"/>
                  </a:moveTo>
                  <a:cubicBezTo>
                    <a:pt x="10" y="12"/>
                    <a:pt x="9" y="12"/>
                    <a:pt x="9" y="12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9" y="11"/>
                    <a:pt x="9" y="12"/>
                    <a:pt x="10" y="11"/>
                  </a:cubicBezTo>
                  <a:close/>
                  <a:moveTo>
                    <a:pt x="10" y="13"/>
                  </a:moveTo>
                  <a:cubicBezTo>
                    <a:pt x="10" y="14"/>
                    <a:pt x="10" y="13"/>
                    <a:pt x="9" y="14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lose/>
                  <a:moveTo>
                    <a:pt x="13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3" y="20"/>
                    <a:pt x="13" y="20"/>
                  </a:cubicBezTo>
                  <a:cubicBezTo>
                    <a:pt x="12" y="21"/>
                    <a:pt x="13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18"/>
                    <a:pt x="12" y="16"/>
                    <a:pt x="11" y="15"/>
                  </a:cubicBezTo>
                  <a:cubicBezTo>
                    <a:pt x="11" y="16"/>
                    <a:pt x="10" y="17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2" y="17"/>
                    <a:pt x="12" y="18"/>
                  </a:cubicBezTo>
                  <a:cubicBezTo>
                    <a:pt x="12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0" y="18"/>
                    <a:pt x="10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10" y="19"/>
                    <a:pt x="10" y="20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20"/>
                    <a:pt x="8" y="21"/>
                    <a:pt x="7" y="20"/>
                  </a:cubicBezTo>
                  <a:cubicBezTo>
                    <a:pt x="7" y="20"/>
                    <a:pt x="8" y="20"/>
                    <a:pt x="8" y="19"/>
                  </a:cubicBezTo>
                  <a:cubicBezTo>
                    <a:pt x="8" y="19"/>
                    <a:pt x="7" y="20"/>
                    <a:pt x="7" y="19"/>
                  </a:cubicBezTo>
                  <a:cubicBezTo>
                    <a:pt x="7" y="19"/>
                    <a:pt x="7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7" y="17"/>
                    <a:pt x="8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9" y="15"/>
                    <a:pt x="9" y="15"/>
                    <a:pt x="9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3"/>
                    <a:pt x="11" y="14"/>
                  </a:cubicBezTo>
                  <a:cubicBezTo>
                    <a:pt x="11" y="13"/>
                    <a:pt x="12" y="13"/>
                    <a:pt x="12" y="12"/>
                  </a:cubicBezTo>
                  <a:cubicBezTo>
                    <a:pt x="12" y="12"/>
                    <a:pt x="12" y="13"/>
                    <a:pt x="11" y="13"/>
                  </a:cubicBezTo>
                  <a:cubicBezTo>
                    <a:pt x="11" y="12"/>
                    <a:pt x="12" y="12"/>
                    <a:pt x="12" y="11"/>
                  </a:cubicBezTo>
                  <a:cubicBezTo>
                    <a:pt x="12" y="11"/>
                    <a:pt x="11" y="12"/>
                    <a:pt x="11" y="11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1"/>
                    <a:pt x="13" y="12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3" y="15"/>
                    <a:pt x="13" y="16"/>
                  </a:cubicBezTo>
                  <a:cubicBezTo>
                    <a:pt x="14" y="16"/>
                    <a:pt x="13" y="18"/>
                    <a:pt x="13" y="18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1" y="22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2"/>
                  </a:cubicBezTo>
                  <a:close/>
                  <a:moveTo>
                    <a:pt x="15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5" y="17"/>
                    <a:pt x="15" y="17"/>
                  </a:cubicBezTo>
                  <a:close/>
                  <a:moveTo>
                    <a:pt x="14" y="15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5"/>
                    <a:pt x="15" y="15"/>
                  </a:cubicBezTo>
                  <a:cubicBezTo>
                    <a:pt x="15" y="15"/>
                    <a:pt x="14" y="15"/>
                    <a:pt x="14" y="15"/>
                  </a:cubicBezTo>
                  <a:close/>
                  <a:moveTo>
                    <a:pt x="17" y="10"/>
                  </a:moveTo>
                  <a:cubicBezTo>
                    <a:pt x="17" y="11"/>
                    <a:pt x="17" y="11"/>
                    <a:pt x="17" y="12"/>
                  </a:cubicBezTo>
                  <a:cubicBezTo>
                    <a:pt x="17" y="13"/>
                    <a:pt x="17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3"/>
                    <a:pt x="14" y="13"/>
                    <a:pt x="14" y="12"/>
                  </a:cubicBezTo>
                  <a:cubicBezTo>
                    <a:pt x="14" y="11"/>
                    <a:pt x="15" y="12"/>
                    <a:pt x="15" y="12"/>
                  </a:cubicBezTo>
                  <a:cubicBezTo>
                    <a:pt x="16" y="11"/>
                    <a:pt x="17" y="12"/>
                    <a:pt x="17" y="11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7" y="9"/>
                    <a:pt x="17" y="10"/>
                    <a:pt x="17" y="10"/>
                  </a:cubicBezTo>
                  <a:close/>
                  <a:moveTo>
                    <a:pt x="17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lose/>
                  <a:moveTo>
                    <a:pt x="15" y="15"/>
                  </a:moveTo>
                  <a:cubicBezTo>
                    <a:pt x="16" y="14"/>
                    <a:pt x="17" y="14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5" y="15"/>
                  </a:cubicBezTo>
                  <a:close/>
                  <a:moveTo>
                    <a:pt x="16" y="12"/>
                  </a:moveTo>
                  <a:cubicBezTo>
                    <a:pt x="17" y="12"/>
                    <a:pt x="16" y="14"/>
                    <a:pt x="17" y="14"/>
                  </a:cubicBezTo>
                  <a:cubicBezTo>
                    <a:pt x="16" y="14"/>
                    <a:pt x="16" y="13"/>
                    <a:pt x="16" y="12"/>
                  </a:cubicBezTo>
                  <a:close/>
                  <a:moveTo>
                    <a:pt x="18" y="14"/>
                  </a:moveTo>
                  <a:cubicBezTo>
                    <a:pt x="18" y="14"/>
                    <a:pt x="18" y="14"/>
                    <a:pt x="18" y="15"/>
                  </a:cubicBezTo>
                  <a:cubicBezTo>
                    <a:pt x="17" y="15"/>
                    <a:pt x="17" y="14"/>
                    <a:pt x="18" y="14"/>
                  </a:cubicBezTo>
                  <a:close/>
                  <a:moveTo>
                    <a:pt x="18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8"/>
                    <a:pt x="18" y="8"/>
                  </a:cubicBezTo>
                  <a:cubicBezTo>
                    <a:pt x="18" y="8"/>
                    <a:pt x="18" y="9"/>
                    <a:pt x="18" y="9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20" y="13"/>
                  </a:moveTo>
                  <a:cubicBezTo>
                    <a:pt x="19" y="14"/>
                    <a:pt x="19" y="14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4"/>
                    <a:pt x="18" y="12"/>
                    <a:pt x="17" y="13"/>
                  </a:cubicBezTo>
                  <a:cubicBezTo>
                    <a:pt x="18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3"/>
                    <a:pt x="19" y="13"/>
                    <a:pt x="20" y="13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4"/>
                    <a:pt x="19" y="14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3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lose/>
                  <a:moveTo>
                    <a:pt x="23" y="14"/>
                  </a:moveTo>
                  <a:cubicBezTo>
                    <a:pt x="23" y="14"/>
                    <a:pt x="23" y="15"/>
                    <a:pt x="23" y="15"/>
                  </a:cubicBezTo>
                  <a:cubicBezTo>
                    <a:pt x="23" y="15"/>
                    <a:pt x="23" y="15"/>
                    <a:pt x="22" y="15"/>
                  </a:cubicBezTo>
                  <a:cubicBezTo>
                    <a:pt x="22" y="14"/>
                    <a:pt x="23" y="14"/>
                    <a:pt x="23" y="14"/>
                  </a:cubicBezTo>
                  <a:close/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4" y="11"/>
                    <a:pt x="23" y="11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3"/>
                    <a:pt x="24" y="14"/>
                  </a:cubicBezTo>
                  <a:cubicBezTo>
                    <a:pt x="23" y="14"/>
                    <a:pt x="23" y="13"/>
                    <a:pt x="23" y="13"/>
                  </a:cubicBezTo>
                  <a:cubicBezTo>
                    <a:pt x="24" y="12"/>
                    <a:pt x="24" y="13"/>
                    <a:pt x="24" y="13"/>
                  </a:cubicBezTo>
                  <a:close/>
                  <a:moveTo>
                    <a:pt x="24" y="16"/>
                  </a:moveTo>
                  <a:cubicBezTo>
                    <a:pt x="24" y="16"/>
                    <a:pt x="25" y="16"/>
                    <a:pt x="25" y="16"/>
                  </a:cubicBezTo>
                  <a:cubicBezTo>
                    <a:pt x="24" y="16"/>
                    <a:pt x="24" y="16"/>
                    <a:pt x="24" y="16"/>
                  </a:cubicBezTo>
                  <a:close/>
                  <a:moveTo>
                    <a:pt x="25" y="9"/>
                  </a:moveTo>
                  <a:cubicBezTo>
                    <a:pt x="25" y="9"/>
                    <a:pt x="24" y="9"/>
                    <a:pt x="24" y="8"/>
                  </a:cubicBezTo>
                  <a:cubicBezTo>
                    <a:pt x="25" y="8"/>
                    <a:pt x="26" y="9"/>
                    <a:pt x="25" y="9"/>
                  </a:cubicBezTo>
                  <a:close/>
                  <a:moveTo>
                    <a:pt x="26" y="12"/>
                  </a:moveTo>
                  <a:cubicBezTo>
                    <a:pt x="25" y="12"/>
                    <a:pt x="25" y="12"/>
                    <a:pt x="25" y="13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5" y="12"/>
                    <a:pt x="25" y="12"/>
                    <a:pt x="26" y="12"/>
                  </a:cubicBezTo>
                  <a:close/>
                  <a:moveTo>
                    <a:pt x="25" y="16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5"/>
                    <a:pt x="25" y="15"/>
                    <a:pt x="25" y="16"/>
                  </a:cubicBezTo>
                  <a:close/>
                  <a:moveTo>
                    <a:pt x="28" y="5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5"/>
                    <a:pt x="28" y="5"/>
                  </a:cubicBezTo>
                  <a:close/>
                  <a:moveTo>
                    <a:pt x="30" y="6"/>
                  </a:moveTo>
                  <a:cubicBezTo>
                    <a:pt x="30" y="7"/>
                    <a:pt x="29" y="7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8" y="10"/>
                    <a:pt x="29" y="10"/>
                    <a:pt x="29" y="11"/>
                  </a:cubicBezTo>
                  <a:cubicBezTo>
                    <a:pt x="28" y="11"/>
                    <a:pt x="28" y="10"/>
                    <a:pt x="28" y="11"/>
                  </a:cubicBezTo>
                  <a:cubicBezTo>
                    <a:pt x="27" y="11"/>
                    <a:pt x="27" y="9"/>
                    <a:pt x="27" y="10"/>
                  </a:cubicBezTo>
                  <a:cubicBezTo>
                    <a:pt x="26" y="10"/>
                    <a:pt x="27" y="11"/>
                    <a:pt x="27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3"/>
                  </a:cubicBezTo>
                  <a:cubicBezTo>
                    <a:pt x="26" y="13"/>
                    <a:pt x="27" y="14"/>
                    <a:pt x="26" y="14"/>
                  </a:cubicBezTo>
                  <a:cubicBezTo>
                    <a:pt x="26" y="13"/>
                    <a:pt x="26" y="12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9"/>
                    <a:pt x="26" y="9"/>
                    <a:pt x="26" y="8"/>
                  </a:cubicBezTo>
                  <a:cubicBezTo>
                    <a:pt x="26" y="8"/>
                    <a:pt x="26" y="7"/>
                    <a:pt x="27" y="7"/>
                  </a:cubicBezTo>
                  <a:cubicBezTo>
                    <a:pt x="27" y="7"/>
                    <a:pt x="27" y="7"/>
                    <a:pt x="28" y="7"/>
                  </a:cubicBezTo>
                  <a:cubicBezTo>
                    <a:pt x="28" y="7"/>
                    <a:pt x="28" y="6"/>
                    <a:pt x="28" y="6"/>
                  </a:cubicBezTo>
                  <a:cubicBezTo>
                    <a:pt x="27" y="7"/>
                    <a:pt x="26" y="6"/>
                    <a:pt x="26" y="7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6" y="5"/>
                    <a:pt x="26" y="4"/>
                    <a:pt x="27" y="4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5"/>
                    <a:pt x="28" y="6"/>
                    <a:pt x="28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8" y="4"/>
                    <a:pt x="28" y="4"/>
                    <a:pt x="28" y="5"/>
                  </a:cubicBezTo>
                  <a:cubicBezTo>
                    <a:pt x="28" y="5"/>
                    <a:pt x="28" y="5"/>
                    <a:pt x="29" y="5"/>
                  </a:cubicBezTo>
                  <a:cubicBezTo>
                    <a:pt x="29" y="5"/>
                    <a:pt x="28" y="5"/>
                    <a:pt x="28" y="6"/>
                  </a:cubicBezTo>
                  <a:cubicBezTo>
                    <a:pt x="29" y="6"/>
                    <a:pt x="29" y="5"/>
                    <a:pt x="29" y="5"/>
                  </a:cubicBezTo>
                  <a:cubicBezTo>
                    <a:pt x="29" y="6"/>
                    <a:pt x="29" y="7"/>
                    <a:pt x="30" y="6"/>
                  </a:cubicBezTo>
                  <a:close/>
                  <a:moveTo>
                    <a:pt x="28" y="34"/>
                  </a:moveTo>
                  <a:cubicBezTo>
                    <a:pt x="29" y="34"/>
                    <a:pt x="28" y="35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9" y="31"/>
                    <a:pt x="29" y="31"/>
                  </a:cubicBezTo>
                  <a:cubicBezTo>
                    <a:pt x="29" y="32"/>
                    <a:pt x="28" y="32"/>
                    <a:pt x="28" y="32"/>
                  </a:cubicBezTo>
                  <a:close/>
                  <a:moveTo>
                    <a:pt x="27" y="15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2"/>
                    <a:pt x="29" y="12"/>
                  </a:cubicBezTo>
                  <a:cubicBezTo>
                    <a:pt x="29" y="12"/>
                    <a:pt x="29" y="13"/>
                    <a:pt x="29" y="13"/>
                  </a:cubicBezTo>
                  <a:cubicBezTo>
                    <a:pt x="29" y="13"/>
                    <a:pt x="29" y="12"/>
                    <a:pt x="30" y="12"/>
                  </a:cubicBezTo>
                  <a:cubicBezTo>
                    <a:pt x="30" y="13"/>
                    <a:pt x="29" y="13"/>
                    <a:pt x="29" y="14"/>
                  </a:cubicBezTo>
                  <a:cubicBezTo>
                    <a:pt x="28" y="14"/>
                    <a:pt x="28" y="14"/>
                    <a:pt x="27" y="15"/>
                  </a:cubicBezTo>
                  <a:close/>
                  <a:moveTo>
                    <a:pt x="29" y="10"/>
                  </a:moveTo>
                  <a:cubicBezTo>
                    <a:pt x="30" y="9"/>
                    <a:pt x="30" y="10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lose/>
                  <a:moveTo>
                    <a:pt x="28" y="13"/>
                  </a:moveTo>
                  <a:cubicBezTo>
                    <a:pt x="28" y="13"/>
                    <a:pt x="28" y="13"/>
                    <a:pt x="2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2"/>
                    <a:pt x="28" y="13"/>
                    <a:pt x="28" y="13"/>
                  </a:cubicBezTo>
                  <a:close/>
                  <a:moveTo>
                    <a:pt x="27" y="16"/>
                  </a:move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lose/>
                  <a:moveTo>
                    <a:pt x="27" y="34"/>
                  </a:moveTo>
                  <a:cubicBezTo>
                    <a:pt x="27" y="33"/>
                    <a:pt x="28" y="33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lose/>
                  <a:moveTo>
                    <a:pt x="27" y="15"/>
                  </a:moveTo>
                  <a:cubicBezTo>
                    <a:pt x="27" y="15"/>
                    <a:pt x="26" y="15"/>
                    <a:pt x="26" y="15"/>
                  </a:cubicBezTo>
                  <a:cubicBezTo>
                    <a:pt x="26" y="14"/>
                    <a:pt x="27" y="14"/>
                    <a:pt x="27" y="15"/>
                  </a:cubicBezTo>
                  <a:close/>
                  <a:moveTo>
                    <a:pt x="27" y="37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7"/>
                  </a:cubicBezTo>
                  <a:close/>
                  <a:moveTo>
                    <a:pt x="30" y="10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9"/>
                    <a:pt x="30" y="10"/>
                  </a:cubicBezTo>
                  <a:close/>
                  <a:moveTo>
                    <a:pt x="30" y="11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1" y="10"/>
                    <a:pt x="30" y="11"/>
                  </a:cubicBezTo>
                  <a:close/>
                  <a:moveTo>
                    <a:pt x="32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2" y="12"/>
                    <a:pt x="32" y="12"/>
                  </a:cubicBezTo>
                  <a:close/>
                  <a:moveTo>
                    <a:pt x="32" y="13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lose/>
                  <a:moveTo>
                    <a:pt x="32" y="23"/>
                  </a:moveTo>
                  <a:cubicBezTo>
                    <a:pt x="32" y="23"/>
                    <a:pt x="32" y="22"/>
                    <a:pt x="32" y="22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32" y="23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33" y="31"/>
                  </a:moveTo>
                  <a:cubicBezTo>
                    <a:pt x="33" y="31"/>
                    <a:pt x="33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3" y="31"/>
                    <a:pt x="33" y="30"/>
                  </a:cubicBezTo>
                  <a:cubicBezTo>
                    <a:pt x="34" y="30"/>
                    <a:pt x="34" y="30"/>
                    <a:pt x="34" y="29"/>
                  </a:cubicBezTo>
                  <a:cubicBezTo>
                    <a:pt x="35" y="30"/>
                    <a:pt x="34" y="31"/>
                    <a:pt x="34" y="31"/>
                  </a:cubicBezTo>
                  <a:cubicBezTo>
                    <a:pt x="34" y="31"/>
                    <a:pt x="34" y="32"/>
                    <a:pt x="33" y="32"/>
                  </a:cubicBezTo>
                  <a:cubicBezTo>
                    <a:pt x="33" y="32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1"/>
                  </a:cubicBezTo>
                  <a:close/>
                  <a:moveTo>
                    <a:pt x="33" y="30"/>
                  </a:moveTo>
                  <a:cubicBezTo>
                    <a:pt x="33" y="29"/>
                    <a:pt x="33" y="29"/>
                    <a:pt x="33" y="28"/>
                  </a:cubicBezTo>
                  <a:cubicBezTo>
                    <a:pt x="33" y="28"/>
                    <a:pt x="34" y="28"/>
                    <a:pt x="34" y="28"/>
                  </a:cubicBezTo>
                  <a:cubicBezTo>
                    <a:pt x="34" y="29"/>
                    <a:pt x="34" y="29"/>
                    <a:pt x="33" y="30"/>
                  </a:cubicBezTo>
                  <a:close/>
                  <a:moveTo>
                    <a:pt x="33" y="33"/>
                  </a:moveTo>
                  <a:cubicBezTo>
                    <a:pt x="33" y="33"/>
                    <a:pt x="33" y="33"/>
                    <a:pt x="32" y="33"/>
                  </a:cubicBezTo>
                  <a:cubicBezTo>
                    <a:pt x="32" y="33"/>
                    <a:pt x="32" y="33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lose/>
                  <a:moveTo>
                    <a:pt x="32" y="31"/>
                  </a:moveTo>
                  <a:cubicBezTo>
                    <a:pt x="32" y="31"/>
                    <a:pt x="32" y="30"/>
                    <a:pt x="33" y="30"/>
                  </a:cubicBezTo>
                  <a:cubicBezTo>
                    <a:pt x="33" y="31"/>
                    <a:pt x="33" y="31"/>
                    <a:pt x="32" y="31"/>
                  </a:cubicBezTo>
                  <a:close/>
                  <a:moveTo>
                    <a:pt x="32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3" y="31"/>
                    <a:pt x="32" y="32"/>
                  </a:cubicBezTo>
                  <a:close/>
                  <a:moveTo>
                    <a:pt x="33" y="19"/>
                  </a:moveTo>
                  <a:cubicBezTo>
                    <a:pt x="33" y="19"/>
                    <a:pt x="33" y="20"/>
                    <a:pt x="33" y="20"/>
                  </a:cubicBezTo>
                  <a:cubicBezTo>
                    <a:pt x="32" y="20"/>
                    <a:pt x="32" y="19"/>
                    <a:pt x="33" y="19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5"/>
                  </a:cubicBezTo>
                  <a:cubicBezTo>
                    <a:pt x="33" y="25"/>
                    <a:pt x="33" y="25"/>
                    <a:pt x="32" y="25"/>
                  </a:cubicBezTo>
                  <a:cubicBezTo>
                    <a:pt x="32" y="24"/>
                    <a:pt x="32" y="24"/>
                    <a:pt x="33" y="23"/>
                  </a:cubicBezTo>
                  <a:close/>
                  <a:moveTo>
                    <a:pt x="33" y="22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  <a:moveTo>
                    <a:pt x="33" y="25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5" y="25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5"/>
                    <a:pt x="33" y="25"/>
                  </a:cubicBezTo>
                  <a:close/>
                  <a:moveTo>
                    <a:pt x="34" y="20"/>
                  </a:move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3" y="21"/>
                    <a:pt x="34" y="20"/>
                  </a:cubicBezTo>
                  <a:close/>
                  <a:moveTo>
                    <a:pt x="34" y="17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4" y="18"/>
                    <a:pt x="34" y="17"/>
                    <a:pt x="34" y="17"/>
                  </a:cubicBezTo>
                  <a:close/>
                  <a:moveTo>
                    <a:pt x="34" y="14"/>
                  </a:moveTo>
                  <a:cubicBezTo>
                    <a:pt x="34" y="14"/>
                    <a:pt x="33" y="14"/>
                    <a:pt x="34" y="14"/>
                  </a:cubicBezTo>
                  <a:cubicBezTo>
                    <a:pt x="34" y="13"/>
                    <a:pt x="34" y="14"/>
                    <a:pt x="34" y="14"/>
                  </a:cubicBezTo>
                  <a:close/>
                  <a:moveTo>
                    <a:pt x="35" y="16"/>
                  </a:moveTo>
                  <a:cubicBezTo>
                    <a:pt x="34" y="16"/>
                    <a:pt x="33" y="17"/>
                    <a:pt x="33" y="16"/>
                  </a:cubicBezTo>
                  <a:cubicBezTo>
                    <a:pt x="34" y="16"/>
                    <a:pt x="35" y="15"/>
                    <a:pt x="35" y="16"/>
                  </a:cubicBezTo>
                  <a:close/>
                  <a:moveTo>
                    <a:pt x="35" y="13"/>
                  </a:moveTo>
                  <a:cubicBezTo>
                    <a:pt x="34" y="14"/>
                    <a:pt x="34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lose/>
                  <a:moveTo>
                    <a:pt x="36" y="12"/>
                  </a:moveTo>
                  <a:cubicBezTo>
                    <a:pt x="36" y="12"/>
                    <a:pt x="35" y="13"/>
                    <a:pt x="35" y="13"/>
                  </a:cubicBezTo>
                  <a:cubicBezTo>
                    <a:pt x="35" y="13"/>
                    <a:pt x="35" y="13"/>
                    <a:pt x="35" y="12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36" y="14"/>
                  </a:moveTo>
                  <a:cubicBezTo>
                    <a:pt x="35" y="14"/>
                    <a:pt x="35" y="15"/>
                    <a:pt x="35" y="14"/>
                  </a:cubicBezTo>
                  <a:cubicBezTo>
                    <a:pt x="35" y="14"/>
                    <a:pt x="35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6" y="17"/>
                  </a:cubicBezTo>
                  <a:cubicBezTo>
                    <a:pt x="36" y="18"/>
                    <a:pt x="36" y="18"/>
                    <a:pt x="35" y="18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4" y="29"/>
                  </a:moveTo>
                  <a:cubicBezTo>
                    <a:pt x="34" y="29"/>
                    <a:pt x="34" y="29"/>
                    <a:pt x="34" y="28"/>
                  </a:cubicBezTo>
                  <a:cubicBezTo>
                    <a:pt x="35" y="28"/>
                    <a:pt x="36" y="28"/>
                    <a:pt x="35" y="29"/>
                  </a:cubicBezTo>
                  <a:cubicBezTo>
                    <a:pt x="35" y="29"/>
                    <a:pt x="35" y="29"/>
                    <a:pt x="34" y="29"/>
                  </a:cubicBezTo>
                  <a:close/>
                  <a:moveTo>
                    <a:pt x="33" y="35"/>
                  </a:moveTo>
                  <a:cubicBezTo>
                    <a:pt x="33" y="34"/>
                    <a:pt x="34" y="33"/>
                    <a:pt x="34" y="33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4" y="33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4" y="34"/>
                    <a:pt x="34" y="35"/>
                  </a:cubicBezTo>
                  <a:cubicBezTo>
                    <a:pt x="34" y="35"/>
                    <a:pt x="34" y="36"/>
                    <a:pt x="33" y="36"/>
                  </a:cubicBezTo>
                  <a:cubicBezTo>
                    <a:pt x="33" y="35"/>
                    <a:pt x="33" y="35"/>
                    <a:pt x="33" y="35"/>
                  </a:cubicBezTo>
                  <a:close/>
                  <a:moveTo>
                    <a:pt x="31" y="36"/>
                  </a:moveTo>
                  <a:cubicBezTo>
                    <a:pt x="31" y="36"/>
                    <a:pt x="32" y="35"/>
                    <a:pt x="32" y="35"/>
                  </a:cubicBezTo>
                  <a:cubicBezTo>
                    <a:pt x="32" y="35"/>
                    <a:pt x="32" y="35"/>
                    <a:pt x="32" y="34"/>
                  </a:cubicBezTo>
                  <a:cubicBezTo>
                    <a:pt x="32" y="34"/>
                    <a:pt x="31" y="34"/>
                    <a:pt x="31" y="34"/>
                  </a:cubicBezTo>
                  <a:cubicBezTo>
                    <a:pt x="31" y="33"/>
                    <a:pt x="32" y="33"/>
                    <a:pt x="32" y="33"/>
                  </a:cubicBezTo>
                  <a:cubicBezTo>
                    <a:pt x="32" y="32"/>
                    <a:pt x="32" y="33"/>
                    <a:pt x="32" y="34"/>
                  </a:cubicBezTo>
                  <a:cubicBezTo>
                    <a:pt x="32" y="34"/>
                    <a:pt x="32" y="33"/>
                    <a:pt x="33" y="33"/>
                  </a:cubicBezTo>
                  <a:cubicBezTo>
                    <a:pt x="33" y="34"/>
                    <a:pt x="32" y="35"/>
                    <a:pt x="32" y="36"/>
                  </a:cubicBezTo>
                  <a:cubicBezTo>
                    <a:pt x="32" y="37"/>
                    <a:pt x="31" y="36"/>
                    <a:pt x="31" y="36"/>
                  </a:cubicBezTo>
                  <a:close/>
                  <a:moveTo>
                    <a:pt x="31" y="18"/>
                  </a:moveTo>
                  <a:cubicBezTo>
                    <a:pt x="31" y="18"/>
                    <a:pt x="31" y="18"/>
                    <a:pt x="32" y="18"/>
                  </a:cubicBezTo>
                  <a:cubicBezTo>
                    <a:pt x="31" y="17"/>
                    <a:pt x="32" y="17"/>
                    <a:pt x="32" y="17"/>
                  </a:cubicBezTo>
                  <a:cubicBezTo>
                    <a:pt x="32" y="17"/>
                    <a:pt x="32" y="16"/>
                    <a:pt x="32" y="1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5"/>
                    <a:pt x="31" y="15"/>
                    <a:pt x="31" y="14"/>
                  </a:cubicBezTo>
                  <a:cubicBezTo>
                    <a:pt x="31" y="15"/>
                    <a:pt x="32" y="16"/>
                    <a:pt x="33" y="15"/>
                  </a:cubicBezTo>
                  <a:cubicBezTo>
                    <a:pt x="33" y="16"/>
                    <a:pt x="32" y="17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1" y="18"/>
                    <a:pt x="31" y="19"/>
                  </a:cubicBezTo>
                  <a:cubicBezTo>
                    <a:pt x="31" y="18"/>
                    <a:pt x="31" y="18"/>
                    <a:pt x="31" y="18"/>
                  </a:cubicBezTo>
                  <a:close/>
                  <a:moveTo>
                    <a:pt x="31" y="26"/>
                  </a:move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lose/>
                  <a:moveTo>
                    <a:pt x="31" y="6"/>
                  </a:moveTo>
                  <a:cubicBezTo>
                    <a:pt x="31" y="6"/>
                    <a:pt x="31" y="5"/>
                    <a:pt x="31" y="5"/>
                  </a:cubicBezTo>
                  <a:cubicBezTo>
                    <a:pt x="31" y="6"/>
                    <a:pt x="31" y="6"/>
                    <a:pt x="31" y="6"/>
                  </a:cubicBezTo>
                  <a:close/>
                  <a:moveTo>
                    <a:pt x="30" y="35"/>
                  </a:moveTo>
                  <a:cubicBezTo>
                    <a:pt x="30" y="35"/>
                    <a:pt x="29" y="36"/>
                    <a:pt x="29" y="36"/>
                  </a:cubicBezTo>
                  <a:cubicBezTo>
                    <a:pt x="29" y="36"/>
                    <a:pt x="29" y="35"/>
                    <a:pt x="29" y="36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9" y="35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0" y="34"/>
                    <a:pt x="30" y="34"/>
                    <a:pt x="31" y="34"/>
                  </a:cubicBezTo>
                  <a:cubicBezTo>
                    <a:pt x="31" y="34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lose/>
                  <a:moveTo>
                    <a:pt x="28" y="37"/>
                  </a:moveTo>
                  <a:cubicBezTo>
                    <a:pt x="28" y="36"/>
                    <a:pt x="29" y="37"/>
                    <a:pt x="29" y="37"/>
                  </a:cubicBezTo>
                  <a:cubicBezTo>
                    <a:pt x="30" y="36"/>
                    <a:pt x="30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8" y="38"/>
                    <a:pt x="28" y="38"/>
                  </a:cubicBezTo>
                  <a:cubicBezTo>
                    <a:pt x="28" y="38"/>
                    <a:pt x="28" y="37"/>
                    <a:pt x="28" y="37"/>
                  </a:cubicBezTo>
                  <a:close/>
                  <a:moveTo>
                    <a:pt x="28" y="35"/>
                  </a:moveTo>
                  <a:cubicBezTo>
                    <a:pt x="28" y="35"/>
                    <a:pt x="27" y="36"/>
                    <a:pt x="27" y="36"/>
                  </a:cubicBezTo>
                  <a:cubicBezTo>
                    <a:pt x="27" y="35"/>
                    <a:pt x="27" y="35"/>
                    <a:pt x="28" y="35"/>
                  </a:cubicBezTo>
                  <a:close/>
                  <a:moveTo>
                    <a:pt x="26" y="41"/>
                  </a:moveTo>
                  <a:cubicBezTo>
                    <a:pt x="27" y="40"/>
                    <a:pt x="27" y="40"/>
                    <a:pt x="28" y="40"/>
                  </a:cubicBezTo>
                  <a:cubicBezTo>
                    <a:pt x="27" y="40"/>
                    <a:pt x="27" y="40"/>
                    <a:pt x="26" y="41"/>
                  </a:cubicBezTo>
                  <a:close/>
                  <a:moveTo>
                    <a:pt x="26" y="37"/>
                  </a:moveTo>
                  <a:cubicBezTo>
                    <a:pt x="26" y="37"/>
                    <a:pt x="25" y="37"/>
                    <a:pt x="26" y="36"/>
                  </a:cubicBezTo>
                  <a:cubicBezTo>
                    <a:pt x="26" y="36"/>
                    <a:pt x="26" y="36"/>
                    <a:pt x="27" y="36"/>
                  </a:cubicBezTo>
                  <a:cubicBezTo>
                    <a:pt x="27" y="36"/>
                    <a:pt x="27" y="37"/>
                    <a:pt x="26" y="37"/>
                  </a:cubicBezTo>
                  <a:close/>
                  <a:moveTo>
                    <a:pt x="25" y="41"/>
                  </a:moveTo>
                  <a:cubicBezTo>
                    <a:pt x="25" y="40"/>
                    <a:pt x="26" y="40"/>
                    <a:pt x="26" y="41"/>
                  </a:cubicBezTo>
                  <a:cubicBezTo>
                    <a:pt x="26" y="41"/>
                    <a:pt x="25" y="41"/>
                    <a:pt x="25" y="41"/>
                  </a:cubicBezTo>
                  <a:close/>
                  <a:moveTo>
                    <a:pt x="25" y="35"/>
                  </a:moveTo>
                  <a:cubicBezTo>
                    <a:pt x="25" y="34"/>
                    <a:pt x="26" y="34"/>
                    <a:pt x="26" y="34"/>
                  </a:cubicBezTo>
                  <a:cubicBezTo>
                    <a:pt x="25" y="35"/>
                    <a:pt x="25" y="35"/>
                    <a:pt x="25" y="35"/>
                  </a:cubicBezTo>
                  <a:close/>
                  <a:moveTo>
                    <a:pt x="25" y="38"/>
                  </a:moveTo>
                  <a:cubicBezTo>
                    <a:pt x="25" y="38"/>
                    <a:pt x="25" y="38"/>
                    <a:pt x="25" y="39"/>
                  </a:cubicBezTo>
                  <a:cubicBezTo>
                    <a:pt x="25" y="39"/>
                    <a:pt x="25" y="38"/>
                    <a:pt x="25" y="38"/>
                  </a:cubicBezTo>
                  <a:close/>
                  <a:moveTo>
                    <a:pt x="25" y="37"/>
                  </a:moveTo>
                  <a:cubicBezTo>
                    <a:pt x="25" y="36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lose/>
                  <a:moveTo>
                    <a:pt x="23" y="42"/>
                  </a:moveTo>
                  <a:cubicBezTo>
                    <a:pt x="24" y="41"/>
                    <a:pt x="24" y="41"/>
                    <a:pt x="24" y="42"/>
                  </a:cubicBezTo>
                  <a:cubicBezTo>
                    <a:pt x="24" y="42"/>
                    <a:pt x="23" y="42"/>
                    <a:pt x="23" y="42"/>
                  </a:cubicBezTo>
                  <a:close/>
                  <a:moveTo>
                    <a:pt x="23" y="42"/>
                  </a:move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lose/>
                  <a:moveTo>
                    <a:pt x="18" y="43"/>
                  </a:moveTo>
                  <a:cubicBezTo>
                    <a:pt x="18" y="43"/>
                    <a:pt x="18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8" y="43"/>
                    <a:pt x="18" y="43"/>
                  </a:cubicBezTo>
                  <a:close/>
                  <a:moveTo>
                    <a:pt x="16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6" y="26"/>
                    <a:pt x="16" y="25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lose/>
                  <a:moveTo>
                    <a:pt x="16" y="39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9"/>
                  </a:cubicBezTo>
                  <a:close/>
                  <a:moveTo>
                    <a:pt x="15" y="44"/>
                  </a:moveTo>
                  <a:cubicBezTo>
                    <a:pt x="16" y="44"/>
                    <a:pt x="16" y="43"/>
                    <a:pt x="16" y="43"/>
                  </a:cubicBezTo>
                  <a:cubicBezTo>
                    <a:pt x="16" y="44"/>
                    <a:pt x="15" y="44"/>
                    <a:pt x="15" y="44"/>
                  </a:cubicBezTo>
                  <a:close/>
                  <a:moveTo>
                    <a:pt x="15" y="45"/>
                  </a:moveTo>
                  <a:cubicBezTo>
                    <a:pt x="15" y="45"/>
                    <a:pt x="16" y="45"/>
                    <a:pt x="16" y="45"/>
                  </a:cubicBezTo>
                  <a:cubicBezTo>
                    <a:pt x="16" y="45"/>
                    <a:pt x="15" y="46"/>
                    <a:pt x="15" y="45"/>
                  </a:cubicBezTo>
                  <a:close/>
                  <a:moveTo>
                    <a:pt x="15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lose/>
                  <a:moveTo>
                    <a:pt x="12" y="36"/>
                  </a:moveTo>
                  <a:cubicBezTo>
                    <a:pt x="13" y="35"/>
                    <a:pt x="14" y="35"/>
                    <a:pt x="13" y="36"/>
                  </a:cubicBezTo>
                  <a:cubicBezTo>
                    <a:pt x="13" y="36"/>
                    <a:pt x="13" y="37"/>
                    <a:pt x="12" y="36"/>
                  </a:cubicBezTo>
                  <a:close/>
                  <a:moveTo>
                    <a:pt x="13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lose/>
                  <a:moveTo>
                    <a:pt x="13" y="35"/>
                  </a:moveTo>
                  <a:cubicBezTo>
                    <a:pt x="13" y="35"/>
                    <a:pt x="13" y="35"/>
                    <a:pt x="12" y="36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lose/>
                  <a:moveTo>
                    <a:pt x="12" y="38"/>
                  </a:moveTo>
                  <a:cubicBezTo>
                    <a:pt x="12" y="38"/>
                    <a:pt x="12" y="38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2" y="38"/>
                    <a:pt x="12" y="38"/>
                  </a:cubicBezTo>
                  <a:close/>
                  <a:moveTo>
                    <a:pt x="10" y="26"/>
                  </a:moveTo>
                  <a:cubicBezTo>
                    <a:pt x="11" y="25"/>
                    <a:pt x="10" y="26"/>
                    <a:pt x="10" y="25"/>
                  </a:cubicBezTo>
                  <a:cubicBezTo>
                    <a:pt x="10" y="24"/>
                    <a:pt x="11" y="25"/>
                    <a:pt x="11" y="25"/>
                  </a:cubicBezTo>
                  <a:cubicBezTo>
                    <a:pt x="11" y="23"/>
                    <a:pt x="13" y="23"/>
                    <a:pt x="13" y="21"/>
                  </a:cubicBezTo>
                  <a:cubicBezTo>
                    <a:pt x="13" y="21"/>
                    <a:pt x="13" y="22"/>
                    <a:pt x="14" y="21"/>
                  </a:cubicBezTo>
                  <a:cubicBezTo>
                    <a:pt x="15" y="20"/>
                    <a:pt x="17" y="19"/>
                    <a:pt x="18" y="18"/>
                  </a:cubicBezTo>
                  <a:cubicBezTo>
                    <a:pt x="18" y="17"/>
                    <a:pt x="18" y="18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8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3" y="18"/>
                    <a:pt x="26" y="17"/>
                    <a:pt x="27" y="19"/>
                  </a:cubicBezTo>
                  <a:cubicBezTo>
                    <a:pt x="26" y="19"/>
                    <a:pt x="24" y="20"/>
                    <a:pt x="24" y="21"/>
                  </a:cubicBezTo>
                  <a:cubicBezTo>
                    <a:pt x="23" y="20"/>
                    <a:pt x="21" y="21"/>
                    <a:pt x="20" y="23"/>
                  </a:cubicBezTo>
                  <a:cubicBezTo>
                    <a:pt x="20" y="22"/>
                    <a:pt x="20" y="22"/>
                    <a:pt x="19" y="22"/>
                  </a:cubicBezTo>
                  <a:cubicBezTo>
                    <a:pt x="19" y="25"/>
                    <a:pt x="19" y="27"/>
                    <a:pt x="19" y="30"/>
                  </a:cubicBezTo>
                  <a:cubicBezTo>
                    <a:pt x="19" y="32"/>
                    <a:pt x="19" y="35"/>
                    <a:pt x="19" y="38"/>
                  </a:cubicBezTo>
                  <a:cubicBezTo>
                    <a:pt x="19" y="38"/>
                    <a:pt x="20" y="38"/>
                    <a:pt x="20" y="38"/>
                  </a:cubicBezTo>
                  <a:cubicBezTo>
                    <a:pt x="18" y="40"/>
                    <a:pt x="21" y="41"/>
                    <a:pt x="22" y="39"/>
                  </a:cubicBezTo>
                  <a:cubicBezTo>
                    <a:pt x="23" y="38"/>
                    <a:pt x="23" y="37"/>
                    <a:pt x="24" y="37"/>
                  </a:cubicBezTo>
                  <a:cubicBezTo>
                    <a:pt x="24" y="39"/>
                    <a:pt x="22" y="41"/>
                    <a:pt x="20" y="42"/>
                  </a:cubicBezTo>
                  <a:cubicBezTo>
                    <a:pt x="20" y="42"/>
                    <a:pt x="18" y="42"/>
                    <a:pt x="18" y="41"/>
                  </a:cubicBezTo>
                  <a:cubicBezTo>
                    <a:pt x="17" y="39"/>
                    <a:pt x="18" y="36"/>
                    <a:pt x="18" y="34"/>
                  </a:cubicBezTo>
                  <a:cubicBezTo>
                    <a:pt x="18" y="33"/>
                    <a:pt x="18" y="33"/>
                    <a:pt x="18" y="32"/>
                  </a:cubicBezTo>
                  <a:cubicBezTo>
                    <a:pt x="18" y="32"/>
                    <a:pt x="18" y="31"/>
                    <a:pt x="18" y="30"/>
                  </a:cubicBezTo>
                  <a:cubicBezTo>
                    <a:pt x="18" y="28"/>
                    <a:pt x="18" y="26"/>
                    <a:pt x="18" y="24"/>
                  </a:cubicBezTo>
                  <a:cubicBezTo>
                    <a:pt x="18" y="24"/>
                    <a:pt x="18" y="23"/>
                    <a:pt x="18" y="23"/>
                  </a:cubicBezTo>
                  <a:cubicBezTo>
                    <a:pt x="17" y="23"/>
                    <a:pt x="17" y="24"/>
                    <a:pt x="17" y="24"/>
                  </a:cubicBezTo>
                  <a:cubicBezTo>
                    <a:pt x="16" y="24"/>
                    <a:pt x="15" y="23"/>
                    <a:pt x="14" y="24"/>
                  </a:cubicBezTo>
                  <a:cubicBezTo>
                    <a:pt x="14" y="25"/>
                    <a:pt x="14" y="25"/>
                    <a:pt x="13" y="26"/>
                  </a:cubicBezTo>
                  <a:cubicBezTo>
                    <a:pt x="13" y="25"/>
                    <a:pt x="11" y="25"/>
                    <a:pt x="10" y="26"/>
                  </a:cubicBezTo>
                  <a:close/>
                  <a:moveTo>
                    <a:pt x="23" y="34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lose/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lose/>
                  <a:moveTo>
                    <a:pt x="10" y="42"/>
                  </a:moveTo>
                  <a:cubicBezTo>
                    <a:pt x="10" y="42"/>
                    <a:pt x="10" y="42"/>
                    <a:pt x="1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3"/>
                    <a:pt x="10" y="42"/>
                    <a:pt x="10" y="42"/>
                  </a:cubicBezTo>
                  <a:close/>
                  <a:moveTo>
                    <a:pt x="9" y="47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lose/>
                  <a:moveTo>
                    <a:pt x="8" y="46"/>
                  </a:moveTo>
                  <a:cubicBezTo>
                    <a:pt x="8" y="46"/>
                    <a:pt x="8" y="45"/>
                    <a:pt x="8" y="45"/>
                  </a:cubicBezTo>
                  <a:cubicBezTo>
                    <a:pt x="8" y="45"/>
                    <a:pt x="8" y="46"/>
                    <a:pt x="8" y="46"/>
                  </a:cubicBezTo>
                  <a:close/>
                  <a:moveTo>
                    <a:pt x="8" y="45"/>
                  </a:moveTo>
                  <a:cubicBezTo>
                    <a:pt x="8" y="45"/>
                    <a:pt x="8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10" y="44"/>
                    <a:pt x="10" y="43"/>
                  </a:cubicBezTo>
                  <a:cubicBezTo>
                    <a:pt x="10" y="43"/>
                    <a:pt x="10" y="43"/>
                    <a:pt x="11" y="44"/>
                  </a:cubicBezTo>
                  <a:cubicBezTo>
                    <a:pt x="10" y="44"/>
                    <a:pt x="10" y="45"/>
                    <a:pt x="10" y="45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9" y="45"/>
                    <a:pt x="9" y="44"/>
                    <a:pt x="9" y="4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5"/>
                    <a:pt x="8" y="45"/>
                  </a:cubicBezTo>
                  <a:close/>
                  <a:moveTo>
                    <a:pt x="7" y="45"/>
                  </a:moveTo>
                  <a:cubicBezTo>
                    <a:pt x="7" y="44"/>
                    <a:pt x="7" y="44"/>
                    <a:pt x="8" y="43"/>
                  </a:cubicBezTo>
                  <a:cubicBezTo>
                    <a:pt x="7" y="44"/>
                    <a:pt x="7" y="44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lose/>
                  <a:moveTo>
                    <a:pt x="6" y="48"/>
                  </a:moveTo>
                  <a:cubicBezTo>
                    <a:pt x="6" y="47"/>
                    <a:pt x="6" y="46"/>
                    <a:pt x="6" y="46"/>
                  </a:cubicBezTo>
                  <a:cubicBezTo>
                    <a:pt x="7" y="45"/>
                    <a:pt x="6" y="47"/>
                    <a:pt x="6" y="48"/>
                  </a:cubicBezTo>
                  <a:close/>
                  <a:moveTo>
                    <a:pt x="5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8"/>
                  </a:cubicBezTo>
                  <a:close/>
                  <a:moveTo>
                    <a:pt x="2" y="49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3" y="49"/>
                    <a:pt x="2" y="49"/>
                  </a:cubicBezTo>
                  <a:close/>
                  <a:moveTo>
                    <a:pt x="2" y="49"/>
                  </a:moveTo>
                  <a:cubicBezTo>
                    <a:pt x="2" y="49"/>
                    <a:pt x="2" y="50"/>
                    <a:pt x="2" y="50"/>
                  </a:cubicBezTo>
                  <a:cubicBezTo>
                    <a:pt x="2" y="50"/>
                    <a:pt x="2" y="49"/>
                    <a:pt x="2" y="49"/>
                  </a:cubicBezTo>
                  <a:close/>
                  <a:moveTo>
                    <a:pt x="2" y="45"/>
                  </a:moveTo>
                  <a:cubicBezTo>
                    <a:pt x="2" y="45"/>
                    <a:pt x="1" y="45"/>
                    <a:pt x="1" y="45"/>
                  </a:cubicBezTo>
                  <a:cubicBezTo>
                    <a:pt x="2" y="44"/>
                    <a:pt x="2" y="44"/>
                    <a:pt x="2" y="43"/>
                  </a:cubicBezTo>
                  <a:cubicBezTo>
                    <a:pt x="2" y="44"/>
                    <a:pt x="2" y="44"/>
                    <a:pt x="3" y="44"/>
                  </a:cubicBezTo>
                  <a:cubicBezTo>
                    <a:pt x="3" y="44"/>
                    <a:pt x="3" y="44"/>
                    <a:pt x="3" y="43"/>
                  </a:cubicBezTo>
                  <a:cubicBezTo>
                    <a:pt x="3" y="43"/>
                    <a:pt x="2" y="43"/>
                    <a:pt x="3" y="43"/>
                  </a:cubicBezTo>
                  <a:cubicBezTo>
                    <a:pt x="3" y="42"/>
                    <a:pt x="3" y="43"/>
                    <a:pt x="3" y="43"/>
                  </a:cubicBezTo>
                  <a:cubicBezTo>
                    <a:pt x="3" y="43"/>
                    <a:pt x="3" y="43"/>
                    <a:pt x="4" y="43"/>
                  </a:cubicBezTo>
                  <a:cubicBezTo>
                    <a:pt x="3" y="43"/>
                    <a:pt x="3" y="43"/>
                    <a:pt x="3" y="42"/>
                  </a:cubicBezTo>
                  <a:cubicBezTo>
                    <a:pt x="3" y="42"/>
                    <a:pt x="4" y="42"/>
                    <a:pt x="4" y="42"/>
                  </a:cubicBezTo>
                  <a:cubicBezTo>
                    <a:pt x="4" y="43"/>
                    <a:pt x="4" y="42"/>
                    <a:pt x="4" y="43"/>
                  </a:cubicBezTo>
                  <a:cubicBezTo>
                    <a:pt x="4" y="43"/>
                    <a:pt x="4" y="44"/>
                    <a:pt x="4" y="44"/>
                  </a:cubicBezTo>
                  <a:cubicBezTo>
                    <a:pt x="4" y="44"/>
                    <a:pt x="4" y="43"/>
                    <a:pt x="5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5"/>
                    <a:pt x="5" y="44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4" y="47"/>
                    <a:pt x="4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4" y="48"/>
                  </a:cubicBezTo>
                  <a:cubicBezTo>
                    <a:pt x="5" y="48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4" y="49"/>
                    <a:pt x="4" y="49"/>
                  </a:cubicBezTo>
                  <a:cubicBezTo>
                    <a:pt x="4" y="49"/>
                    <a:pt x="4" y="48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48"/>
                    <a:pt x="3" y="48"/>
                    <a:pt x="3" y="48"/>
                  </a:cubicBezTo>
                  <a:cubicBezTo>
                    <a:pt x="3" y="48"/>
                    <a:pt x="4" y="48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1" y="46"/>
                    <a:pt x="2" y="45"/>
                  </a:cubicBezTo>
                  <a:close/>
                  <a:moveTo>
                    <a:pt x="1" y="22"/>
                  </a:moveTo>
                  <a:cubicBezTo>
                    <a:pt x="1" y="21"/>
                    <a:pt x="2" y="20"/>
                    <a:pt x="3" y="20"/>
                  </a:cubicBezTo>
                  <a:cubicBezTo>
                    <a:pt x="3" y="21"/>
                    <a:pt x="2" y="20"/>
                    <a:pt x="2" y="21"/>
                  </a:cubicBezTo>
                  <a:cubicBezTo>
                    <a:pt x="2" y="21"/>
                    <a:pt x="2" y="21"/>
                    <a:pt x="2" y="22"/>
                  </a:cubicBez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97" name="Freeform 429"/>
            <p:cNvSpPr>
              <a:spLocks noEditPoints="1"/>
            </p:cNvSpPr>
            <p:nvPr/>
          </p:nvSpPr>
          <p:spPr bwMode="auto">
            <a:xfrm>
              <a:off x="5355" y="3686"/>
              <a:ext cx="77" cy="113"/>
            </a:xfrm>
            <a:custGeom>
              <a:avLst/>
              <a:gdLst>
                <a:gd name="T0" fmla="*/ 11 w 37"/>
                <a:gd name="T1" fmla="*/ 50 h 54"/>
                <a:gd name="T2" fmla="*/ 13 w 37"/>
                <a:gd name="T3" fmla="*/ 42 h 54"/>
                <a:gd name="T4" fmla="*/ 18 w 37"/>
                <a:gd name="T5" fmla="*/ 10 h 54"/>
                <a:gd name="T6" fmla="*/ 22 w 37"/>
                <a:gd name="T7" fmla="*/ 42 h 54"/>
                <a:gd name="T8" fmla="*/ 23 w 37"/>
                <a:gd name="T9" fmla="*/ 43 h 54"/>
                <a:gd name="T10" fmla="*/ 28 w 37"/>
                <a:gd name="T11" fmla="*/ 38 h 54"/>
                <a:gd name="T12" fmla="*/ 30 w 37"/>
                <a:gd name="T13" fmla="*/ 32 h 54"/>
                <a:gd name="T14" fmla="*/ 33 w 37"/>
                <a:gd name="T15" fmla="*/ 38 h 54"/>
                <a:gd name="T16" fmla="*/ 33 w 37"/>
                <a:gd name="T17" fmla="*/ 40 h 54"/>
                <a:gd name="T18" fmla="*/ 33 w 37"/>
                <a:gd name="T19" fmla="*/ 10 h 54"/>
                <a:gd name="T20" fmla="*/ 28 w 37"/>
                <a:gd name="T21" fmla="*/ 2 h 54"/>
                <a:gd name="T22" fmla="*/ 7 w 37"/>
                <a:gd name="T23" fmla="*/ 11 h 54"/>
                <a:gd name="T24" fmla="*/ 30 w 37"/>
                <a:gd name="T25" fmla="*/ 24 h 54"/>
                <a:gd name="T26" fmla="*/ 30 w 37"/>
                <a:gd name="T27" fmla="*/ 10 h 54"/>
                <a:gd name="T28" fmla="*/ 34 w 37"/>
                <a:gd name="T29" fmla="*/ 3 h 54"/>
                <a:gd name="T30" fmla="*/ 33 w 37"/>
                <a:gd name="T31" fmla="*/ 6 h 54"/>
                <a:gd name="T32" fmla="*/ 32 w 37"/>
                <a:gd name="T33" fmla="*/ 17 h 54"/>
                <a:gd name="T34" fmla="*/ 34 w 37"/>
                <a:gd name="T35" fmla="*/ 11 h 54"/>
                <a:gd name="T36" fmla="*/ 35 w 37"/>
                <a:gd name="T37" fmla="*/ 13 h 54"/>
                <a:gd name="T38" fmla="*/ 35 w 37"/>
                <a:gd name="T39" fmla="*/ 24 h 54"/>
                <a:gd name="T40" fmla="*/ 34 w 37"/>
                <a:gd name="T41" fmla="*/ 31 h 54"/>
                <a:gd name="T42" fmla="*/ 32 w 37"/>
                <a:gd name="T43" fmla="*/ 24 h 54"/>
                <a:gd name="T44" fmla="*/ 33 w 37"/>
                <a:gd name="T45" fmla="*/ 19 h 54"/>
                <a:gd name="T46" fmla="*/ 32 w 37"/>
                <a:gd name="T47" fmla="*/ 24 h 54"/>
                <a:gd name="T48" fmla="*/ 31 w 37"/>
                <a:gd name="T49" fmla="*/ 22 h 54"/>
                <a:gd name="T50" fmla="*/ 29 w 37"/>
                <a:gd name="T51" fmla="*/ 30 h 54"/>
                <a:gd name="T52" fmla="*/ 18 w 37"/>
                <a:gd name="T53" fmla="*/ 45 h 54"/>
                <a:gd name="T54" fmla="*/ 21 w 37"/>
                <a:gd name="T55" fmla="*/ 36 h 54"/>
                <a:gd name="T56" fmla="*/ 23 w 37"/>
                <a:gd name="T57" fmla="*/ 30 h 54"/>
                <a:gd name="T58" fmla="*/ 23 w 37"/>
                <a:gd name="T59" fmla="*/ 37 h 54"/>
                <a:gd name="T60" fmla="*/ 26 w 37"/>
                <a:gd name="T61" fmla="*/ 12 h 54"/>
                <a:gd name="T62" fmla="*/ 26 w 37"/>
                <a:gd name="T63" fmla="*/ 32 h 54"/>
                <a:gd name="T64" fmla="*/ 26 w 37"/>
                <a:gd name="T65" fmla="*/ 9 h 54"/>
                <a:gd name="T66" fmla="*/ 27 w 37"/>
                <a:gd name="T67" fmla="*/ 7 h 54"/>
                <a:gd name="T68" fmla="*/ 28 w 37"/>
                <a:gd name="T69" fmla="*/ 5 h 54"/>
                <a:gd name="T70" fmla="*/ 25 w 37"/>
                <a:gd name="T71" fmla="*/ 37 h 54"/>
                <a:gd name="T72" fmla="*/ 24 w 37"/>
                <a:gd name="T73" fmla="*/ 7 h 54"/>
                <a:gd name="T74" fmla="*/ 2 w 37"/>
                <a:gd name="T75" fmla="*/ 15 h 54"/>
                <a:gd name="T76" fmla="*/ 4 w 37"/>
                <a:gd name="T77" fmla="*/ 36 h 54"/>
                <a:gd name="T78" fmla="*/ 6 w 37"/>
                <a:gd name="T79" fmla="*/ 19 h 54"/>
                <a:gd name="T80" fmla="*/ 7 w 37"/>
                <a:gd name="T81" fmla="*/ 33 h 54"/>
                <a:gd name="T82" fmla="*/ 8 w 37"/>
                <a:gd name="T83" fmla="*/ 21 h 54"/>
                <a:gd name="T84" fmla="*/ 5 w 37"/>
                <a:gd name="T85" fmla="*/ 30 h 54"/>
                <a:gd name="T86" fmla="*/ 6 w 37"/>
                <a:gd name="T87" fmla="*/ 25 h 54"/>
                <a:gd name="T88" fmla="*/ 4 w 37"/>
                <a:gd name="T89" fmla="*/ 31 h 54"/>
                <a:gd name="T90" fmla="*/ 2 w 37"/>
                <a:gd name="T91" fmla="*/ 16 h 54"/>
                <a:gd name="T92" fmla="*/ 5 w 37"/>
                <a:gd name="T93" fmla="*/ 17 h 54"/>
                <a:gd name="T94" fmla="*/ 7 w 37"/>
                <a:gd name="T95" fmla="*/ 16 h 54"/>
                <a:gd name="T96" fmla="*/ 7 w 37"/>
                <a:gd name="T97" fmla="*/ 21 h 54"/>
                <a:gd name="T98" fmla="*/ 10 w 37"/>
                <a:gd name="T99" fmla="*/ 18 h 54"/>
                <a:gd name="T100" fmla="*/ 12 w 37"/>
                <a:gd name="T101" fmla="*/ 34 h 54"/>
                <a:gd name="T102" fmla="*/ 10 w 37"/>
                <a:gd name="T103" fmla="*/ 17 h 54"/>
                <a:gd name="T104" fmla="*/ 12 w 37"/>
                <a:gd name="T105" fmla="*/ 30 h 54"/>
                <a:gd name="T106" fmla="*/ 14 w 37"/>
                <a:gd name="T107" fmla="*/ 31 h 54"/>
                <a:gd name="T108" fmla="*/ 13 w 37"/>
                <a:gd name="T109" fmla="*/ 47 h 54"/>
                <a:gd name="T110" fmla="*/ 11 w 37"/>
                <a:gd name="T111" fmla="*/ 46 h 54"/>
                <a:gd name="T112" fmla="*/ 8 w 37"/>
                <a:gd name="T113" fmla="*/ 45 h 54"/>
                <a:gd name="T114" fmla="*/ 6 w 37"/>
                <a:gd name="T115" fmla="*/ 49 h 54"/>
                <a:gd name="T116" fmla="*/ 4 w 37"/>
                <a:gd name="T117" fmla="*/ 43 h 54"/>
                <a:gd name="T118" fmla="*/ 3 w 37"/>
                <a:gd name="T119" fmla="*/ 47 h 54"/>
                <a:gd name="T120" fmla="*/ 2 w 37"/>
                <a:gd name="T121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" h="54">
                  <a:moveTo>
                    <a:pt x="0" y="15"/>
                  </a:moveTo>
                  <a:cubicBezTo>
                    <a:pt x="1" y="16"/>
                    <a:pt x="0" y="19"/>
                    <a:pt x="0" y="21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1" y="23"/>
                    <a:pt x="0" y="24"/>
                    <a:pt x="1" y="25"/>
                  </a:cubicBezTo>
                  <a:cubicBezTo>
                    <a:pt x="1" y="27"/>
                    <a:pt x="0" y="30"/>
                    <a:pt x="1" y="32"/>
                  </a:cubicBezTo>
                  <a:cubicBezTo>
                    <a:pt x="1" y="33"/>
                    <a:pt x="1" y="33"/>
                    <a:pt x="1" y="34"/>
                  </a:cubicBezTo>
                  <a:cubicBezTo>
                    <a:pt x="1" y="35"/>
                    <a:pt x="1" y="37"/>
                    <a:pt x="1" y="39"/>
                  </a:cubicBezTo>
                  <a:cubicBezTo>
                    <a:pt x="1" y="41"/>
                    <a:pt x="1" y="42"/>
                    <a:pt x="1" y="43"/>
                  </a:cubicBezTo>
                  <a:cubicBezTo>
                    <a:pt x="1" y="46"/>
                    <a:pt x="1" y="48"/>
                    <a:pt x="1" y="50"/>
                  </a:cubicBezTo>
                  <a:cubicBezTo>
                    <a:pt x="1" y="51"/>
                    <a:pt x="2" y="52"/>
                    <a:pt x="1" y="53"/>
                  </a:cubicBezTo>
                  <a:cubicBezTo>
                    <a:pt x="2" y="54"/>
                    <a:pt x="4" y="52"/>
                    <a:pt x="5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1"/>
                    <a:pt x="9" y="50"/>
                    <a:pt x="11" y="50"/>
                  </a:cubicBezTo>
                  <a:cubicBezTo>
                    <a:pt x="11" y="49"/>
                    <a:pt x="10" y="49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2" y="49"/>
                    <a:pt x="11" y="49"/>
                    <a:pt x="11" y="49"/>
                  </a:cubicBezTo>
                  <a:cubicBezTo>
                    <a:pt x="12" y="50"/>
                    <a:pt x="13" y="49"/>
                    <a:pt x="13" y="4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8"/>
                    <a:pt x="14" y="47"/>
                    <a:pt x="15" y="47"/>
                  </a:cubicBezTo>
                  <a:cubicBezTo>
                    <a:pt x="14" y="46"/>
                    <a:pt x="13" y="46"/>
                    <a:pt x="13" y="45"/>
                  </a:cubicBezTo>
                  <a:cubicBezTo>
                    <a:pt x="13" y="45"/>
                    <a:pt x="14" y="44"/>
                    <a:pt x="14" y="44"/>
                  </a:cubicBezTo>
                  <a:cubicBezTo>
                    <a:pt x="14" y="44"/>
                    <a:pt x="14" y="43"/>
                    <a:pt x="14" y="43"/>
                  </a:cubicBezTo>
                  <a:cubicBezTo>
                    <a:pt x="14" y="43"/>
                    <a:pt x="13" y="43"/>
                    <a:pt x="13" y="43"/>
                  </a:cubicBezTo>
                  <a:cubicBezTo>
                    <a:pt x="13" y="43"/>
                    <a:pt x="13" y="44"/>
                    <a:pt x="13" y="44"/>
                  </a:cubicBezTo>
                  <a:cubicBezTo>
                    <a:pt x="13" y="44"/>
                    <a:pt x="13" y="43"/>
                    <a:pt x="13" y="42"/>
                  </a:cubicBezTo>
                  <a:cubicBezTo>
                    <a:pt x="13" y="42"/>
                    <a:pt x="14" y="42"/>
                    <a:pt x="14" y="41"/>
                  </a:cubicBezTo>
                  <a:cubicBezTo>
                    <a:pt x="15" y="42"/>
                    <a:pt x="15" y="42"/>
                    <a:pt x="16" y="42"/>
                  </a:cubicBezTo>
                  <a:cubicBezTo>
                    <a:pt x="16" y="42"/>
                    <a:pt x="15" y="43"/>
                    <a:pt x="15" y="44"/>
                  </a:cubicBezTo>
                  <a:cubicBezTo>
                    <a:pt x="16" y="43"/>
                    <a:pt x="17" y="42"/>
                    <a:pt x="18" y="42"/>
                  </a:cubicBezTo>
                  <a:cubicBezTo>
                    <a:pt x="18" y="38"/>
                    <a:pt x="18" y="33"/>
                    <a:pt x="18" y="28"/>
                  </a:cubicBezTo>
                  <a:cubicBezTo>
                    <a:pt x="15" y="29"/>
                    <a:pt x="14" y="28"/>
                    <a:pt x="13" y="26"/>
                  </a:cubicBezTo>
                  <a:cubicBezTo>
                    <a:pt x="13" y="22"/>
                    <a:pt x="13" y="19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3" y="14"/>
                    <a:pt x="13" y="13"/>
                    <a:pt x="12" y="12"/>
                  </a:cubicBezTo>
                  <a:cubicBezTo>
                    <a:pt x="13" y="12"/>
                    <a:pt x="13" y="12"/>
                    <a:pt x="13" y="11"/>
                  </a:cubicBezTo>
                  <a:cubicBezTo>
                    <a:pt x="15" y="11"/>
                    <a:pt x="16" y="10"/>
                    <a:pt x="17" y="10"/>
                  </a:cubicBezTo>
                  <a:cubicBezTo>
                    <a:pt x="17" y="10"/>
                    <a:pt x="17" y="9"/>
                    <a:pt x="18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9" y="9"/>
                    <a:pt x="19" y="8"/>
                    <a:pt x="20" y="9"/>
                  </a:cubicBezTo>
                  <a:cubicBezTo>
                    <a:pt x="21" y="8"/>
                    <a:pt x="22" y="8"/>
                    <a:pt x="23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3" y="12"/>
                    <a:pt x="24" y="14"/>
                    <a:pt x="24" y="17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4" y="19"/>
                    <a:pt x="24" y="20"/>
                  </a:cubicBezTo>
                  <a:cubicBezTo>
                    <a:pt x="24" y="21"/>
                    <a:pt x="23" y="23"/>
                    <a:pt x="23" y="24"/>
                  </a:cubicBezTo>
                  <a:cubicBezTo>
                    <a:pt x="21" y="26"/>
                    <a:pt x="21" y="27"/>
                    <a:pt x="19" y="28"/>
                  </a:cubicBezTo>
                  <a:cubicBezTo>
                    <a:pt x="19" y="32"/>
                    <a:pt x="19" y="37"/>
                    <a:pt x="20" y="41"/>
                  </a:cubicBezTo>
                  <a:cubicBezTo>
                    <a:pt x="22" y="40"/>
                    <a:pt x="24" y="40"/>
                    <a:pt x="25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3" y="43"/>
                    <a:pt x="24" y="41"/>
                    <a:pt x="25" y="41"/>
                  </a:cubicBezTo>
                  <a:cubicBezTo>
                    <a:pt x="24" y="41"/>
                    <a:pt x="23" y="42"/>
                    <a:pt x="22" y="42"/>
                  </a:cubicBezTo>
                  <a:cubicBezTo>
                    <a:pt x="21" y="42"/>
                    <a:pt x="20" y="43"/>
                    <a:pt x="19" y="44"/>
                  </a:cubicBezTo>
                  <a:cubicBezTo>
                    <a:pt x="18" y="43"/>
                    <a:pt x="17" y="44"/>
                    <a:pt x="16" y="44"/>
                  </a:cubicBezTo>
                  <a:cubicBezTo>
                    <a:pt x="16" y="45"/>
                    <a:pt x="16" y="45"/>
                    <a:pt x="17" y="45"/>
                  </a:cubicBezTo>
                  <a:cubicBezTo>
                    <a:pt x="17" y="45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46"/>
                    <a:pt x="18" y="46"/>
                    <a:pt x="19" y="46"/>
                  </a:cubicBezTo>
                  <a:cubicBezTo>
                    <a:pt x="19" y="45"/>
                    <a:pt x="20" y="45"/>
                    <a:pt x="20" y="45"/>
                  </a:cubicBezTo>
                  <a:cubicBezTo>
                    <a:pt x="20" y="46"/>
                    <a:pt x="19" y="45"/>
                    <a:pt x="19" y="46"/>
                  </a:cubicBezTo>
                  <a:cubicBezTo>
                    <a:pt x="19" y="47"/>
                    <a:pt x="19" y="46"/>
                    <a:pt x="20" y="46"/>
                  </a:cubicBezTo>
                  <a:cubicBezTo>
                    <a:pt x="20" y="46"/>
                    <a:pt x="22" y="45"/>
                    <a:pt x="22" y="44"/>
                  </a:cubicBezTo>
                  <a:cubicBezTo>
                    <a:pt x="21" y="45"/>
                    <a:pt x="21" y="45"/>
                    <a:pt x="20" y="45"/>
                  </a:cubicBezTo>
                  <a:cubicBezTo>
                    <a:pt x="21" y="44"/>
                    <a:pt x="22" y="43"/>
                    <a:pt x="22" y="44"/>
                  </a:cubicBezTo>
                  <a:cubicBezTo>
                    <a:pt x="23" y="44"/>
                    <a:pt x="23" y="43"/>
                    <a:pt x="23" y="43"/>
                  </a:cubicBezTo>
                  <a:cubicBezTo>
                    <a:pt x="23" y="43"/>
                    <a:pt x="24" y="43"/>
                    <a:pt x="24" y="43"/>
                  </a:cubicBezTo>
                  <a:cubicBezTo>
                    <a:pt x="23" y="44"/>
                    <a:pt x="23" y="44"/>
                    <a:pt x="22" y="44"/>
                  </a:cubicBezTo>
                  <a:cubicBezTo>
                    <a:pt x="22" y="45"/>
                    <a:pt x="24" y="44"/>
                    <a:pt x="24" y="44"/>
                  </a:cubicBezTo>
                  <a:cubicBezTo>
                    <a:pt x="25" y="44"/>
                    <a:pt x="26" y="43"/>
                    <a:pt x="26" y="43"/>
                  </a:cubicBezTo>
                  <a:cubicBezTo>
                    <a:pt x="26" y="43"/>
                    <a:pt x="25" y="43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1"/>
                    <a:pt x="26" y="40"/>
                  </a:cubicBezTo>
                  <a:cubicBezTo>
                    <a:pt x="26" y="39"/>
                    <a:pt x="25" y="40"/>
                    <a:pt x="25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6" y="39"/>
                    <a:pt x="26" y="38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7" y="39"/>
                    <a:pt x="27" y="38"/>
                    <a:pt x="28" y="38"/>
                  </a:cubicBezTo>
                  <a:cubicBezTo>
                    <a:pt x="28" y="39"/>
                    <a:pt x="27" y="40"/>
                    <a:pt x="28" y="41"/>
                  </a:cubicBezTo>
                  <a:cubicBezTo>
                    <a:pt x="28" y="41"/>
                    <a:pt x="29" y="41"/>
                    <a:pt x="29" y="41"/>
                  </a:cubicBezTo>
                  <a:cubicBezTo>
                    <a:pt x="29" y="42"/>
                    <a:pt x="28" y="41"/>
                    <a:pt x="28" y="42"/>
                  </a:cubicBezTo>
                  <a:cubicBezTo>
                    <a:pt x="29" y="42"/>
                    <a:pt x="30" y="42"/>
                    <a:pt x="30" y="41"/>
                  </a:cubicBezTo>
                  <a:cubicBezTo>
                    <a:pt x="30" y="41"/>
                    <a:pt x="30" y="41"/>
                    <a:pt x="30" y="40"/>
                  </a:cubicBezTo>
                  <a:cubicBezTo>
                    <a:pt x="29" y="40"/>
                    <a:pt x="29" y="39"/>
                    <a:pt x="29" y="38"/>
                  </a:cubicBezTo>
                  <a:cubicBezTo>
                    <a:pt x="29" y="38"/>
                    <a:pt x="29" y="39"/>
                    <a:pt x="29" y="38"/>
                  </a:cubicBezTo>
                  <a:cubicBezTo>
                    <a:pt x="29" y="38"/>
                    <a:pt x="29" y="36"/>
                    <a:pt x="29" y="35"/>
                  </a:cubicBezTo>
                  <a:cubicBezTo>
                    <a:pt x="30" y="35"/>
                    <a:pt x="30" y="36"/>
                    <a:pt x="30" y="36"/>
                  </a:cubicBezTo>
                  <a:cubicBezTo>
                    <a:pt x="30" y="35"/>
                    <a:pt x="29" y="34"/>
                    <a:pt x="29" y="34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0" y="32"/>
                    <a:pt x="30" y="33"/>
                    <a:pt x="30" y="32"/>
                  </a:cubicBezTo>
                  <a:cubicBezTo>
                    <a:pt x="31" y="31"/>
                    <a:pt x="31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3"/>
                  </a:cubicBezTo>
                  <a:cubicBezTo>
                    <a:pt x="33" y="33"/>
                    <a:pt x="33" y="33"/>
                    <a:pt x="34" y="33"/>
                  </a:cubicBezTo>
                  <a:cubicBezTo>
                    <a:pt x="34" y="33"/>
                    <a:pt x="34" y="32"/>
                    <a:pt x="34" y="32"/>
                  </a:cubicBezTo>
                  <a:cubicBezTo>
                    <a:pt x="34" y="32"/>
                    <a:pt x="35" y="32"/>
                    <a:pt x="35" y="32"/>
                  </a:cubicBezTo>
                  <a:cubicBezTo>
                    <a:pt x="35" y="33"/>
                    <a:pt x="35" y="33"/>
                    <a:pt x="35" y="34"/>
                  </a:cubicBezTo>
                  <a:cubicBezTo>
                    <a:pt x="35" y="34"/>
                    <a:pt x="35" y="33"/>
                    <a:pt x="35" y="33"/>
                  </a:cubicBezTo>
                  <a:cubicBezTo>
                    <a:pt x="36" y="34"/>
                    <a:pt x="35" y="35"/>
                    <a:pt x="35" y="36"/>
                  </a:cubicBezTo>
                  <a:cubicBezTo>
                    <a:pt x="35" y="36"/>
                    <a:pt x="35" y="35"/>
                    <a:pt x="34" y="36"/>
                  </a:cubicBezTo>
                  <a:cubicBezTo>
                    <a:pt x="34" y="36"/>
                    <a:pt x="34" y="36"/>
                    <a:pt x="34" y="37"/>
                  </a:cubicBezTo>
                  <a:cubicBezTo>
                    <a:pt x="34" y="37"/>
                    <a:pt x="33" y="37"/>
                    <a:pt x="33" y="38"/>
                  </a:cubicBezTo>
                  <a:cubicBezTo>
                    <a:pt x="32" y="38"/>
                    <a:pt x="32" y="39"/>
                    <a:pt x="32" y="38"/>
                  </a:cubicBezTo>
                  <a:cubicBezTo>
                    <a:pt x="32" y="38"/>
                    <a:pt x="32" y="38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7"/>
                    <a:pt x="32" y="37"/>
                  </a:cubicBezTo>
                  <a:cubicBezTo>
                    <a:pt x="32" y="37"/>
                    <a:pt x="31" y="37"/>
                    <a:pt x="31" y="37"/>
                  </a:cubicBezTo>
                  <a:cubicBezTo>
                    <a:pt x="31" y="37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39"/>
                    <a:pt x="31" y="40"/>
                    <a:pt x="31" y="40"/>
                  </a:cubicBezTo>
                  <a:cubicBezTo>
                    <a:pt x="31" y="40"/>
                    <a:pt x="31" y="39"/>
                    <a:pt x="32" y="40"/>
                  </a:cubicBezTo>
                  <a:cubicBezTo>
                    <a:pt x="32" y="40"/>
                    <a:pt x="31" y="40"/>
                    <a:pt x="32" y="41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4" y="40"/>
                    <a:pt x="34" y="39"/>
                    <a:pt x="34" y="39"/>
                  </a:cubicBezTo>
                  <a:cubicBezTo>
                    <a:pt x="34" y="39"/>
                    <a:pt x="34" y="39"/>
                    <a:pt x="35" y="39"/>
                  </a:cubicBezTo>
                  <a:cubicBezTo>
                    <a:pt x="35" y="39"/>
                    <a:pt x="36" y="38"/>
                    <a:pt x="36" y="38"/>
                  </a:cubicBezTo>
                  <a:cubicBezTo>
                    <a:pt x="36" y="36"/>
                    <a:pt x="37" y="33"/>
                    <a:pt x="36" y="31"/>
                  </a:cubicBezTo>
                  <a:cubicBezTo>
                    <a:pt x="36" y="27"/>
                    <a:pt x="37" y="24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17"/>
                    <a:pt x="37" y="12"/>
                    <a:pt x="36" y="9"/>
                  </a:cubicBezTo>
                  <a:cubicBezTo>
                    <a:pt x="36" y="9"/>
                    <a:pt x="36" y="10"/>
                    <a:pt x="35" y="10"/>
                  </a:cubicBezTo>
                  <a:cubicBezTo>
                    <a:pt x="35" y="10"/>
                    <a:pt x="36" y="10"/>
                    <a:pt x="36" y="11"/>
                  </a:cubicBezTo>
                  <a:cubicBezTo>
                    <a:pt x="35" y="11"/>
                    <a:pt x="35" y="10"/>
                    <a:pt x="35" y="11"/>
                  </a:cubicBezTo>
                  <a:cubicBezTo>
                    <a:pt x="34" y="10"/>
                    <a:pt x="35" y="8"/>
                    <a:pt x="35" y="9"/>
                  </a:cubicBezTo>
                  <a:cubicBezTo>
                    <a:pt x="36" y="9"/>
                    <a:pt x="35" y="8"/>
                    <a:pt x="35" y="8"/>
                  </a:cubicBezTo>
                  <a:cubicBezTo>
                    <a:pt x="35" y="9"/>
                    <a:pt x="34" y="9"/>
                    <a:pt x="33" y="10"/>
                  </a:cubicBezTo>
                  <a:cubicBezTo>
                    <a:pt x="33" y="10"/>
                    <a:pt x="32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8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7"/>
                    <a:pt x="34" y="6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4" y="6"/>
                    <a:pt x="35" y="6"/>
                  </a:cubicBezTo>
                  <a:cubicBezTo>
                    <a:pt x="34" y="6"/>
                    <a:pt x="34" y="8"/>
                    <a:pt x="35" y="8"/>
                  </a:cubicBezTo>
                  <a:cubicBezTo>
                    <a:pt x="35" y="8"/>
                    <a:pt x="35" y="7"/>
                    <a:pt x="35" y="7"/>
                  </a:cubicBezTo>
                  <a:cubicBezTo>
                    <a:pt x="35" y="6"/>
                    <a:pt x="35" y="7"/>
                    <a:pt x="35" y="7"/>
                  </a:cubicBezTo>
                  <a:cubicBezTo>
                    <a:pt x="36" y="6"/>
                    <a:pt x="36" y="4"/>
                    <a:pt x="36" y="3"/>
                  </a:cubicBezTo>
                  <a:cubicBezTo>
                    <a:pt x="36" y="2"/>
                    <a:pt x="35" y="1"/>
                    <a:pt x="36" y="0"/>
                  </a:cubicBezTo>
                  <a:cubicBezTo>
                    <a:pt x="33" y="1"/>
                    <a:pt x="31" y="2"/>
                    <a:pt x="28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4" y="4"/>
                    <a:pt x="23" y="4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6"/>
                    <a:pt x="20" y="6"/>
                    <a:pt x="19" y="6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5" y="8"/>
                    <a:pt x="13" y="9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6" y="11"/>
                    <a:pt x="4" y="12"/>
                    <a:pt x="4" y="13"/>
                  </a:cubicBezTo>
                  <a:cubicBezTo>
                    <a:pt x="3" y="12"/>
                    <a:pt x="2" y="14"/>
                    <a:pt x="1" y="14"/>
                  </a:cubicBezTo>
                  <a:cubicBezTo>
                    <a:pt x="0" y="14"/>
                    <a:pt x="0" y="14"/>
                    <a:pt x="0" y="15"/>
                  </a:cubicBezTo>
                  <a:close/>
                  <a:moveTo>
                    <a:pt x="30" y="6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0" y="6"/>
                    <a:pt x="30" y="6"/>
                  </a:cubicBezTo>
                  <a:close/>
                  <a:moveTo>
                    <a:pt x="29" y="15"/>
                  </a:moveTo>
                  <a:cubicBezTo>
                    <a:pt x="29" y="15"/>
                    <a:pt x="30" y="15"/>
                    <a:pt x="30" y="15"/>
                  </a:cubicBezTo>
                  <a:cubicBezTo>
                    <a:pt x="30" y="15"/>
                    <a:pt x="29" y="15"/>
                    <a:pt x="29" y="15"/>
                  </a:cubicBezTo>
                  <a:close/>
                  <a:moveTo>
                    <a:pt x="30" y="24"/>
                  </a:moveTo>
                  <a:cubicBezTo>
                    <a:pt x="30" y="24"/>
                    <a:pt x="30" y="25"/>
                    <a:pt x="29" y="24"/>
                  </a:cubicBezTo>
                  <a:cubicBezTo>
                    <a:pt x="29" y="24"/>
                    <a:pt x="30" y="24"/>
                    <a:pt x="30" y="24"/>
                  </a:cubicBezTo>
                  <a:close/>
                  <a:moveTo>
                    <a:pt x="30" y="12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30" y="9"/>
                  </a:moveTo>
                  <a:cubicBezTo>
                    <a:pt x="30" y="9"/>
                    <a:pt x="30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10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30" y="10"/>
                    <a:pt x="29" y="9"/>
                  </a:cubicBezTo>
                  <a:cubicBezTo>
                    <a:pt x="30" y="9"/>
                    <a:pt x="30" y="8"/>
                    <a:pt x="30" y="8"/>
                  </a:cubicBezTo>
                  <a:cubicBezTo>
                    <a:pt x="30" y="9"/>
                    <a:pt x="30" y="9"/>
                    <a:pt x="30" y="10"/>
                  </a:cubicBezTo>
                  <a:cubicBezTo>
                    <a:pt x="30" y="10"/>
                    <a:pt x="30" y="9"/>
                    <a:pt x="30" y="9"/>
                  </a:cubicBezTo>
                  <a:close/>
                  <a:moveTo>
                    <a:pt x="31" y="11"/>
                  </a:moveTo>
                  <a:cubicBezTo>
                    <a:pt x="31" y="11"/>
                    <a:pt x="32" y="11"/>
                    <a:pt x="32" y="11"/>
                  </a:cubicBezTo>
                  <a:cubicBezTo>
                    <a:pt x="32" y="11"/>
                    <a:pt x="32" y="12"/>
                    <a:pt x="32" y="12"/>
                  </a:cubicBezTo>
                  <a:cubicBezTo>
                    <a:pt x="32" y="12"/>
                    <a:pt x="32" y="13"/>
                    <a:pt x="31" y="12"/>
                  </a:cubicBezTo>
                  <a:cubicBezTo>
                    <a:pt x="32" y="12"/>
                    <a:pt x="31" y="12"/>
                    <a:pt x="31" y="11"/>
                  </a:cubicBezTo>
                  <a:close/>
                  <a:moveTo>
                    <a:pt x="31" y="6"/>
                  </a:moveTo>
                  <a:cubicBezTo>
                    <a:pt x="31" y="6"/>
                    <a:pt x="31" y="6"/>
                    <a:pt x="31" y="7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1" y="5"/>
                    <a:pt x="31" y="6"/>
                    <a:pt x="31" y="6"/>
                  </a:cubicBezTo>
                  <a:close/>
                  <a:moveTo>
                    <a:pt x="34" y="3"/>
                  </a:moveTo>
                  <a:cubicBezTo>
                    <a:pt x="34" y="3"/>
                    <a:pt x="33" y="3"/>
                    <a:pt x="33" y="2"/>
                  </a:cubicBezTo>
                  <a:cubicBezTo>
                    <a:pt x="33" y="2"/>
                    <a:pt x="34" y="2"/>
                    <a:pt x="34" y="3"/>
                  </a:cubicBezTo>
                  <a:close/>
                  <a:moveTo>
                    <a:pt x="33" y="5"/>
                  </a:moveTo>
                  <a:cubicBezTo>
                    <a:pt x="33" y="4"/>
                    <a:pt x="33" y="4"/>
                    <a:pt x="34" y="4"/>
                  </a:cubicBezTo>
                  <a:cubicBezTo>
                    <a:pt x="34" y="4"/>
                    <a:pt x="34" y="5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5"/>
                    <a:pt x="33" y="5"/>
                    <a:pt x="33" y="4"/>
                  </a:cubicBezTo>
                  <a:cubicBezTo>
                    <a:pt x="33" y="4"/>
                    <a:pt x="33" y="5"/>
                    <a:pt x="33" y="5"/>
                  </a:cubicBezTo>
                  <a:close/>
                  <a:moveTo>
                    <a:pt x="32" y="7"/>
                  </a:moveTo>
                  <a:cubicBezTo>
                    <a:pt x="31" y="7"/>
                    <a:pt x="32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7"/>
                    <a:pt x="31" y="7"/>
                  </a:cubicBezTo>
                  <a:cubicBezTo>
                    <a:pt x="32" y="7"/>
                    <a:pt x="32" y="6"/>
                    <a:pt x="33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2" y="7"/>
                    <a:pt x="32" y="7"/>
                  </a:cubicBezTo>
                  <a:close/>
                  <a:moveTo>
                    <a:pt x="32" y="13"/>
                  </a:moveTo>
                  <a:cubicBezTo>
                    <a:pt x="32" y="13"/>
                    <a:pt x="32" y="12"/>
                    <a:pt x="32" y="12"/>
                  </a:cubicBezTo>
                  <a:cubicBezTo>
                    <a:pt x="33" y="12"/>
                    <a:pt x="33" y="13"/>
                    <a:pt x="32" y="13"/>
                  </a:cubicBezTo>
                  <a:close/>
                  <a:moveTo>
                    <a:pt x="32" y="18"/>
                  </a:moveTo>
                  <a:cubicBezTo>
                    <a:pt x="32" y="18"/>
                    <a:pt x="32" y="17"/>
                    <a:pt x="32" y="17"/>
                  </a:cubicBezTo>
                  <a:cubicBezTo>
                    <a:pt x="32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6"/>
                    <a:pt x="30" y="15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cubicBezTo>
                    <a:pt x="32" y="15"/>
                    <a:pt x="32" y="15"/>
                    <a:pt x="32" y="16"/>
                  </a:cubicBezTo>
                  <a:cubicBezTo>
                    <a:pt x="32" y="16"/>
                    <a:pt x="32" y="16"/>
                    <a:pt x="32" y="17"/>
                  </a:cubicBezTo>
                  <a:cubicBezTo>
                    <a:pt x="32" y="16"/>
                    <a:pt x="33" y="16"/>
                    <a:pt x="33" y="16"/>
                  </a:cubicBezTo>
                  <a:cubicBezTo>
                    <a:pt x="33" y="16"/>
                    <a:pt x="33" y="17"/>
                    <a:pt x="32" y="18"/>
                  </a:cubicBezTo>
                  <a:close/>
                  <a:moveTo>
                    <a:pt x="34" y="17"/>
                  </a:moveTo>
                  <a:cubicBezTo>
                    <a:pt x="33" y="17"/>
                    <a:pt x="34" y="16"/>
                    <a:pt x="34" y="16"/>
                  </a:cubicBezTo>
                  <a:cubicBezTo>
                    <a:pt x="33" y="15"/>
                    <a:pt x="34" y="14"/>
                    <a:pt x="33" y="14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3" y="12"/>
                    <a:pt x="34" y="12"/>
                    <a:pt x="34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5" y="14"/>
                    <a:pt x="33" y="17"/>
                    <a:pt x="34" y="17"/>
                  </a:cubicBezTo>
                  <a:close/>
                  <a:moveTo>
                    <a:pt x="35" y="11"/>
                  </a:moveTo>
                  <a:cubicBezTo>
                    <a:pt x="35" y="11"/>
                    <a:pt x="34" y="11"/>
                    <a:pt x="34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5" y="11"/>
                  </a:cubicBezTo>
                  <a:close/>
                  <a:moveTo>
                    <a:pt x="35" y="16"/>
                  </a:moveTo>
                  <a:cubicBezTo>
                    <a:pt x="34" y="16"/>
                    <a:pt x="34" y="16"/>
                    <a:pt x="34" y="15"/>
                  </a:cubicBezTo>
                  <a:cubicBezTo>
                    <a:pt x="34" y="15"/>
                    <a:pt x="35" y="15"/>
                    <a:pt x="35" y="15"/>
                  </a:cubicBezTo>
                  <a:cubicBezTo>
                    <a:pt x="35" y="15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6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6"/>
                    <a:pt x="35" y="16"/>
                  </a:cubicBezTo>
                  <a:close/>
                  <a:moveTo>
                    <a:pt x="35" y="13"/>
                  </a:move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5" y="13"/>
                    <a:pt x="35" y="13"/>
                  </a:cubicBezTo>
                  <a:close/>
                  <a:moveTo>
                    <a:pt x="35" y="13"/>
                  </a:moveTo>
                  <a:cubicBezTo>
                    <a:pt x="35" y="13"/>
                    <a:pt x="35" y="12"/>
                    <a:pt x="35" y="12"/>
                  </a:cubicBezTo>
                  <a:cubicBezTo>
                    <a:pt x="35" y="12"/>
                    <a:pt x="35" y="11"/>
                    <a:pt x="36" y="11"/>
                  </a:cubicBezTo>
                  <a:cubicBezTo>
                    <a:pt x="36" y="12"/>
                    <a:pt x="35" y="12"/>
                    <a:pt x="35" y="13"/>
                  </a:cubicBezTo>
                  <a:close/>
                  <a:moveTo>
                    <a:pt x="35" y="21"/>
                  </a:moveTo>
                  <a:cubicBezTo>
                    <a:pt x="35" y="20"/>
                    <a:pt x="35" y="20"/>
                    <a:pt x="35" y="19"/>
                  </a:cubicBezTo>
                  <a:cubicBezTo>
                    <a:pt x="35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19"/>
                  </a:cubicBezTo>
                  <a:cubicBezTo>
                    <a:pt x="34" y="19"/>
                    <a:pt x="34" y="18"/>
                    <a:pt x="34" y="18"/>
                  </a:cubicBezTo>
                  <a:cubicBezTo>
                    <a:pt x="35" y="18"/>
                    <a:pt x="35" y="19"/>
                    <a:pt x="35" y="19"/>
                  </a:cubicBezTo>
                  <a:cubicBezTo>
                    <a:pt x="35" y="19"/>
                    <a:pt x="35" y="18"/>
                    <a:pt x="35" y="18"/>
                  </a:cubicBezTo>
                  <a:cubicBezTo>
                    <a:pt x="35" y="19"/>
                    <a:pt x="37" y="21"/>
                    <a:pt x="35" y="21"/>
                  </a:cubicBezTo>
                  <a:close/>
                  <a:moveTo>
                    <a:pt x="35" y="24"/>
                  </a:moveTo>
                  <a:cubicBezTo>
                    <a:pt x="35" y="24"/>
                    <a:pt x="35" y="24"/>
                    <a:pt x="34" y="24"/>
                  </a:cubicBezTo>
                  <a:cubicBezTo>
                    <a:pt x="34" y="24"/>
                    <a:pt x="35" y="23"/>
                    <a:pt x="35" y="24"/>
                  </a:cubicBezTo>
                  <a:close/>
                  <a:moveTo>
                    <a:pt x="36" y="32"/>
                  </a:moveTo>
                  <a:cubicBezTo>
                    <a:pt x="36" y="32"/>
                    <a:pt x="36" y="33"/>
                    <a:pt x="35" y="33"/>
                  </a:cubicBezTo>
                  <a:cubicBezTo>
                    <a:pt x="35" y="32"/>
                    <a:pt x="35" y="32"/>
                    <a:pt x="36" y="32"/>
                  </a:cubicBezTo>
                  <a:close/>
                  <a:moveTo>
                    <a:pt x="35" y="26"/>
                  </a:move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7"/>
                    <a:pt x="35" y="27"/>
                  </a:cubicBezTo>
                  <a:cubicBezTo>
                    <a:pt x="35" y="27"/>
                    <a:pt x="35" y="27"/>
                    <a:pt x="35" y="26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8"/>
                    <a:pt x="35" y="30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3" y="31"/>
                  </a:cubicBezTo>
                  <a:cubicBezTo>
                    <a:pt x="34" y="31"/>
                    <a:pt x="34" y="30"/>
                    <a:pt x="34" y="30"/>
                  </a:cubicBezTo>
                  <a:cubicBezTo>
                    <a:pt x="34" y="30"/>
                    <a:pt x="34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4" y="23"/>
                  </a:moveTo>
                  <a:cubicBezTo>
                    <a:pt x="34" y="23"/>
                    <a:pt x="34" y="24"/>
                    <a:pt x="34" y="24"/>
                  </a:cubicBezTo>
                  <a:cubicBezTo>
                    <a:pt x="33" y="24"/>
                    <a:pt x="34" y="23"/>
                    <a:pt x="34" y="23"/>
                  </a:cubicBezTo>
                  <a:close/>
                  <a:moveTo>
                    <a:pt x="34" y="24"/>
                  </a:moveTo>
                  <a:cubicBezTo>
                    <a:pt x="34" y="24"/>
                    <a:pt x="34" y="24"/>
                    <a:pt x="34" y="25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4"/>
                    <a:pt x="34" y="24"/>
                    <a:pt x="34" y="24"/>
                  </a:cubicBezTo>
                  <a:close/>
                  <a:moveTo>
                    <a:pt x="32" y="24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25"/>
                    <a:pt x="32" y="24"/>
                  </a:cubicBezTo>
                  <a:close/>
                  <a:moveTo>
                    <a:pt x="33" y="31"/>
                  </a:moveTo>
                  <a:cubicBezTo>
                    <a:pt x="33" y="31"/>
                    <a:pt x="33" y="31"/>
                    <a:pt x="33" y="32"/>
                  </a:cubicBezTo>
                  <a:cubicBezTo>
                    <a:pt x="32" y="32"/>
                    <a:pt x="32" y="31"/>
                    <a:pt x="33" y="31"/>
                  </a:cubicBezTo>
                  <a:close/>
                  <a:moveTo>
                    <a:pt x="32" y="29"/>
                  </a:move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1" y="29"/>
                    <a:pt x="32" y="29"/>
                  </a:cubicBezTo>
                  <a:close/>
                  <a:moveTo>
                    <a:pt x="31" y="24"/>
                  </a:move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2"/>
                  </a:cubicBezTo>
                  <a:cubicBezTo>
                    <a:pt x="32" y="21"/>
                    <a:pt x="32" y="20"/>
                    <a:pt x="33" y="19"/>
                  </a:cubicBezTo>
                  <a:cubicBezTo>
                    <a:pt x="33" y="19"/>
                    <a:pt x="34" y="19"/>
                    <a:pt x="33" y="20"/>
                  </a:cubicBezTo>
                  <a:cubicBezTo>
                    <a:pt x="33" y="20"/>
                    <a:pt x="33" y="19"/>
                    <a:pt x="33" y="20"/>
                  </a:cubicBezTo>
                  <a:cubicBezTo>
                    <a:pt x="33" y="20"/>
                    <a:pt x="33" y="21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5" y="22"/>
                    <a:pt x="35" y="21"/>
                    <a:pt x="35" y="22"/>
                  </a:cubicBezTo>
                  <a:cubicBezTo>
                    <a:pt x="35" y="22"/>
                    <a:pt x="34" y="22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3"/>
                    <a:pt x="32" y="23"/>
                    <a:pt x="32" y="24"/>
                  </a:cubicBezTo>
                  <a:cubicBezTo>
                    <a:pt x="32" y="24"/>
                    <a:pt x="32" y="23"/>
                    <a:pt x="31" y="24"/>
                  </a:cubicBezTo>
                  <a:close/>
                  <a:moveTo>
                    <a:pt x="31" y="2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lose/>
                  <a:moveTo>
                    <a:pt x="31" y="26"/>
                  </a:moveTo>
                  <a:cubicBezTo>
                    <a:pt x="31" y="26"/>
                    <a:pt x="31" y="26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6"/>
                  </a:cubicBezTo>
                  <a:close/>
                  <a:moveTo>
                    <a:pt x="30" y="21"/>
                  </a:moveTo>
                  <a:cubicBezTo>
                    <a:pt x="31" y="21"/>
                    <a:pt x="31" y="21"/>
                    <a:pt x="31" y="20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2" y="22"/>
                    <a:pt x="32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1"/>
                    <a:pt x="30" y="21"/>
                  </a:cubicBezTo>
                  <a:close/>
                  <a:moveTo>
                    <a:pt x="30" y="17"/>
                  </a:move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5"/>
                    <a:pt x="31" y="15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0" y="17"/>
                    <a:pt x="30" y="17"/>
                    <a:pt x="30" y="17"/>
                  </a:cubicBezTo>
                  <a:close/>
                  <a:moveTo>
                    <a:pt x="30" y="26"/>
                  </a:moveTo>
                  <a:cubicBezTo>
                    <a:pt x="29" y="26"/>
                    <a:pt x="29" y="26"/>
                    <a:pt x="29" y="25"/>
                  </a:cubicBezTo>
                  <a:cubicBezTo>
                    <a:pt x="29" y="25"/>
                    <a:pt x="30" y="25"/>
                    <a:pt x="30" y="26"/>
                  </a:cubicBezTo>
                  <a:close/>
                  <a:moveTo>
                    <a:pt x="30" y="27"/>
                  </a:moveTo>
                  <a:cubicBezTo>
                    <a:pt x="30" y="28"/>
                    <a:pt x="30" y="28"/>
                    <a:pt x="29" y="28"/>
                  </a:cubicBezTo>
                  <a:cubicBezTo>
                    <a:pt x="29" y="28"/>
                    <a:pt x="29" y="27"/>
                    <a:pt x="30" y="27"/>
                  </a:cubicBezTo>
                  <a:close/>
                  <a:moveTo>
                    <a:pt x="29" y="30"/>
                  </a:moveTo>
                  <a:cubicBezTo>
                    <a:pt x="29" y="30"/>
                    <a:pt x="29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0"/>
                  </a:cubicBezTo>
                  <a:close/>
                  <a:moveTo>
                    <a:pt x="29" y="6"/>
                  </a:moveTo>
                  <a:cubicBezTo>
                    <a:pt x="29" y="5"/>
                    <a:pt x="29" y="5"/>
                    <a:pt x="30" y="5"/>
                  </a:cubicBezTo>
                  <a:cubicBezTo>
                    <a:pt x="30" y="6"/>
                    <a:pt x="29" y="6"/>
                    <a:pt x="29" y="6"/>
                  </a:cubicBezTo>
                  <a:close/>
                  <a:moveTo>
                    <a:pt x="29" y="9"/>
                  </a:moveTo>
                  <a:cubicBezTo>
                    <a:pt x="29" y="9"/>
                    <a:pt x="29" y="10"/>
                    <a:pt x="29" y="10"/>
                  </a:cubicBezTo>
                  <a:cubicBezTo>
                    <a:pt x="29" y="10"/>
                    <a:pt x="29" y="10"/>
                    <a:pt x="29" y="9"/>
                  </a:cubicBezTo>
                  <a:close/>
                  <a:moveTo>
                    <a:pt x="29" y="39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29" y="39"/>
                  </a:cubicBezTo>
                  <a:close/>
                  <a:moveTo>
                    <a:pt x="18" y="45"/>
                  </a:moveTo>
                  <a:cubicBezTo>
                    <a:pt x="18" y="45"/>
                    <a:pt x="18" y="45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lose/>
                  <a:moveTo>
                    <a:pt x="23" y="42"/>
                  </a:moveTo>
                  <a:cubicBezTo>
                    <a:pt x="23" y="42"/>
                    <a:pt x="23" y="43"/>
                    <a:pt x="23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2" y="42"/>
                    <a:pt x="23" y="42"/>
                  </a:cubicBezTo>
                  <a:close/>
                  <a:moveTo>
                    <a:pt x="21" y="39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0" y="38"/>
                    <a:pt x="21" y="37"/>
                  </a:cubicBezTo>
                  <a:cubicBezTo>
                    <a:pt x="21" y="38"/>
                    <a:pt x="21" y="38"/>
                    <a:pt x="21" y="39"/>
                  </a:cubicBezTo>
                  <a:close/>
                  <a:moveTo>
                    <a:pt x="21" y="36"/>
                  </a:moveTo>
                  <a:cubicBezTo>
                    <a:pt x="22" y="36"/>
                    <a:pt x="22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lose/>
                  <a:moveTo>
                    <a:pt x="22" y="29"/>
                  </a:moveTo>
                  <a:cubicBezTo>
                    <a:pt x="22" y="29"/>
                    <a:pt x="21" y="29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2" y="29"/>
                  </a:cubicBezTo>
                  <a:close/>
                  <a:moveTo>
                    <a:pt x="22" y="34"/>
                  </a:moveTo>
                  <a:cubicBezTo>
                    <a:pt x="22" y="34"/>
                    <a:pt x="21" y="34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lose/>
                  <a:moveTo>
                    <a:pt x="23" y="31"/>
                  </a:moveTo>
                  <a:cubicBezTo>
                    <a:pt x="22" y="30"/>
                    <a:pt x="22" y="31"/>
                    <a:pt x="22" y="30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23" y="30"/>
                    <a:pt x="23" y="30"/>
                    <a:pt x="23" y="31"/>
                  </a:cubicBezTo>
                  <a:close/>
                  <a:moveTo>
                    <a:pt x="23" y="33"/>
                  </a:moveTo>
                  <a:cubicBezTo>
                    <a:pt x="23" y="33"/>
                    <a:pt x="23" y="34"/>
                    <a:pt x="22" y="34"/>
                  </a:cubicBezTo>
                  <a:cubicBezTo>
                    <a:pt x="22" y="33"/>
                    <a:pt x="23" y="33"/>
                    <a:pt x="23" y="33"/>
                  </a:cubicBezTo>
                  <a:close/>
                  <a:moveTo>
                    <a:pt x="23" y="36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5"/>
                    <a:pt x="23" y="36"/>
                  </a:cubicBezTo>
                  <a:close/>
                  <a:moveTo>
                    <a:pt x="24" y="38"/>
                  </a:moveTo>
                  <a:cubicBezTo>
                    <a:pt x="23" y="38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8"/>
                    <a:pt x="23" y="37"/>
                    <a:pt x="23" y="37"/>
                  </a:cubicBezTo>
                  <a:cubicBezTo>
                    <a:pt x="23" y="37"/>
                    <a:pt x="23" y="37"/>
                    <a:pt x="24" y="38"/>
                  </a:cubicBezTo>
                  <a:close/>
                  <a:moveTo>
                    <a:pt x="25" y="11"/>
                  </a:moveTo>
                  <a:cubicBezTo>
                    <a:pt x="25" y="11"/>
                    <a:pt x="25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0"/>
                    <a:pt x="25" y="11"/>
                    <a:pt x="25" y="11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4"/>
                  </a:cubicBezTo>
                  <a:cubicBezTo>
                    <a:pt x="25" y="13"/>
                    <a:pt x="25" y="14"/>
                    <a:pt x="25" y="13"/>
                  </a:cubicBezTo>
                  <a:cubicBezTo>
                    <a:pt x="25" y="13"/>
                    <a:pt x="25" y="12"/>
                    <a:pt x="25" y="12"/>
                  </a:cubicBezTo>
                  <a:cubicBezTo>
                    <a:pt x="25" y="13"/>
                    <a:pt x="26" y="12"/>
                    <a:pt x="26" y="13"/>
                  </a:cubicBezTo>
                  <a:close/>
                  <a:moveTo>
                    <a:pt x="25" y="11"/>
                  </a:moveTo>
                  <a:cubicBezTo>
                    <a:pt x="25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2"/>
                  </a:cubicBezTo>
                  <a:cubicBezTo>
                    <a:pt x="26" y="11"/>
                    <a:pt x="26" y="11"/>
                    <a:pt x="25" y="11"/>
                  </a:cubicBezTo>
                  <a:close/>
                  <a:moveTo>
                    <a:pt x="25" y="17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6"/>
                    <a:pt x="25" y="16"/>
                    <a:pt x="25" y="17"/>
                  </a:cubicBezTo>
                  <a:close/>
                  <a:moveTo>
                    <a:pt x="25" y="27"/>
                  </a:moveTo>
                  <a:cubicBezTo>
                    <a:pt x="25" y="26"/>
                    <a:pt x="26" y="27"/>
                    <a:pt x="25" y="27"/>
                  </a:cubicBezTo>
                  <a:close/>
                  <a:moveTo>
                    <a:pt x="26" y="32"/>
                  </a:moveTo>
                  <a:cubicBezTo>
                    <a:pt x="26" y="32"/>
                    <a:pt x="26" y="32"/>
                    <a:pt x="25" y="32"/>
                  </a:cubicBezTo>
                  <a:cubicBezTo>
                    <a:pt x="25" y="31"/>
                    <a:pt x="26" y="31"/>
                    <a:pt x="26" y="31"/>
                  </a:cubicBezTo>
                  <a:cubicBezTo>
                    <a:pt x="26" y="30"/>
                    <a:pt x="26" y="31"/>
                    <a:pt x="26" y="30"/>
                  </a:cubicBezTo>
                  <a:cubicBezTo>
                    <a:pt x="26" y="30"/>
                    <a:pt x="26" y="31"/>
                    <a:pt x="26" y="32"/>
                  </a:cubicBezTo>
                  <a:close/>
                  <a:moveTo>
                    <a:pt x="26" y="35"/>
                  </a:moveTo>
                  <a:cubicBezTo>
                    <a:pt x="25" y="35"/>
                    <a:pt x="25" y="35"/>
                    <a:pt x="25" y="35"/>
                  </a:cubicBezTo>
                  <a:cubicBezTo>
                    <a:pt x="25" y="34"/>
                    <a:pt x="26" y="34"/>
                    <a:pt x="26" y="35"/>
                  </a:cubicBezTo>
                  <a:close/>
                  <a:moveTo>
                    <a:pt x="24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5" y="31"/>
                  </a:cubicBezTo>
                  <a:cubicBezTo>
                    <a:pt x="24" y="32"/>
                    <a:pt x="25" y="32"/>
                    <a:pt x="25" y="32"/>
                  </a:cubicBezTo>
                  <a:cubicBezTo>
                    <a:pt x="25" y="32"/>
                    <a:pt x="25" y="32"/>
                    <a:pt x="24" y="32"/>
                  </a:cubicBezTo>
                  <a:close/>
                  <a:moveTo>
                    <a:pt x="24" y="12"/>
                  </a:move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4" y="13"/>
                    <a:pt x="24" y="12"/>
                  </a:cubicBezTo>
                  <a:close/>
                  <a:moveTo>
                    <a:pt x="25" y="7"/>
                  </a:moveTo>
                  <a:cubicBezTo>
                    <a:pt x="26" y="7"/>
                    <a:pt x="25" y="8"/>
                    <a:pt x="26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7"/>
                    <a:pt x="25" y="7"/>
                  </a:cubicBezTo>
                  <a:close/>
                  <a:moveTo>
                    <a:pt x="26" y="5"/>
                  </a:move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5"/>
                    <a:pt x="25" y="4"/>
                  </a:cubicBezTo>
                  <a:cubicBezTo>
                    <a:pt x="26" y="4"/>
                    <a:pt x="26" y="5"/>
                    <a:pt x="26" y="5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5" y="10"/>
                  </a:cubicBezTo>
                  <a:cubicBezTo>
                    <a:pt x="25" y="10"/>
                    <a:pt x="25" y="9"/>
                    <a:pt x="26" y="9"/>
                  </a:cubicBezTo>
                  <a:cubicBezTo>
                    <a:pt x="26" y="9"/>
                    <a:pt x="26" y="9"/>
                    <a:pt x="26" y="10"/>
                  </a:cubicBezTo>
                  <a:close/>
                  <a:moveTo>
                    <a:pt x="27" y="5"/>
                  </a:moveTo>
                  <a:cubicBezTo>
                    <a:pt x="27" y="6"/>
                    <a:pt x="28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6" y="8"/>
                    <a:pt x="26" y="8"/>
                  </a:cubicBezTo>
                  <a:cubicBezTo>
                    <a:pt x="26" y="7"/>
                    <a:pt x="26" y="5"/>
                    <a:pt x="27" y="5"/>
                  </a:cubicBezTo>
                  <a:close/>
                  <a:moveTo>
                    <a:pt x="27" y="30"/>
                  </a:move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6" y="30"/>
                    <a:pt x="26" y="30"/>
                  </a:cubicBezTo>
                  <a:cubicBezTo>
                    <a:pt x="27" y="30"/>
                    <a:pt x="27" y="30"/>
                    <a:pt x="27" y="30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8"/>
                    <a:pt x="27" y="28"/>
                  </a:cubicBezTo>
                  <a:cubicBezTo>
                    <a:pt x="27" y="28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7" y="5"/>
                  </a:moveTo>
                  <a:cubicBezTo>
                    <a:pt x="27" y="4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lose/>
                  <a:moveTo>
                    <a:pt x="27" y="36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6"/>
                    <a:pt x="27" y="36"/>
                  </a:cubicBezTo>
                  <a:cubicBezTo>
                    <a:pt x="27" y="36"/>
                    <a:pt x="28" y="36"/>
                    <a:pt x="27" y="36"/>
                  </a:cubicBezTo>
                  <a:close/>
                  <a:moveTo>
                    <a:pt x="26" y="36"/>
                  </a:moveTo>
                  <a:cubicBezTo>
                    <a:pt x="26" y="37"/>
                    <a:pt x="26" y="35"/>
                    <a:pt x="26" y="34"/>
                  </a:cubicBezTo>
                  <a:cubicBezTo>
                    <a:pt x="26" y="34"/>
                    <a:pt x="27" y="34"/>
                    <a:pt x="27" y="34"/>
                  </a:cubicBezTo>
                  <a:cubicBezTo>
                    <a:pt x="27" y="34"/>
                    <a:pt x="27" y="34"/>
                    <a:pt x="28" y="34"/>
                  </a:cubicBezTo>
                  <a:cubicBezTo>
                    <a:pt x="28" y="34"/>
                    <a:pt x="27" y="34"/>
                    <a:pt x="27" y="35"/>
                  </a:cubicBezTo>
                  <a:cubicBezTo>
                    <a:pt x="27" y="35"/>
                    <a:pt x="27" y="36"/>
                    <a:pt x="26" y="36"/>
                  </a:cubicBezTo>
                  <a:cubicBezTo>
                    <a:pt x="26" y="36"/>
                    <a:pt x="27" y="36"/>
                    <a:pt x="26" y="36"/>
                  </a:cubicBezTo>
                  <a:close/>
                  <a:moveTo>
                    <a:pt x="25" y="37"/>
                  </a:moveTo>
                  <a:cubicBezTo>
                    <a:pt x="25" y="38"/>
                    <a:pt x="26" y="37"/>
                    <a:pt x="26" y="37"/>
                  </a:cubicBezTo>
                  <a:cubicBezTo>
                    <a:pt x="27" y="38"/>
                    <a:pt x="26" y="38"/>
                    <a:pt x="26" y="38"/>
                  </a:cubicBezTo>
                  <a:cubicBezTo>
                    <a:pt x="26" y="38"/>
                    <a:pt x="25" y="38"/>
                    <a:pt x="25" y="37"/>
                  </a:cubicBezTo>
                  <a:close/>
                  <a:moveTo>
                    <a:pt x="24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4" y="36"/>
                    <a:pt x="24" y="36"/>
                  </a:cubicBezTo>
                  <a:close/>
                  <a:moveTo>
                    <a:pt x="24" y="10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lose/>
                  <a:moveTo>
                    <a:pt x="24" y="6"/>
                  </a:moveTo>
                  <a:cubicBezTo>
                    <a:pt x="24" y="6"/>
                    <a:pt x="25" y="6"/>
                    <a:pt x="24" y="7"/>
                  </a:cubicBezTo>
                  <a:cubicBezTo>
                    <a:pt x="24" y="7"/>
                    <a:pt x="24" y="6"/>
                    <a:pt x="24" y="6"/>
                  </a:cubicBezTo>
                  <a:close/>
                  <a:moveTo>
                    <a:pt x="18" y="7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8" y="7"/>
                  </a:cubicBezTo>
                  <a:close/>
                  <a:moveTo>
                    <a:pt x="17" y="8"/>
                  </a:moveTo>
                  <a:cubicBezTo>
                    <a:pt x="17" y="8"/>
                    <a:pt x="17" y="8"/>
                    <a:pt x="17" y="9"/>
                  </a:cubicBezTo>
                  <a:cubicBezTo>
                    <a:pt x="16" y="9"/>
                    <a:pt x="17" y="8"/>
                    <a:pt x="17" y="8"/>
                  </a:cubicBezTo>
                  <a:close/>
                  <a:moveTo>
                    <a:pt x="17" y="3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3" y="19"/>
                  </a:moveTo>
                  <a:cubicBezTo>
                    <a:pt x="3" y="20"/>
                    <a:pt x="4" y="20"/>
                    <a:pt x="4" y="20"/>
                  </a:cubicBezTo>
                  <a:cubicBezTo>
                    <a:pt x="4" y="20"/>
                    <a:pt x="4" y="20"/>
                    <a:pt x="4" y="21"/>
                  </a:cubicBezTo>
                  <a:cubicBezTo>
                    <a:pt x="4" y="21"/>
                    <a:pt x="4" y="2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3" y="21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19"/>
                    <a:pt x="3" y="19"/>
                  </a:cubicBezTo>
                  <a:close/>
                  <a:moveTo>
                    <a:pt x="3" y="37"/>
                  </a:moveTo>
                  <a:cubicBezTo>
                    <a:pt x="3" y="37"/>
                    <a:pt x="3" y="36"/>
                    <a:pt x="3" y="36"/>
                  </a:cubicBezTo>
                  <a:cubicBezTo>
                    <a:pt x="3" y="37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5" y="37"/>
                    <a:pt x="5" y="37"/>
                  </a:cubicBezTo>
                  <a:cubicBezTo>
                    <a:pt x="5" y="36"/>
                    <a:pt x="4" y="36"/>
                    <a:pt x="5" y="36"/>
                  </a:cubicBezTo>
                  <a:cubicBezTo>
                    <a:pt x="5" y="37"/>
                    <a:pt x="5" y="36"/>
                    <a:pt x="6" y="37"/>
                  </a:cubicBezTo>
                  <a:cubicBezTo>
                    <a:pt x="5" y="37"/>
                    <a:pt x="5" y="37"/>
                    <a:pt x="5" y="38"/>
                  </a:cubicBezTo>
                  <a:cubicBezTo>
                    <a:pt x="4" y="37"/>
                    <a:pt x="3" y="38"/>
                    <a:pt x="3" y="37"/>
                  </a:cubicBezTo>
                  <a:close/>
                  <a:moveTo>
                    <a:pt x="3" y="41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1"/>
                    <a:pt x="3" y="41"/>
                  </a:cubicBezTo>
                  <a:close/>
                  <a:moveTo>
                    <a:pt x="6" y="2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5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5" y="19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20"/>
                    <a:pt x="7" y="20"/>
                  </a:cubicBezTo>
                  <a:cubicBezTo>
                    <a:pt x="7" y="21"/>
                    <a:pt x="6" y="21"/>
                    <a:pt x="6" y="22"/>
                  </a:cubicBezTo>
                  <a:cubicBezTo>
                    <a:pt x="6" y="21"/>
                    <a:pt x="6" y="21"/>
                    <a:pt x="6" y="20"/>
                  </a:cubicBezTo>
                  <a:close/>
                  <a:moveTo>
                    <a:pt x="7" y="47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6" y="47"/>
                    <a:pt x="7" y="47"/>
                  </a:cubicBezTo>
                  <a:close/>
                  <a:moveTo>
                    <a:pt x="7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3"/>
                  </a:cubicBezTo>
                  <a:close/>
                  <a:moveTo>
                    <a:pt x="7" y="41"/>
                  </a:move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6" y="42"/>
                  </a:cubicBezTo>
                  <a:cubicBezTo>
                    <a:pt x="6" y="41"/>
                    <a:pt x="7" y="41"/>
                    <a:pt x="7" y="41"/>
                  </a:cubicBezTo>
                  <a:close/>
                  <a:moveTo>
                    <a:pt x="7" y="32"/>
                  </a:moveTo>
                  <a:cubicBezTo>
                    <a:pt x="7" y="31"/>
                    <a:pt x="7" y="31"/>
                    <a:pt x="8" y="32"/>
                  </a:cubicBezTo>
                  <a:cubicBezTo>
                    <a:pt x="7" y="32"/>
                    <a:pt x="7" y="32"/>
                    <a:pt x="7" y="32"/>
                  </a:cubicBezTo>
                  <a:close/>
                  <a:moveTo>
                    <a:pt x="8" y="45"/>
                  </a:moveTo>
                  <a:cubicBezTo>
                    <a:pt x="8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8" y="45"/>
                  </a:cubicBezTo>
                  <a:close/>
                  <a:moveTo>
                    <a:pt x="8" y="21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8" y="21"/>
                  </a:cubicBezTo>
                  <a:close/>
                  <a:moveTo>
                    <a:pt x="7" y="47"/>
                  </a:moveTo>
                  <a:cubicBezTo>
                    <a:pt x="7" y="47"/>
                    <a:pt x="7" y="46"/>
                    <a:pt x="7" y="46"/>
                  </a:cubicBezTo>
                  <a:cubicBezTo>
                    <a:pt x="7" y="46"/>
                    <a:pt x="7" y="46"/>
                    <a:pt x="8" y="46"/>
                  </a:cubicBezTo>
                  <a:cubicBezTo>
                    <a:pt x="8" y="46"/>
                    <a:pt x="7" y="46"/>
                    <a:pt x="7" y="47"/>
                  </a:cubicBezTo>
                  <a:close/>
                  <a:moveTo>
                    <a:pt x="6" y="44"/>
                  </a:moveTo>
                  <a:cubicBezTo>
                    <a:pt x="6" y="43"/>
                    <a:pt x="7" y="43"/>
                    <a:pt x="7" y="43"/>
                  </a:cubicBezTo>
                  <a:cubicBezTo>
                    <a:pt x="7" y="44"/>
                    <a:pt x="7" y="44"/>
                    <a:pt x="6" y="44"/>
                  </a:cubicBezTo>
                  <a:close/>
                  <a:moveTo>
                    <a:pt x="5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0"/>
                    <a:pt x="4" y="30"/>
                  </a:cubicBezTo>
                  <a:cubicBezTo>
                    <a:pt x="5" y="29"/>
                    <a:pt x="5" y="30"/>
                    <a:pt x="5" y="30"/>
                  </a:cubicBezTo>
                  <a:close/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5" y="18"/>
                  </a:moveTo>
                  <a:cubicBezTo>
                    <a:pt x="5" y="18"/>
                    <a:pt x="5" y="19"/>
                    <a:pt x="4" y="20"/>
                  </a:cubicBezTo>
                  <a:cubicBezTo>
                    <a:pt x="5" y="19"/>
                    <a:pt x="4" y="19"/>
                    <a:pt x="5" y="18"/>
                  </a:cubicBezTo>
                  <a:close/>
                  <a:moveTo>
                    <a:pt x="5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5" y="24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lose/>
                  <a:moveTo>
                    <a:pt x="6" y="26"/>
                  </a:moveTo>
                  <a:cubicBezTo>
                    <a:pt x="6" y="26"/>
                    <a:pt x="6" y="26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6"/>
                    <a:pt x="6" y="26"/>
                  </a:cubicBezTo>
                  <a:close/>
                  <a:moveTo>
                    <a:pt x="5" y="45"/>
                  </a:moveTo>
                  <a:cubicBezTo>
                    <a:pt x="5" y="45"/>
                    <a:pt x="5" y="45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4"/>
                    <a:pt x="5" y="45"/>
                    <a:pt x="5" y="45"/>
                  </a:cubicBezTo>
                  <a:close/>
                  <a:moveTo>
                    <a:pt x="5" y="38"/>
                  </a:moveTo>
                  <a:cubicBezTo>
                    <a:pt x="5" y="37"/>
                    <a:pt x="5" y="37"/>
                    <a:pt x="6" y="38"/>
                  </a:cubicBezTo>
                  <a:cubicBezTo>
                    <a:pt x="6" y="38"/>
                    <a:pt x="5" y="38"/>
                    <a:pt x="5" y="38"/>
                  </a:cubicBezTo>
                  <a:close/>
                  <a:moveTo>
                    <a:pt x="4" y="21"/>
                  </a:moveTo>
                  <a:cubicBezTo>
                    <a:pt x="4" y="22"/>
                    <a:pt x="4" y="22"/>
                    <a:pt x="4" y="23"/>
                  </a:cubicBezTo>
                  <a:cubicBezTo>
                    <a:pt x="3" y="22"/>
                    <a:pt x="4" y="22"/>
                    <a:pt x="4" y="21"/>
                  </a:cubicBezTo>
                  <a:close/>
                  <a:moveTo>
                    <a:pt x="4" y="30"/>
                  </a:moveTo>
                  <a:cubicBezTo>
                    <a:pt x="4" y="30"/>
                    <a:pt x="4" y="31"/>
                    <a:pt x="4" y="31"/>
                  </a:cubicBezTo>
                  <a:cubicBezTo>
                    <a:pt x="3" y="31"/>
                    <a:pt x="4" y="30"/>
                    <a:pt x="4" y="30"/>
                  </a:cubicBezTo>
                  <a:close/>
                  <a:moveTo>
                    <a:pt x="3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lose/>
                  <a:moveTo>
                    <a:pt x="4" y="18"/>
                  </a:moveTo>
                  <a:cubicBezTo>
                    <a:pt x="4" y="19"/>
                    <a:pt x="3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3" y="18"/>
                  </a:moveTo>
                  <a:cubicBezTo>
                    <a:pt x="3" y="18"/>
                    <a:pt x="3" y="17"/>
                    <a:pt x="3" y="17"/>
                  </a:cubicBezTo>
                  <a:cubicBezTo>
                    <a:pt x="3" y="17"/>
                    <a:pt x="3" y="18"/>
                    <a:pt x="3" y="18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2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6"/>
                  </a:cubicBezTo>
                  <a:close/>
                  <a:moveTo>
                    <a:pt x="4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7"/>
                    <a:pt x="3" y="17"/>
                  </a:cubicBezTo>
                  <a:cubicBezTo>
                    <a:pt x="3" y="17"/>
                    <a:pt x="3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  <a:moveTo>
                    <a:pt x="5" y="14"/>
                  </a:moveTo>
                  <a:cubicBezTo>
                    <a:pt x="5" y="15"/>
                    <a:pt x="4" y="14"/>
                    <a:pt x="4" y="15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lose/>
                  <a:moveTo>
                    <a:pt x="5" y="17"/>
                  </a:moveTo>
                  <a:cubicBezTo>
                    <a:pt x="5" y="18"/>
                    <a:pt x="5" y="18"/>
                    <a:pt x="4" y="18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lose/>
                  <a:moveTo>
                    <a:pt x="5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lose/>
                  <a:moveTo>
                    <a:pt x="6" y="16"/>
                  </a:moveTo>
                  <a:cubicBezTo>
                    <a:pt x="6" y="14"/>
                    <a:pt x="7" y="16"/>
                    <a:pt x="6" y="16"/>
                  </a:cubicBezTo>
                  <a:close/>
                  <a:moveTo>
                    <a:pt x="7" y="16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6"/>
                    <a:pt x="6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lose/>
                  <a:moveTo>
                    <a:pt x="7" y="20"/>
                  </a:moveTo>
                  <a:cubicBezTo>
                    <a:pt x="7" y="21"/>
                    <a:pt x="7" y="20"/>
                    <a:pt x="7" y="20"/>
                  </a:cubicBezTo>
                  <a:cubicBezTo>
                    <a:pt x="7" y="20"/>
                    <a:pt x="8" y="20"/>
                    <a:pt x="7" y="20"/>
                  </a:cubicBezTo>
                  <a:close/>
                  <a:moveTo>
                    <a:pt x="8" y="17"/>
                  </a:moveTo>
                  <a:cubicBezTo>
                    <a:pt x="8" y="17"/>
                    <a:pt x="8" y="18"/>
                    <a:pt x="8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9" y="19"/>
                  </a:moveTo>
                  <a:cubicBezTo>
                    <a:pt x="9" y="20"/>
                    <a:pt x="9" y="21"/>
                    <a:pt x="9" y="21"/>
                  </a:cubicBezTo>
                  <a:cubicBezTo>
                    <a:pt x="8" y="21"/>
                    <a:pt x="9" y="20"/>
                    <a:pt x="8" y="20"/>
                  </a:cubicBezTo>
                  <a:cubicBezTo>
                    <a:pt x="8" y="20"/>
                    <a:pt x="8" y="21"/>
                    <a:pt x="7" y="21"/>
                  </a:cubicBezTo>
                  <a:cubicBezTo>
                    <a:pt x="8" y="20"/>
                    <a:pt x="8" y="20"/>
                    <a:pt x="8" y="19"/>
                  </a:cubicBezTo>
                  <a:cubicBezTo>
                    <a:pt x="8" y="20"/>
                    <a:pt x="9" y="19"/>
                    <a:pt x="9" y="19"/>
                  </a:cubicBezTo>
                  <a:close/>
                  <a:moveTo>
                    <a:pt x="10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9" y="33"/>
                    <a:pt x="8" y="32"/>
                    <a:pt x="9" y="31"/>
                  </a:cubicBezTo>
                  <a:cubicBezTo>
                    <a:pt x="9" y="32"/>
                    <a:pt x="9" y="32"/>
                    <a:pt x="10" y="32"/>
                  </a:cubicBezTo>
                  <a:close/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lose/>
                  <a:moveTo>
                    <a:pt x="10" y="17"/>
                  </a:moveTo>
                  <a:cubicBezTo>
                    <a:pt x="10" y="18"/>
                    <a:pt x="10" y="18"/>
                    <a:pt x="11" y="18"/>
                  </a:cubicBezTo>
                  <a:cubicBezTo>
                    <a:pt x="10" y="18"/>
                    <a:pt x="10" y="19"/>
                    <a:pt x="10" y="18"/>
                  </a:cubicBezTo>
                  <a:cubicBezTo>
                    <a:pt x="10" y="18"/>
                    <a:pt x="10" y="18"/>
                    <a:pt x="10" y="17"/>
                  </a:cubicBezTo>
                  <a:close/>
                  <a:moveTo>
                    <a:pt x="10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4"/>
                    <a:pt x="10" y="44"/>
                  </a:cubicBezTo>
                  <a:cubicBezTo>
                    <a:pt x="10" y="44"/>
                    <a:pt x="10" y="44"/>
                    <a:pt x="10" y="45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11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2"/>
                    <a:pt x="11" y="32"/>
                  </a:cubicBezTo>
                  <a:cubicBezTo>
                    <a:pt x="11" y="33"/>
                    <a:pt x="11" y="33"/>
                    <a:pt x="11" y="33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4"/>
                    <a:pt x="12" y="34"/>
                  </a:cubicBezTo>
                  <a:close/>
                  <a:moveTo>
                    <a:pt x="11" y="31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1" y="19"/>
                    <a:pt x="11" y="20"/>
                  </a:cubicBezTo>
                  <a:cubicBezTo>
                    <a:pt x="11" y="20"/>
                    <a:pt x="11" y="20"/>
                    <a:pt x="11" y="19"/>
                  </a:cubicBezTo>
                  <a:close/>
                  <a:moveTo>
                    <a:pt x="12" y="17"/>
                  </a:moveTo>
                  <a:cubicBezTo>
                    <a:pt x="11" y="17"/>
                    <a:pt x="11" y="17"/>
                    <a:pt x="10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6"/>
                    <a:pt x="12" y="16"/>
                    <a:pt x="12" y="17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1"/>
                    <a:pt x="13" y="32"/>
                  </a:cubicBezTo>
                  <a:close/>
                  <a:moveTo>
                    <a:pt x="12" y="25"/>
                  </a:moveTo>
                  <a:cubicBezTo>
                    <a:pt x="12" y="25"/>
                    <a:pt x="12" y="25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lose/>
                  <a:moveTo>
                    <a:pt x="13" y="30"/>
                  </a:moveTo>
                  <a:cubicBezTo>
                    <a:pt x="13" y="31"/>
                    <a:pt x="13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lose/>
                  <a:moveTo>
                    <a:pt x="15" y="30"/>
                  </a:moveTo>
                  <a:cubicBezTo>
                    <a:pt x="15" y="30"/>
                    <a:pt x="15" y="30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5" y="30"/>
                    <a:pt x="15" y="30"/>
                  </a:cubicBezTo>
                  <a:close/>
                  <a:moveTo>
                    <a:pt x="15" y="41"/>
                  </a:moveTo>
                  <a:cubicBezTo>
                    <a:pt x="15" y="41"/>
                    <a:pt x="15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4" y="39"/>
                  </a:moveTo>
                  <a:cubicBezTo>
                    <a:pt x="15" y="38"/>
                    <a:pt x="15" y="40"/>
                    <a:pt x="14" y="40"/>
                  </a:cubicBezTo>
                  <a:cubicBezTo>
                    <a:pt x="14" y="40"/>
                    <a:pt x="14" y="40"/>
                    <a:pt x="14" y="39"/>
                  </a:cubicBezTo>
                  <a:close/>
                  <a:moveTo>
                    <a:pt x="14" y="31"/>
                  </a:moveTo>
                  <a:cubicBezTo>
                    <a:pt x="14" y="31"/>
                    <a:pt x="14" y="30"/>
                    <a:pt x="14" y="30"/>
                  </a:cubicBezTo>
                  <a:cubicBezTo>
                    <a:pt x="15" y="30"/>
                    <a:pt x="15" y="31"/>
                    <a:pt x="14" y="31"/>
                  </a:cubicBezTo>
                  <a:close/>
                  <a:moveTo>
                    <a:pt x="13" y="40"/>
                  </a:move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3" y="41"/>
                  </a:cubicBezTo>
                  <a:cubicBezTo>
                    <a:pt x="14" y="40"/>
                    <a:pt x="13" y="40"/>
                    <a:pt x="13" y="40"/>
                  </a:cubicBezTo>
                  <a:close/>
                  <a:moveTo>
                    <a:pt x="13" y="41"/>
                  </a:move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lose/>
                  <a:moveTo>
                    <a:pt x="13" y="46"/>
                  </a:moveTo>
                  <a:cubicBezTo>
                    <a:pt x="13" y="46"/>
                    <a:pt x="13" y="46"/>
                    <a:pt x="13" y="47"/>
                  </a:cubicBezTo>
                  <a:cubicBezTo>
                    <a:pt x="12" y="47"/>
                    <a:pt x="12" y="46"/>
                    <a:pt x="13" y="46"/>
                  </a:cubicBezTo>
                  <a:close/>
                  <a:moveTo>
                    <a:pt x="11" y="48"/>
                  </a:move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1" y="48"/>
                  </a:cubicBezTo>
                  <a:close/>
                  <a:moveTo>
                    <a:pt x="10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2" y="45"/>
                    <a:pt x="12" y="44"/>
                    <a:pt x="13" y="44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6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2" y="46"/>
                    <a:pt x="11" y="46"/>
                    <a:pt x="11" y="46"/>
                  </a:cubicBezTo>
                  <a:cubicBezTo>
                    <a:pt x="11" y="46"/>
                    <a:pt x="10" y="46"/>
                    <a:pt x="10" y="45"/>
                  </a:cubicBezTo>
                  <a:close/>
                  <a:moveTo>
                    <a:pt x="9" y="47"/>
                  </a:moveTo>
                  <a:cubicBezTo>
                    <a:pt x="9" y="46"/>
                    <a:pt x="9" y="47"/>
                    <a:pt x="9" y="47"/>
                  </a:cubicBezTo>
                  <a:cubicBezTo>
                    <a:pt x="9" y="46"/>
                    <a:pt x="9" y="46"/>
                    <a:pt x="10" y="46"/>
                  </a:cubicBezTo>
                  <a:cubicBezTo>
                    <a:pt x="10" y="46"/>
                    <a:pt x="9" y="47"/>
                    <a:pt x="10" y="47"/>
                  </a:cubicBezTo>
                  <a:cubicBezTo>
                    <a:pt x="10" y="47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1" y="47"/>
                    <a:pt x="11" y="47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9"/>
                    <a:pt x="8" y="48"/>
                    <a:pt x="9" y="47"/>
                  </a:cubicBezTo>
                  <a:close/>
                  <a:moveTo>
                    <a:pt x="8" y="45"/>
                  </a:moveTo>
                  <a:cubicBezTo>
                    <a:pt x="8" y="44"/>
                    <a:pt x="9" y="45"/>
                    <a:pt x="9" y="44"/>
                  </a:cubicBezTo>
                  <a:cubicBezTo>
                    <a:pt x="9" y="45"/>
                    <a:pt x="8" y="45"/>
                    <a:pt x="8" y="45"/>
                  </a:cubicBezTo>
                  <a:close/>
                  <a:moveTo>
                    <a:pt x="7" y="49"/>
                  </a:moveTo>
                  <a:cubicBezTo>
                    <a:pt x="8" y="48"/>
                    <a:pt x="8" y="47"/>
                    <a:pt x="8" y="47"/>
                  </a:cubicBezTo>
                  <a:cubicBezTo>
                    <a:pt x="8" y="48"/>
                    <a:pt x="8" y="48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7" y="49"/>
                  </a:moveTo>
                  <a:cubicBezTo>
                    <a:pt x="7" y="49"/>
                    <a:pt x="7" y="50"/>
                    <a:pt x="6" y="50"/>
                  </a:cubicBezTo>
                  <a:cubicBezTo>
                    <a:pt x="6" y="50"/>
                    <a:pt x="7" y="49"/>
                    <a:pt x="7" y="49"/>
                  </a:cubicBezTo>
                  <a:close/>
                  <a:moveTo>
                    <a:pt x="6" y="49"/>
                  </a:moveTo>
                  <a:cubicBezTo>
                    <a:pt x="6" y="49"/>
                    <a:pt x="6" y="49"/>
                    <a:pt x="6" y="48"/>
                  </a:cubicBezTo>
                  <a:cubicBezTo>
                    <a:pt x="7" y="49"/>
                    <a:pt x="7" y="48"/>
                    <a:pt x="7" y="49"/>
                  </a:cubicBezTo>
                  <a:cubicBezTo>
                    <a:pt x="7" y="49"/>
                    <a:pt x="6" y="49"/>
                    <a:pt x="6" y="49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49"/>
                  </a:cubicBezTo>
                  <a:close/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8"/>
                    <a:pt x="6" y="48"/>
                    <a:pt x="6" y="48"/>
                  </a:cubicBezTo>
                  <a:cubicBezTo>
                    <a:pt x="6" y="49"/>
                    <a:pt x="5" y="48"/>
                    <a:pt x="5" y="48"/>
                  </a:cubicBezTo>
                  <a:close/>
                  <a:moveTo>
                    <a:pt x="5" y="39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8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lose/>
                  <a:moveTo>
                    <a:pt x="4" y="43"/>
                  </a:moveTo>
                  <a:cubicBezTo>
                    <a:pt x="4" y="44"/>
                    <a:pt x="4" y="43"/>
                    <a:pt x="4" y="43"/>
                  </a:cubicBezTo>
                  <a:cubicBezTo>
                    <a:pt x="4" y="43"/>
                    <a:pt x="5" y="43"/>
                    <a:pt x="4" y="43"/>
                  </a:cubicBezTo>
                  <a:close/>
                  <a:moveTo>
                    <a:pt x="5" y="44"/>
                  </a:moveTo>
                  <a:cubicBezTo>
                    <a:pt x="5" y="45"/>
                    <a:pt x="5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4" y="45"/>
                    <a:pt x="4" y="44"/>
                    <a:pt x="5" y="44"/>
                  </a:cubicBezTo>
                  <a:close/>
                  <a:moveTo>
                    <a:pt x="4" y="49"/>
                  </a:moveTo>
                  <a:cubicBezTo>
                    <a:pt x="4" y="49"/>
                    <a:pt x="4" y="48"/>
                    <a:pt x="5" y="48"/>
                  </a:cubicBezTo>
                  <a:cubicBezTo>
                    <a:pt x="4" y="48"/>
                    <a:pt x="5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lose/>
                  <a:moveTo>
                    <a:pt x="3" y="48"/>
                  </a:moveTo>
                  <a:cubicBezTo>
                    <a:pt x="4" y="48"/>
                    <a:pt x="4" y="48"/>
                    <a:pt x="4" y="47"/>
                  </a:cubicBezTo>
                  <a:cubicBezTo>
                    <a:pt x="4" y="48"/>
                    <a:pt x="3" y="49"/>
                    <a:pt x="3" y="48"/>
                  </a:cubicBezTo>
                  <a:close/>
                  <a:moveTo>
                    <a:pt x="3" y="47"/>
                  </a:move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3" y="47"/>
                    <a:pt x="3" y="47"/>
                  </a:cubicBezTo>
                  <a:close/>
                  <a:moveTo>
                    <a:pt x="3" y="48"/>
                  </a:moveTo>
                  <a:cubicBezTo>
                    <a:pt x="3" y="48"/>
                    <a:pt x="3" y="48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lose/>
                  <a:moveTo>
                    <a:pt x="2" y="46"/>
                  </a:moveTo>
                  <a:cubicBezTo>
                    <a:pt x="2" y="45"/>
                    <a:pt x="3" y="45"/>
                    <a:pt x="3" y="45"/>
                  </a:cubicBezTo>
                  <a:cubicBezTo>
                    <a:pt x="3" y="46"/>
                    <a:pt x="3" y="46"/>
                    <a:pt x="3" y="47"/>
                  </a:cubicBezTo>
                  <a:cubicBezTo>
                    <a:pt x="2" y="47"/>
                    <a:pt x="2" y="46"/>
                    <a:pt x="2" y="46"/>
                  </a:cubicBezTo>
                  <a:close/>
                  <a:moveTo>
                    <a:pt x="2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lose/>
                  <a:moveTo>
                    <a:pt x="2" y="40"/>
                  </a:moveTo>
                  <a:cubicBezTo>
                    <a:pt x="2" y="40"/>
                    <a:pt x="2" y="39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lose/>
                  <a:moveTo>
                    <a:pt x="2" y="21"/>
                  </a:moveTo>
                  <a:cubicBezTo>
                    <a:pt x="2" y="21"/>
                    <a:pt x="2" y="22"/>
                    <a:pt x="2" y="22"/>
                  </a:cubicBezTo>
                  <a:cubicBezTo>
                    <a:pt x="2" y="22"/>
                    <a:pt x="2" y="22"/>
                    <a:pt x="1" y="23"/>
                  </a:cubicBezTo>
                  <a:cubicBezTo>
                    <a:pt x="1" y="22"/>
                    <a:pt x="1" y="21"/>
                    <a:pt x="2" y="21"/>
                  </a:cubicBezTo>
                  <a:close/>
                  <a:moveTo>
                    <a:pt x="1" y="18"/>
                  </a:moveTo>
                  <a:cubicBezTo>
                    <a:pt x="1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98" name="Freeform 430"/>
            <p:cNvSpPr>
              <a:spLocks noEditPoints="1"/>
            </p:cNvSpPr>
            <p:nvPr/>
          </p:nvSpPr>
          <p:spPr bwMode="auto">
            <a:xfrm>
              <a:off x="5547" y="3608"/>
              <a:ext cx="77" cy="106"/>
            </a:xfrm>
            <a:custGeom>
              <a:avLst/>
              <a:gdLst>
                <a:gd name="T0" fmla="*/ 5 w 37"/>
                <a:gd name="T1" fmla="*/ 48 h 51"/>
                <a:gd name="T2" fmla="*/ 5 w 37"/>
                <a:gd name="T3" fmla="*/ 46 h 51"/>
                <a:gd name="T4" fmla="*/ 6 w 37"/>
                <a:gd name="T5" fmla="*/ 43 h 51"/>
                <a:gd name="T6" fmla="*/ 8 w 37"/>
                <a:gd name="T7" fmla="*/ 46 h 51"/>
                <a:gd name="T8" fmla="*/ 23 w 37"/>
                <a:gd name="T9" fmla="*/ 41 h 51"/>
                <a:gd name="T10" fmla="*/ 24 w 37"/>
                <a:gd name="T11" fmla="*/ 41 h 51"/>
                <a:gd name="T12" fmla="*/ 36 w 37"/>
                <a:gd name="T13" fmla="*/ 35 h 51"/>
                <a:gd name="T14" fmla="*/ 37 w 37"/>
                <a:gd name="T15" fmla="*/ 3 h 51"/>
                <a:gd name="T16" fmla="*/ 24 w 37"/>
                <a:gd name="T17" fmla="*/ 5 h 51"/>
                <a:gd name="T18" fmla="*/ 7 w 37"/>
                <a:gd name="T19" fmla="*/ 12 h 51"/>
                <a:gd name="T20" fmla="*/ 1 w 37"/>
                <a:gd name="T21" fmla="*/ 23 h 51"/>
                <a:gd name="T22" fmla="*/ 1 w 37"/>
                <a:gd name="T23" fmla="*/ 43 h 51"/>
                <a:gd name="T24" fmla="*/ 32 w 37"/>
                <a:gd name="T25" fmla="*/ 7 h 51"/>
                <a:gd name="T26" fmla="*/ 32 w 37"/>
                <a:gd name="T27" fmla="*/ 9 h 51"/>
                <a:gd name="T28" fmla="*/ 32 w 37"/>
                <a:gd name="T29" fmla="*/ 12 h 51"/>
                <a:gd name="T30" fmla="*/ 31 w 37"/>
                <a:gd name="T31" fmla="*/ 10 h 51"/>
                <a:gd name="T32" fmla="*/ 30 w 37"/>
                <a:gd name="T33" fmla="*/ 6 h 51"/>
                <a:gd name="T34" fmla="*/ 13 w 37"/>
                <a:gd name="T35" fmla="*/ 29 h 51"/>
                <a:gd name="T36" fmla="*/ 20 w 37"/>
                <a:gd name="T37" fmla="*/ 20 h 51"/>
                <a:gd name="T38" fmla="*/ 14 w 37"/>
                <a:gd name="T39" fmla="*/ 29 h 51"/>
                <a:gd name="T40" fmla="*/ 14 w 37"/>
                <a:gd name="T41" fmla="*/ 19 h 51"/>
                <a:gd name="T42" fmla="*/ 14 w 37"/>
                <a:gd name="T43" fmla="*/ 34 h 51"/>
                <a:gd name="T44" fmla="*/ 22 w 37"/>
                <a:gd name="T45" fmla="*/ 11 h 51"/>
                <a:gd name="T46" fmla="*/ 24 w 37"/>
                <a:gd name="T47" fmla="*/ 10 h 51"/>
                <a:gd name="T48" fmla="*/ 26 w 37"/>
                <a:gd name="T49" fmla="*/ 31 h 51"/>
                <a:gd name="T50" fmla="*/ 10 w 37"/>
                <a:gd name="T51" fmla="*/ 37 h 51"/>
                <a:gd name="T52" fmla="*/ 10 w 37"/>
                <a:gd name="T53" fmla="*/ 45 h 51"/>
                <a:gd name="T54" fmla="*/ 15 w 37"/>
                <a:gd name="T55" fmla="*/ 39 h 51"/>
                <a:gd name="T56" fmla="*/ 26 w 37"/>
                <a:gd name="T57" fmla="*/ 36 h 51"/>
                <a:gd name="T58" fmla="*/ 10 w 37"/>
                <a:gd name="T59" fmla="*/ 41 h 51"/>
                <a:gd name="T60" fmla="*/ 5 w 37"/>
                <a:gd name="T61" fmla="*/ 47 h 51"/>
                <a:gd name="T62" fmla="*/ 5 w 37"/>
                <a:gd name="T63" fmla="*/ 35 h 51"/>
                <a:gd name="T64" fmla="*/ 6 w 37"/>
                <a:gd name="T65" fmla="*/ 37 h 51"/>
                <a:gd name="T66" fmla="*/ 5 w 37"/>
                <a:gd name="T67" fmla="*/ 17 h 51"/>
                <a:gd name="T68" fmla="*/ 5 w 37"/>
                <a:gd name="T69" fmla="*/ 19 h 51"/>
                <a:gd name="T70" fmla="*/ 4 w 37"/>
                <a:gd name="T71" fmla="*/ 29 h 51"/>
                <a:gd name="T72" fmla="*/ 4 w 37"/>
                <a:gd name="T73" fmla="*/ 29 h 51"/>
                <a:gd name="T74" fmla="*/ 5 w 37"/>
                <a:gd name="T75" fmla="*/ 26 h 51"/>
                <a:gd name="T76" fmla="*/ 5 w 37"/>
                <a:gd name="T77" fmla="*/ 14 h 51"/>
                <a:gd name="T78" fmla="*/ 6 w 37"/>
                <a:gd name="T79" fmla="*/ 16 h 51"/>
                <a:gd name="T80" fmla="*/ 8 w 37"/>
                <a:gd name="T81" fmla="*/ 19 h 51"/>
                <a:gd name="T82" fmla="*/ 7 w 37"/>
                <a:gd name="T83" fmla="*/ 14 h 51"/>
                <a:gd name="T84" fmla="*/ 8 w 37"/>
                <a:gd name="T85" fmla="*/ 21 h 51"/>
                <a:gd name="T86" fmla="*/ 8 w 37"/>
                <a:gd name="T87" fmla="*/ 18 h 51"/>
                <a:gd name="T88" fmla="*/ 8 w 37"/>
                <a:gd name="T89" fmla="*/ 45 h 51"/>
                <a:gd name="T90" fmla="*/ 8 w 37"/>
                <a:gd name="T91" fmla="*/ 43 h 51"/>
                <a:gd name="T92" fmla="*/ 7 w 37"/>
                <a:gd name="T93" fmla="*/ 33 h 51"/>
                <a:gd name="T94" fmla="*/ 7 w 37"/>
                <a:gd name="T95" fmla="*/ 19 h 51"/>
                <a:gd name="T96" fmla="*/ 5 w 37"/>
                <a:gd name="T97" fmla="*/ 42 h 51"/>
                <a:gd name="T98" fmla="*/ 6 w 37"/>
                <a:gd name="T99" fmla="*/ 40 h 51"/>
                <a:gd name="T100" fmla="*/ 6 w 37"/>
                <a:gd name="T101" fmla="*/ 41 h 51"/>
                <a:gd name="T102" fmla="*/ 4 w 37"/>
                <a:gd name="T103" fmla="*/ 44 h 51"/>
                <a:gd name="T104" fmla="*/ 6 w 37"/>
                <a:gd name="T105" fmla="*/ 44 h 51"/>
                <a:gd name="T106" fmla="*/ 3 w 37"/>
                <a:gd name="T107" fmla="*/ 40 h 51"/>
                <a:gd name="T108" fmla="*/ 6 w 37"/>
                <a:gd name="T109" fmla="*/ 38 h 51"/>
                <a:gd name="T110" fmla="*/ 3 w 37"/>
                <a:gd name="T111" fmla="*/ 43 h 51"/>
                <a:gd name="T112" fmla="*/ 2 w 37"/>
                <a:gd name="T113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51">
                  <a:moveTo>
                    <a:pt x="1" y="49"/>
                  </a:moveTo>
                  <a:cubicBezTo>
                    <a:pt x="1" y="49"/>
                    <a:pt x="1" y="50"/>
                    <a:pt x="1" y="51"/>
                  </a:cubicBezTo>
                  <a:cubicBezTo>
                    <a:pt x="2" y="50"/>
                    <a:pt x="3" y="50"/>
                    <a:pt x="5" y="49"/>
                  </a:cubicBezTo>
                  <a:cubicBezTo>
                    <a:pt x="5" y="49"/>
                    <a:pt x="5" y="48"/>
                    <a:pt x="5" y="48"/>
                  </a:cubicBezTo>
                  <a:cubicBezTo>
                    <a:pt x="6" y="48"/>
                    <a:pt x="6" y="48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5" y="47"/>
                    <a:pt x="5" y="47"/>
                  </a:cubicBezTo>
                  <a:cubicBezTo>
                    <a:pt x="5" y="47"/>
                    <a:pt x="5" y="47"/>
                    <a:pt x="5" y="46"/>
                  </a:cubicBezTo>
                  <a:cubicBezTo>
                    <a:pt x="5" y="45"/>
                    <a:pt x="5" y="46"/>
                    <a:pt x="6" y="45"/>
                  </a:cubicBezTo>
                  <a:cubicBezTo>
                    <a:pt x="6" y="45"/>
                    <a:pt x="5" y="46"/>
                    <a:pt x="5" y="45"/>
                  </a:cubicBezTo>
                  <a:cubicBezTo>
                    <a:pt x="5" y="44"/>
                    <a:pt x="6" y="45"/>
                    <a:pt x="6" y="45"/>
                  </a:cubicBezTo>
                  <a:cubicBezTo>
                    <a:pt x="5" y="44"/>
                    <a:pt x="6" y="44"/>
                    <a:pt x="6" y="43"/>
                  </a:cubicBezTo>
                  <a:cubicBezTo>
                    <a:pt x="7" y="43"/>
                    <a:pt x="7" y="43"/>
                    <a:pt x="8" y="42"/>
                  </a:cubicBezTo>
                  <a:cubicBezTo>
                    <a:pt x="8" y="43"/>
                    <a:pt x="7" y="43"/>
                    <a:pt x="7" y="43"/>
                  </a:cubicBezTo>
                  <a:cubicBezTo>
                    <a:pt x="7" y="43"/>
                    <a:pt x="7" y="44"/>
                    <a:pt x="7" y="45"/>
                  </a:cubicBezTo>
                  <a:cubicBezTo>
                    <a:pt x="7" y="45"/>
                    <a:pt x="7" y="46"/>
                    <a:pt x="8" y="46"/>
                  </a:cubicBezTo>
                  <a:cubicBezTo>
                    <a:pt x="7" y="46"/>
                    <a:pt x="7" y="47"/>
                    <a:pt x="7" y="48"/>
                  </a:cubicBezTo>
                  <a:cubicBezTo>
                    <a:pt x="9" y="48"/>
                    <a:pt x="12" y="46"/>
                    <a:pt x="14" y="45"/>
                  </a:cubicBezTo>
                  <a:cubicBezTo>
                    <a:pt x="17" y="44"/>
                    <a:pt x="20" y="43"/>
                    <a:pt x="22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4" y="40"/>
                  </a:cubicBezTo>
                  <a:cubicBezTo>
                    <a:pt x="24" y="40"/>
                    <a:pt x="23" y="40"/>
                    <a:pt x="24" y="41"/>
                  </a:cubicBezTo>
                  <a:cubicBezTo>
                    <a:pt x="25" y="40"/>
                    <a:pt x="26" y="40"/>
                    <a:pt x="27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1" y="37"/>
                    <a:pt x="33" y="37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2"/>
                    <a:pt x="36" y="29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3"/>
                    <a:pt x="36" y="19"/>
                    <a:pt x="37" y="16"/>
                  </a:cubicBezTo>
                  <a:cubicBezTo>
                    <a:pt x="37" y="12"/>
                    <a:pt x="37" y="7"/>
                    <a:pt x="37" y="3"/>
                  </a:cubicBezTo>
                  <a:cubicBezTo>
                    <a:pt x="37" y="2"/>
                    <a:pt x="37" y="0"/>
                    <a:pt x="36" y="0"/>
                  </a:cubicBezTo>
                  <a:cubicBezTo>
                    <a:pt x="35" y="0"/>
                    <a:pt x="34" y="1"/>
                    <a:pt x="33" y="2"/>
                  </a:cubicBezTo>
                  <a:cubicBezTo>
                    <a:pt x="33" y="2"/>
                    <a:pt x="33" y="1"/>
                    <a:pt x="32" y="2"/>
                  </a:cubicBezTo>
                  <a:cubicBezTo>
                    <a:pt x="30" y="3"/>
                    <a:pt x="27" y="3"/>
                    <a:pt x="24" y="5"/>
                  </a:cubicBezTo>
                  <a:cubicBezTo>
                    <a:pt x="21" y="6"/>
                    <a:pt x="19" y="7"/>
                    <a:pt x="16" y="8"/>
                  </a:cubicBezTo>
                  <a:cubicBezTo>
                    <a:pt x="16" y="8"/>
                    <a:pt x="15" y="9"/>
                    <a:pt x="14" y="9"/>
                  </a:cubicBezTo>
                  <a:cubicBezTo>
                    <a:pt x="13" y="9"/>
                    <a:pt x="11" y="10"/>
                    <a:pt x="9" y="11"/>
                  </a:cubicBezTo>
                  <a:cubicBezTo>
                    <a:pt x="9" y="11"/>
                    <a:pt x="8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3"/>
                    <a:pt x="3" y="13"/>
                    <a:pt x="2" y="14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9"/>
                    <a:pt x="1" y="21"/>
                    <a:pt x="1" y="23"/>
                  </a:cubicBezTo>
                  <a:cubicBezTo>
                    <a:pt x="1" y="25"/>
                    <a:pt x="0" y="27"/>
                    <a:pt x="1" y="28"/>
                  </a:cubicBezTo>
                  <a:cubicBezTo>
                    <a:pt x="1" y="30"/>
                    <a:pt x="0" y="33"/>
                    <a:pt x="1" y="34"/>
                  </a:cubicBezTo>
                  <a:cubicBezTo>
                    <a:pt x="1" y="36"/>
                    <a:pt x="1" y="38"/>
                    <a:pt x="1" y="40"/>
                  </a:cubicBezTo>
                  <a:cubicBezTo>
                    <a:pt x="1" y="41"/>
                    <a:pt x="1" y="42"/>
                    <a:pt x="1" y="43"/>
                  </a:cubicBezTo>
                  <a:cubicBezTo>
                    <a:pt x="1" y="44"/>
                    <a:pt x="1" y="47"/>
                    <a:pt x="1" y="49"/>
                  </a:cubicBezTo>
                  <a:close/>
                  <a:moveTo>
                    <a:pt x="32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2" y="7"/>
                  </a:cubicBezTo>
                  <a:cubicBezTo>
                    <a:pt x="31" y="8"/>
                    <a:pt x="32" y="8"/>
                    <a:pt x="32" y="8"/>
                  </a:cubicBezTo>
                  <a:close/>
                  <a:moveTo>
                    <a:pt x="32" y="9"/>
                  </a:moveTo>
                  <a:cubicBezTo>
                    <a:pt x="32" y="9"/>
                    <a:pt x="32" y="8"/>
                    <a:pt x="32" y="8"/>
                  </a:cubicBezTo>
                  <a:cubicBezTo>
                    <a:pt x="32" y="8"/>
                    <a:pt x="33" y="9"/>
                    <a:pt x="32" y="9"/>
                  </a:cubicBezTo>
                  <a:close/>
                  <a:moveTo>
                    <a:pt x="32" y="12"/>
                  </a:moveTo>
                  <a:cubicBezTo>
                    <a:pt x="32" y="12"/>
                    <a:pt x="32" y="11"/>
                    <a:pt x="32" y="11"/>
                  </a:cubicBezTo>
                  <a:cubicBezTo>
                    <a:pt x="32" y="11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lose/>
                  <a:moveTo>
                    <a:pt x="30" y="11"/>
                  </a:moveTo>
                  <a:cubicBezTo>
                    <a:pt x="30" y="11"/>
                    <a:pt x="31" y="11"/>
                    <a:pt x="31" y="11"/>
                  </a:cubicBezTo>
                  <a:cubicBezTo>
                    <a:pt x="31" y="10"/>
                    <a:pt x="30" y="10"/>
                    <a:pt x="31" y="10"/>
                  </a:cubicBezTo>
                  <a:cubicBezTo>
                    <a:pt x="31" y="10"/>
                    <a:pt x="31" y="9"/>
                    <a:pt x="31" y="10"/>
                  </a:cubicBezTo>
                  <a:cubicBezTo>
                    <a:pt x="31" y="10"/>
                    <a:pt x="31" y="10"/>
                    <a:pt x="31" y="11"/>
                  </a:cubicBezTo>
                  <a:cubicBezTo>
                    <a:pt x="31" y="11"/>
                    <a:pt x="30" y="12"/>
                    <a:pt x="30" y="11"/>
                  </a:cubicBezTo>
                  <a:close/>
                  <a:moveTo>
                    <a:pt x="30" y="5"/>
                  </a:moveTo>
                  <a:cubicBezTo>
                    <a:pt x="30" y="5"/>
                    <a:pt x="30" y="6"/>
                    <a:pt x="30" y="6"/>
                  </a:cubicBezTo>
                  <a:cubicBezTo>
                    <a:pt x="30" y="6"/>
                    <a:pt x="30" y="6"/>
                    <a:pt x="30" y="5"/>
                  </a:cubicBezTo>
                  <a:close/>
                  <a:moveTo>
                    <a:pt x="13" y="29"/>
                  </a:moveTo>
                  <a:cubicBezTo>
                    <a:pt x="13" y="29"/>
                    <a:pt x="12" y="30"/>
                    <a:pt x="12" y="29"/>
                  </a:cubicBezTo>
                  <a:cubicBezTo>
                    <a:pt x="12" y="29"/>
                    <a:pt x="13" y="29"/>
                    <a:pt x="13" y="29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3"/>
                    <a:pt x="22" y="14"/>
                  </a:cubicBezTo>
                  <a:cubicBezTo>
                    <a:pt x="23" y="15"/>
                    <a:pt x="22" y="17"/>
                    <a:pt x="22" y="18"/>
                  </a:cubicBezTo>
                  <a:cubicBezTo>
                    <a:pt x="21" y="19"/>
                    <a:pt x="20" y="20"/>
                    <a:pt x="20" y="20"/>
                  </a:cubicBezTo>
                  <a:cubicBezTo>
                    <a:pt x="20" y="21"/>
                    <a:pt x="21" y="20"/>
                    <a:pt x="22" y="21"/>
                  </a:cubicBezTo>
                  <a:cubicBezTo>
                    <a:pt x="23" y="22"/>
                    <a:pt x="23" y="24"/>
                    <a:pt x="21" y="26"/>
                  </a:cubicBezTo>
                  <a:cubicBezTo>
                    <a:pt x="20" y="27"/>
                    <a:pt x="20" y="28"/>
                    <a:pt x="19" y="28"/>
                  </a:cubicBezTo>
                  <a:cubicBezTo>
                    <a:pt x="17" y="30"/>
                    <a:pt x="15" y="30"/>
                    <a:pt x="14" y="29"/>
                  </a:cubicBezTo>
                  <a:cubicBezTo>
                    <a:pt x="14" y="29"/>
                    <a:pt x="13" y="27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3"/>
                    <a:pt x="15" y="23"/>
                    <a:pt x="16" y="22"/>
                  </a:cubicBezTo>
                  <a:cubicBezTo>
                    <a:pt x="15" y="21"/>
                    <a:pt x="14" y="21"/>
                    <a:pt x="14" y="19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9" y="13"/>
                    <a:pt x="20" y="13"/>
                  </a:cubicBezTo>
                  <a:close/>
                  <a:moveTo>
                    <a:pt x="13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3" y="35"/>
                    <a:pt x="13" y="34"/>
                  </a:cubicBezTo>
                  <a:close/>
                  <a:moveTo>
                    <a:pt x="22" y="11"/>
                  </a:moveTo>
                  <a:cubicBezTo>
                    <a:pt x="22" y="12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lose/>
                  <a:moveTo>
                    <a:pt x="24" y="10"/>
                  </a:moveTo>
                  <a:cubicBezTo>
                    <a:pt x="24" y="10"/>
                    <a:pt x="24" y="10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lose/>
                  <a:moveTo>
                    <a:pt x="24" y="8"/>
                  </a:moveTo>
                  <a:cubicBezTo>
                    <a:pt x="24" y="8"/>
                    <a:pt x="24" y="8"/>
                    <a:pt x="24" y="7"/>
                  </a:cubicBezTo>
                  <a:cubicBezTo>
                    <a:pt x="25" y="7"/>
                    <a:pt x="24" y="8"/>
                    <a:pt x="24" y="8"/>
                  </a:cubicBezTo>
                  <a:close/>
                  <a:moveTo>
                    <a:pt x="26" y="31"/>
                  </a:moveTo>
                  <a:cubicBezTo>
                    <a:pt x="25" y="32"/>
                    <a:pt x="23" y="34"/>
                    <a:pt x="21" y="34"/>
                  </a:cubicBezTo>
                  <a:cubicBezTo>
                    <a:pt x="18" y="36"/>
                    <a:pt x="14" y="37"/>
                    <a:pt x="11" y="39"/>
                  </a:cubicBezTo>
                  <a:cubicBezTo>
                    <a:pt x="11" y="38"/>
                    <a:pt x="10" y="39"/>
                    <a:pt x="9" y="39"/>
                  </a:cubicBezTo>
                  <a:cubicBezTo>
                    <a:pt x="9" y="38"/>
                    <a:pt x="9" y="37"/>
                    <a:pt x="10" y="37"/>
                  </a:cubicBezTo>
                  <a:cubicBezTo>
                    <a:pt x="15" y="35"/>
                    <a:pt x="20" y="32"/>
                    <a:pt x="26" y="30"/>
                  </a:cubicBezTo>
                  <a:cubicBezTo>
                    <a:pt x="27" y="30"/>
                    <a:pt x="27" y="31"/>
                    <a:pt x="26" y="31"/>
                  </a:cubicBezTo>
                  <a:close/>
                  <a:moveTo>
                    <a:pt x="10" y="44"/>
                  </a:moveTo>
                  <a:cubicBezTo>
                    <a:pt x="10" y="44"/>
                    <a:pt x="10" y="45"/>
                    <a:pt x="10" y="45"/>
                  </a:cubicBezTo>
                  <a:cubicBezTo>
                    <a:pt x="10" y="45"/>
                    <a:pt x="9" y="45"/>
                    <a:pt x="10" y="44"/>
                  </a:cubicBezTo>
                  <a:close/>
                  <a:moveTo>
                    <a:pt x="10" y="41"/>
                  </a:moveTo>
                  <a:cubicBezTo>
                    <a:pt x="10" y="41"/>
                    <a:pt x="11" y="41"/>
                    <a:pt x="11" y="41"/>
                  </a:cubicBezTo>
                  <a:cubicBezTo>
                    <a:pt x="12" y="40"/>
                    <a:pt x="14" y="39"/>
                    <a:pt x="15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9"/>
                    <a:pt x="17" y="38"/>
                    <a:pt x="18" y="38"/>
                  </a:cubicBezTo>
                  <a:cubicBezTo>
                    <a:pt x="21" y="37"/>
                    <a:pt x="24" y="35"/>
                    <a:pt x="26" y="35"/>
                  </a:cubicBezTo>
                  <a:cubicBezTo>
                    <a:pt x="26" y="35"/>
                    <a:pt x="26" y="36"/>
                    <a:pt x="26" y="36"/>
                  </a:cubicBezTo>
                  <a:cubicBezTo>
                    <a:pt x="22" y="39"/>
                    <a:pt x="16" y="41"/>
                    <a:pt x="11" y="43"/>
                  </a:cubicBezTo>
                  <a:cubicBezTo>
                    <a:pt x="11" y="43"/>
                    <a:pt x="11" y="44"/>
                    <a:pt x="11" y="44"/>
                  </a:cubicBezTo>
                  <a:cubicBezTo>
                    <a:pt x="10" y="44"/>
                    <a:pt x="10" y="44"/>
                    <a:pt x="9" y="44"/>
                  </a:cubicBezTo>
                  <a:cubicBezTo>
                    <a:pt x="9" y="43"/>
                    <a:pt x="9" y="42"/>
                    <a:pt x="10" y="41"/>
                  </a:cubicBezTo>
                  <a:close/>
                  <a:moveTo>
                    <a:pt x="5" y="47"/>
                  </a:move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8"/>
                    <a:pt x="5" y="48"/>
                  </a:cubicBezTo>
                  <a:cubicBezTo>
                    <a:pt x="5" y="48"/>
                    <a:pt x="5" y="48"/>
                    <a:pt x="5" y="47"/>
                  </a:cubicBezTo>
                  <a:close/>
                  <a:moveTo>
                    <a:pt x="5" y="35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7"/>
                    <a:pt x="4" y="37"/>
                  </a:cubicBezTo>
                  <a:cubicBezTo>
                    <a:pt x="5" y="36"/>
                    <a:pt x="5" y="35"/>
                    <a:pt x="5" y="35"/>
                  </a:cubicBezTo>
                  <a:cubicBezTo>
                    <a:pt x="5" y="35"/>
                    <a:pt x="6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6" y="37"/>
                  </a:moveTo>
                  <a:cubicBezTo>
                    <a:pt x="6" y="38"/>
                    <a:pt x="6" y="37"/>
                    <a:pt x="6" y="38"/>
                  </a:cubicBezTo>
                  <a:cubicBezTo>
                    <a:pt x="6" y="38"/>
                    <a:pt x="5" y="38"/>
                    <a:pt x="6" y="37"/>
                  </a:cubicBezTo>
                  <a:close/>
                  <a:moveTo>
                    <a:pt x="4" y="18"/>
                  </a:moveTo>
                  <a:cubicBezTo>
                    <a:pt x="4" y="18"/>
                    <a:pt x="5" y="17"/>
                    <a:pt x="5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5" y="17"/>
                    <a:pt x="5" y="18"/>
                    <a:pt x="4" y="18"/>
                  </a:cubicBezTo>
                  <a:close/>
                  <a:moveTo>
                    <a:pt x="5" y="19"/>
                  </a:moveTo>
                  <a:cubicBezTo>
                    <a:pt x="5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4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4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5" y="13"/>
                    <a:pt x="5" y="13"/>
                    <a:pt x="5" y="14"/>
                  </a:cubicBezTo>
                  <a:close/>
                  <a:moveTo>
                    <a:pt x="6" y="16"/>
                  </a:moveTo>
                  <a:cubicBezTo>
                    <a:pt x="5" y="16"/>
                    <a:pt x="5" y="17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lose/>
                  <a:moveTo>
                    <a:pt x="7" y="17"/>
                  </a:moveTo>
                  <a:cubicBezTo>
                    <a:pt x="7" y="17"/>
                    <a:pt x="7" y="18"/>
                    <a:pt x="6" y="18"/>
                  </a:cubicBezTo>
                  <a:cubicBezTo>
                    <a:pt x="6" y="18"/>
                    <a:pt x="6" y="17"/>
                    <a:pt x="7" y="17"/>
                  </a:cubicBezTo>
                  <a:close/>
                  <a:moveTo>
                    <a:pt x="8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8"/>
                    <a:pt x="7" y="18"/>
                  </a:cubicBezTo>
                  <a:cubicBezTo>
                    <a:pt x="7" y="18"/>
                    <a:pt x="8" y="18"/>
                    <a:pt x="8" y="19"/>
                  </a:cubicBezTo>
                  <a:close/>
                  <a:moveTo>
                    <a:pt x="7" y="14"/>
                  </a:moveTo>
                  <a:cubicBezTo>
                    <a:pt x="8" y="14"/>
                    <a:pt x="7" y="14"/>
                    <a:pt x="7" y="13"/>
                  </a:cubicBezTo>
                  <a:cubicBezTo>
                    <a:pt x="8" y="13"/>
                    <a:pt x="8" y="14"/>
                    <a:pt x="7" y="14"/>
                  </a:cubicBezTo>
                  <a:close/>
                  <a:moveTo>
                    <a:pt x="8" y="21"/>
                  </a:moveTo>
                  <a:cubicBezTo>
                    <a:pt x="7" y="21"/>
                    <a:pt x="7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lose/>
                  <a:moveTo>
                    <a:pt x="8" y="18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lose/>
                  <a:moveTo>
                    <a:pt x="8" y="46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9" y="45"/>
                    <a:pt x="8" y="46"/>
                    <a:pt x="8" y="46"/>
                  </a:cubicBezTo>
                  <a:close/>
                  <a:moveTo>
                    <a:pt x="8" y="45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lose/>
                  <a:moveTo>
                    <a:pt x="8" y="43"/>
                  </a:moveTo>
                  <a:cubicBezTo>
                    <a:pt x="8" y="43"/>
                    <a:pt x="8" y="43"/>
                    <a:pt x="8" y="42"/>
                  </a:cubicBezTo>
                  <a:cubicBezTo>
                    <a:pt x="8" y="42"/>
                    <a:pt x="8" y="42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lose/>
                  <a:moveTo>
                    <a:pt x="7" y="33"/>
                  </a:moveTo>
                  <a:cubicBezTo>
                    <a:pt x="7" y="32"/>
                    <a:pt x="7" y="32"/>
                    <a:pt x="8" y="32"/>
                  </a:cubicBezTo>
                  <a:cubicBezTo>
                    <a:pt x="8" y="33"/>
                    <a:pt x="7" y="33"/>
                    <a:pt x="7" y="33"/>
                  </a:cubicBezTo>
                  <a:close/>
                  <a:moveTo>
                    <a:pt x="7" y="20"/>
                  </a:moveTo>
                  <a:cubicBezTo>
                    <a:pt x="7" y="20"/>
                    <a:pt x="7" y="19"/>
                    <a:pt x="7" y="19"/>
                  </a:cubicBezTo>
                  <a:cubicBezTo>
                    <a:pt x="7" y="19"/>
                    <a:pt x="7" y="19"/>
                    <a:pt x="7" y="20"/>
                  </a:cubicBezTo>
                  <a:close/>
                  <a:moveTo>
                    <a:pt x="6" y="41"/>
                  </a:moveTo>
                  <a:cubicBezTo>
                    <a:pt x="5" y="41"/>
                    <a:pt x="6" y="40"/>
                    <a:pt x="5" y="40"/>
                  </a:cubicBezTo>
                  <a:cubicBezTo>
                    <a:pt x="5" y="41"/>
                    <a:pt x="5" y="41"/>
                    <a:pt x="5" y="42"/>
                  </a:cubicBezTo>
                  <a:cubicBezTo>
                    <a:pt x="4" y="41"/>
                    <a:pt x="5" y="40"/>
                    <a:pt x="5" y="40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6" y="40"/>
                    <a:pt x="6" y="41"/>
                    <a:pt x="6" y="41"/>
                  </a:cubicBezTo>
                  <a:cubicBezTo>
                    <a:pt x="6" y="41"/>
                    <a:pt x="6" y="40"/>
                    <a:pt x="6" y="40"/>
                  </a:cubicBezTo>
                  <a:cubicBezTo>
                    <a:pt x="6" y="40"/>
                    <a:pt x="6" y="40"/>
                    <a:pt x="6" y="39"/>
                  </a:cubicBezTo>
                  <a:cubicBezTo>
                    <a:pt x="6" y="39"/>
                    <a:pt x="6" y="39"/>
                    <a:pt x="6" y="38"/>
                  </a:cubicBezTo>
                  <a:cubicBezTo>
                    <a:pt x="6" y="39"/>
                    <a:pt x="7" y="40"/>
                    <a:pt x="7" y="40"/>
                  </a:cubicBezTo>
                  <a:cubicBezTo>
                    <a:pt x="7" y="40"/>
                    <a:pt x="6" y="41"/>
                    <a:pt x="6" y="41"/>
                  </a:cubicBezTo>
                  <a:cubicBezTo>
                    <a:pt x="7" y="41"/>
                    <a:pt x="7" y="42"/>
                    <a:pt x="6" y="42"/>
                  </a:cubicBezTo>
                  <a:cubicBezTo>
                    <a:pt x="6" y="42"/>
                    <a:pt x="6" y="42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lose/>
                  <a:moveTo>
                    <a:pt x="4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4"/>
                    <a:pt x="5" y="43"/>
                    <a:pt x="6" y="43"/>
                  </a:cubicBezTo>
                  <a:cubicBezTo>
                    <a:pt x="6" y="43"/>
                    <a:pt x="6" y="43"/>
                    <a:pt x="6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4" y="45"/>
                    <a:pt x="4" y="45"/>
                    <a:pt x="4" y="44"/>
                  </a:cubicBezTo>
                  <a:close/>
                  <a:moveTo>
                    <a:pt x="3" y="40"/>
                  </a:moveTo>
                  <a:cubicBezTo>
                    <a:pt x="4" y="40"/>
                    <a:pt x="3" y="40"/>
                    <a:pt x="4" y="40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5" y="38"/>
                    <a:pt x="5" y="39"/>
                    <a:pt x="5" y="39"/>
                  </a:cubicBezTo>
                  <a:cubicBezTo>
                    <a:pt x="5" y="39"/>
                    <a:pt x="6" y="38"/>
                    <a:pt x="6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4" y="40"/>
                    <a:pt x="3" y="41"/>
                    <a:pt x="3" y="40"/>
                  </a:cubicBezTo>
                  <a:close/>
                  <a:moveTo>
                    <a:pt x="2" y="44"/>
                  </a:moveTo>
                  <a:cubicBezTo>
                    <a:pt x="2" y="44"/>
                    <a:pt x="2" y="43"/>
                    <a:pt x="3" y="43"/>
                  </a:cubicBezTo>
                  <a:cubicBezTo>
                    <a:pt x="3" y="43"/>
                    <a:pt x="3" y="44"/>
                    <a:pt x="3" y="44"/>
                  </a:cubicBezTo>
                  <a:cubicBezTo>
                    <a:pt x="3" y="44"/>
                    <a:pt x="2" y="44"/>
                    <a:pt x="2" y="44"/>
                  </a:cubicBezTo>
                  <a:close/>
                  <a:moveTo>
                    <a:pt x="2" y="48"/>
                  </a:moveTo>
                  <a:cubicBezTo>
                    <a:pt x="2" y="47"/>
                    <a:pt x="2" y="47"/>
                    <a:pt x="2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7"/>
                    <a:pt x="2" y="48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99" name="Freeform 431"/>
            <p:cNvSpPr>
              <a:spLocks noEditPoints="1"/>
            </p:cNvSpPr>
            <p:nvPr/>
          </p:nvSpPr>
          <p:spPr bwMode="auto">
            <a:xfrm>
              <a:off x="5256" y="3726"/>
              <a:ext cx="78" cy="117"/>
            </a:xfrm>
            <a:custGeom>
              <a:avLst/>
              <a:gdLst>
                <a:gd name="T0" fmla="*/ 2 w 38"/>
                <a:gd name="T1" fmla="*/ 37 h 56"/>
                <a:gd name="T2" fmla="*/ 7 w 38"/>
                <a:gd name="T3" fmla="*/ 54 h 56"/>
                <a:gd name="T4" fmla="*/ 13 w 38"/>
                <a:gd name="T5" fmla="*/ 52 h 56"/>
                <a:gd name="T6" fmla="*/ 19 w 38"/>
                <a:gd name="T7" fmla="*/ 48 h 56"/>
                <a:gd name="T8" fmla="*/ 25 w 38"/>
                <a:gd name="T9" fmla="*/ 46 h 56"/>
                <a:gd name="T10" fmla="*/ 37 w 38"/>
                <a:gd name="T11" fmla="*/ 15 h 56"/>
                <a:gd name="T12" fmla="*/ 9 w 38"/>
                <a:gd name="T13" fmla="*/ 10 h 56"/>
                <a:gd name="T14" fmla="*/ 12 w 38"/>
                <a:gd name="T15" fmla="*/ 13 h 56"/>
                <a:gd name="T16" fmla="*/ 16 w 38"/>
                <a:gd name="T17" fmla="*/ 41 h 56"/>
                <a:gd name="T18" fmla="*/ 14 w 38"/>
                <a:gd name="T19" fmla="*/ 11 h 56"/>
                <a:gd name="T20" fmla="*/ 16 w 38"/>
                <a:gd name="T21" fmla="*/ 25 h 56"/>
                <a:gd name="T22" fmla="*/ 19 w 38"/>
                <a:gd name="T23" fmla="*/ 18 h 56"/>
                <a:gd name="T24" fmla="*/ 19 w 38"/>
                <a:gd name="T25" fmla="*/ 11 h 56"/>
                <a:gd name="T26" fmla="*/ 25 w 38"/>
                <a:gd name="T27" fmla="*/ 29 h 56"/>
                <a:gd name="T28" fmla="*/ 21 w 38"/>
                <a:gd name="T29" fmla="*/ 16 h 56"/>
                <a:gd name="T30" fmla="*/ 28 w 38"/>
                <a:gd name="T31" fmla="*/ 36 h 56"/>
                <a:gd name="T32" fmla="*/ 29 w 38"/>
                <a:gd name="T33" fmla="*/ 3 h 56"/>
                <a:gd name="T34" fmla="*/ 33 w 38"/>
                <a:gd name="T35" fmla="*/ 24 h 56"/>
                <a:gd name="T36" fmla="*/ 33 w 38"/>
                <a:gd name="T37" fmla="*/ 29 h 56"/>
                <a:gd name="T38" fmla="*/ 33 w 38"/>
                <a:gd name="T39" fmla="*/ 9 h 56"/>
                <a:gd name="T40" fmla="*/ 34 w 38"/>
                <a:gd name="T41" fmla="*/ 12 h 56"/>
                <a:gd name="T42" fmla="*/ 34 w 38"/>
                <a:gd name="T43" fmla="*/ 12 h 56"/>
                <a:gd name="T44" fmla="*/ 35 w 38"/>
                <a:gd name="T45" fmla="*/ 22 h 56"/>
                <a:gd name="T46" fmla="*/ 35 w 38"/>
                <a:gd name="T47" fmla="*/ 23 h 56"/>
                <a:gd name="T48" fmla="*/ 34 w 38"/>
                <a:gd name="T49" fmla="*/ 8 h 56"/>
                <a:gd name="T50" fmla="*/ 36 w 38"/>
                <a:gd name="T51" fmla="*/ 9 h 56"/>
                <a:gd name="T52" fmla="*/ 36 w 38"/>
                <a:gd name="T53" fmla="*/ 28 h 56"/>
                <a:gd name="T54" fmla="*/ 36 w 38"/>
                <a:gd name="T55" fmla="*/ 30 h 56"/>
                <a:gd name="T56" fmla="*/ 34 w 38"/>
                <a:gd name="T57" fmla="*/ 36 h 56"/>
                <a:gd name="T58" fmla="*/ 34 w 38"/>
                <a:gd name="T59" fmla="*/ 39 h 56"/>
                <a:gd name="T60" fmla="*/ 33 w 38"/>
                <a:gd name="T61" fmla="*/ 38 h 56"/>
                <a:gd name="T62" fmla="*/ 33 w 38"/>
                <a:gd name="T63" fmla="*/ 35 h 56"/>
                <a:gd name="T64" fmla="*/ 31 w 38"/>
                <a:gd name="T65" fmla="*/ 41 h 56"/>
                <a:gd name="T66" fmla="*/ 32 w 38"/>
                <a:gd name="T67" fmla="*/ 39 h 56"/>
                <a:gd name="T68" fmla="*/ 31 w 38"/>
                <a:gd name="T69" fmla="*/ 38 h 56"/>
                <a:gd name="T70" fmla="*/ 30 w 38"/>
                <a:gd name="T71" fmla="*/ 42 h 56"/>
                <a:gd name="T72" fmla="*/ 29 w 38"/>
                <a:gd name="T73" fmla="*/ 6 h 56"/>
                <a:gd name="T74" fmla="*/ 28 w 38"/>
                <a:gd name="T75" fmla="*/ 44 h 56"/>
                <a:gd name="T76" fmla="*/ 20 w 38"/>
                <a:gd name="T77" fmla="*/ 46 h 56"/>
                <a:gd name="T78" fmla="*/ 13 w 38"/>
                <a:gd name="T79" fmla="*/ 49 h 56"/>
                <a:gd name="T80" fmla="*/ 18 w 38"/>
                <a:gd name="T81" fmla="*/ 41 h 56"/>
                <a:gd name="T82" fmla="*/ 19 w 38"/>
                <a:gd name="T83" fmla="*/ 44 h 56"/>
                <a:gd name="T84" fmla="*/ 9 w 38"/>
                <a:gd name="T85" fmla="*/ 12 h 56"/>
                <a:gd name="T86" fmla="*/ 8 w 38"/>
                <a:gd name="T87" fmla="*/ 51 h 56"/>
                <a:gd name="T88" fmla="*/ 6 w 38"/>
                <a:gd name="T89" fmla="*/ 46 h 56"/>
                <a:gd name="T90" fmla="*/ 3 w 38"/>
                <a:gd name="T91" fmla="*/ 17 h 56"/>
                <a:gd name="T92" fmla="*/ 5 w 38"/>
                <a:gd name="T93" fmla="*/ 16 h 56"/>
                <a:gd name="T94" fmla="*/ 5 w 38"/>
                <a:gd name="T95" fmla="*/ 52 h 56"/>
                <a:gd name="T96" fmla="*/ 4 w 38"/>
                <a:gd name="T97" fmla="*/ 50 h 56"/>
                <a:gd name="T98" fmla="*/ 3 w 38"/>
                <a:gd name="T99" fmla="*/ 26 h 56"/>
                <a:gd name="T100" fmla="*/ 3 w 38"/>
                <a:gd name="T101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8" h="56">
                  <a:moveTo>
                    <a:pt x="1" y="18"/>
                  </a:moveTo>
                  <a:cubicBezTo>
                    <a:pt x="1" y="20"/>
                    <a:pt x="0" y="21"/>
                    <a:pt x="1" y="22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1" y="30"/>
                    <a:pt x="2" y="34"/>
                    <a:pt x="2" y="37"/>
                  </a:cubicBezTo>
                  <a:cubicBezTo>
                    <a:pt x="2" y="38"/>
                    <a:pt x="2" y="39"/>
                    <a:pt x="2" y="40"/>
                  </a:cubicBezTo>
                  <a:cubicBezTo>
                    <a:pt x="2" y="40"/>
                    <a:pt x="2" y="41"/>
                    <a:pt x="2" y="41"/>
                  </a:cubicBezTo>
                  <a:cubicBezTo>
                    <a:pt x="2" y="46"/>
                    <a:pt x="2" y="51"/>
                    <a:pt x="3" y="56"/>
                  </a:cubicBezTo>
                  <a:cubicBezTo>
                    <a:pt x="4" y="55"/>
                    <a:pt x="5" y="55"/>
                    <a:pt x="6" y="54"/>
                  </a:cubicBezTo>
                  <a:cubicBezTo>
                    <a:pt x="6" y="54"/>
                    <a:pt x="6" y="54"/>
                    <a:pt x="7" y="54"/>
                  </a:cubicBezTo>
                  <a:cubicBezTo>
                    <a:pt x="8" y="54"/>
                    <a:pt x="9" y="53"/>
                    <a:pt x="10" y="53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2"/>
                    <a:pt x="12" y="52"/>
                  </a:cubicBezTo>
                  <a:cubicBezTo>
                    <a:pt x="12" y="52"/>
                    <a:pt x="12" y="52"/>
                    <a:pt x="13" y="52"/>
                  </a:cubicBezTo>
                  <a:cubicBezTo>
                    <a:pt x="15" y="51"/>
                    <a:pt x="16" y="50"/>
                    <a:pt x="18" y="49"/>
                  </a:cubicBezTo>
                  <a:cubicBezTo>
                    <a:pt x="18" y="48"/>
                    <a:pt x="18" y="48"/>
                    <a:pt x="18" y="47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9" y="47"/>
                    <a:pt x="18" y="47"/>
                    <a:pt x="19" y="47"/>
                  </a:cubicBezTo>
                  <a:cubicBezTo>
                    <a:pt x="19" y="47"/>
                    <a:pt x="19" y="47"/>
                    <a:pt x="19" y="48"/>
                  </a:cubicBezTo>
                  <a:cubicBezTo>
                    <a:pt x="20" y="48"/>
                    <a:pt x="19" y="47"/>
                    <a:pt x="20" y="47"/>
                  </a:cubicBezTo>
                  <a:cubicBezTo>
                    <a:pt x="20" y="48"/>
                    <a:pt x="19" y="48"/>
                    <a:pt x="19" y="48"/>
                  </a:cubicBezTo>
                  <a:cubicBezTo>
                    <a:pt x="20" y="49"/>
                    <a:pt x="20" y="48"/>
                    <a:pt x="20" y="48"/>
                  </a:cubicBezTo>
                  <a:cubicBezTo>
                    <a:pt x="20" y="48"/>
                    <a:pt x="21" y="48"/>
                    <a:pt x="21" y="48"/>
                  </a:cubicBezTo>
                  <a:cubicBezTo>
                    <a:pt x="22" y="47"/>
                    <a:pt x="24" y="47"/>
                    <a:pt x="2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0" y="44"/>
                    <a:pt x="33" y="42"/>
                    <a:pt x="37" y="40"/>
                  </a:cubicBezTo>
                  <a:cubicBezTo>
                    <a:pt x="38" y="36"/>
                    <a:pt x="37" y="32"/>
                    <a:pt x="37" y="28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3"/>
                    <a:pt x="37" y="19"/>
                    <a:pt x="37" y="15"/>
                  </a:cubicBezTo>
                  <a:cubicBezTo>
                    <a:pt x="36" y="14"/>
                    <a:pt x="37" y="12"/>
                    <a:pt x="37" y="11"/>
                  </a:cubicBezTo>
                  <a:cubicBezTo>
                    <a:pt x="36" y="11"/>
                    <a:pt x="36" y="9"/>
                    <a:pt x="36" y="8"/>
                  </a:cubicBezTo>
                  <a:cubicBezTo>
                    <a:pt x="36" y="8"/>
                    <a:pt x="36" y="8"/>
                    <a:pt x="36" y="7"/>
                  </a:cubicBezTo>
                  <a:cubicBezTo>
                    <a:pt x="36" y="5"/>
                    <a:pt x="36" y="2"/>
                    <a:pt x="36" y="0"/>
                  </a:cubicBezTo>
                  <a:cubicBezTo>
                    <a:pt x="27" y="3"/>
                    <a:pt x="18" y="7"/>
                    <a:pt x="9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6" y="11"/>
                    <a:pt x="3" y="14"/>
                    <a:pt x="1" y="14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0" y="17"/>
                    <a:pt x="1" y="18"/>
                    <a:pt x="1" y="18"/>
                  </a:cubicBezTo>
                  <a:close/>
                  <a:moveTo>
                    <a:pt x="12" y="13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lose/>
                  <a:moveTo>
                    <a:pt x="16" y="26"/>
                  </a:moveTo>
                  <a:cubicBezTo>
                    <a:pt x="16" y="31"/>
                    <a:pt x="17" y="36"/>
                    <a:pt x="16" y="41"/>
                  </a:cubicBezTo>
                  <a:cubicBezTo>
                    <a:pt x="16" y="41"/>
                    <a:pt x="15" y="42"/>
                    <a:pt x="14" y="41"/>
                  </a:cubicBezTo>
                  <a:cubicBezTo>
                    <a:pt x="14" y="35"/>
                    <a:pt x="14" y="27"/>
                    <a:pt x="13" y="19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2" y="17"/>
                    <a:pt x="13" y="15"/>
                    <a:pt x="13" y="13"/>
                  </a:cubicBezTo>
                  <a:cubicBezTo>
                    <a:pt x="13" y="13"/>
                    <a:pt x="13" y="12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3"/>
                    <a:pt x="16" y="15"/>
                    <a:pt x="17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20"/>
                    <a:pt x="16" y="22"/>
                    <a:pt x="16" y="23"/>
                  </a:cubicBezTo>
                  <a:cubicBezTo>
                    <a:pt x="16" y="24"/>
                    <a:pt x="16" y="24"/>
                    <a:pt x="16" y="25"/>
                  </a:cubicBezTo>
                  <a:cubicBezTo>
                    <a:pt x="16" y="25"/>
                    <a:pt x="16" y="26"/>
                    <a:pt x="16" y="26"/>
                  </a:cubicBezTo>
                  <a:close/>
                  <a:moveTo>
                    <a:pt x="19" y="18"/>
                  </a:moveTo>
                  <a:cubicBezTo>
                    <a:pt x="19" y="18"/>
                    <a:pt x="19" y="18"/>
                    <a:pt x="18" y="18"/>
                  </a:cubicBezTo>
                  <a:cubicBezTo>
                    <a:pt x="18" y="18"/>
                    <a:pt x="18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lose/>
                  <a:moveTo>
                    <a:pt x="19" y="13"/>
                  </a:moveTo>
                  <a:cubicBezTo>
                    <a:pt x="19" y="14"/>
                    <a:pt x="20" y="14"/>
                    <a:pt x="20" y="14"/>
                  </a:cubicBezTo>
                  <a:cubicBezTo>
                    <a:pt x="19" y="14"/>
                    <a:pt x="19" y="14"/>
                    <a:pt x="19" y="13"/>
                  </a:cubicBezTo>
                  <a:close/>
                  <a:moveTo>
                    <a:pt x="20" y="11"/>
                  </a:moveTo>
                  <a:cubicBezTo>
                    <a:pt x="20" y="11"/>
                    <a:pt x="19" y="12"/>
                    <a:pt x="19" y="11"/>
                  </a:cubicBezTo>
                  <a:cubicBezTo>
                    <a:pt x="20" y="10"/>
                    <a:pt x="21" y="10"/>
                    <a:pt x="20" y="11"/>
                  </a:cubicBezTo>
                  <a:close/>
                  <a:moveTo>
                    <a:pt x="25" y="14"/>
                  </a:moveTo>
                  <a:cubicBezTo>
                    <a:pt x="25" y="14"/>
                    <a:pt x="24" y="14"/>
                    <a:pt x="24" y="15"/>
                  </a:cubicBezTo>
                  <a:cubicBezTo>
                    <a:pt x="24" y="18"/>
                    <a:pt x="24" y="22"/>
                    <a:pt x="25" y="25"/>
                  </a:cubicBezTo>
                  <a:cubicBezTo>
                    <a:pt x="25" y="26"/>
                    <a:pt x="25" y="28"/>
                    <a:pt x="25" y="29"/>
                  </a:cubicBezTo>
                  <a:cubicBezTo>
                    <a:pt x="25" y="29"/>
                    <a:pt x="25" y="30"/>
                    <a:pt x="25" y="30"/>
                  </a:cubicBezTo>
                  <a:cubicBezTo>
                    <a:pt x="25" y="32"/>
                    <a:pt x="25" y="34"/>
                    <a:pt x="25" y="37"/>
                  </a:cubicBezTo>
                  <a:cubicBezTo>
                    <a:pt x="25" y="37"/>
                    <a:pt x="24" y="38"/>
                    <a:pt x="23" y="38"/>
                  </a:cubicBezTo>
                  <a:cubicBezTo>
                    <a:pt x="22" y="31"/>
                    <a:pt x="23" y="23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4"/>
                    <a:pt x="21" y="13"/>
                  </a:cubicBezTo>
                  <a:cubicBezTo>
                    <a:pt x="21" y="11"/>
                    <a:pt x="22" y="9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10"/>
                    <a:pt x="25" y="11"/>
                    <a:pt x="25" y="14"/>
                  </a:cubicBezTo>
                  <a:close/>
                  <a:moveTo>
                    <a:pt x="28" y="3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6"/>
                    <a:pt x="28" y="36"/>
                  </a:cubicBezTo>
                  <a:close/>
                  <a:moveTo>
                    <a:pt x="29" y="5"/>
                  </a:moveTo>
                  <a:cubicBezTo>
                    <a:pt x="29" y="5"/>
                    <a:pt x="29" y="4"/>
                    <a:pt x="29" y="3"/>
                  </a:cubicBezTo>
                  <a:cubicBezTo>
                    <a:pt x="29" y="3"/>
                    <a:pt x="30" y="5"/>
                    <a:pt x="29" y="5"/>
                  </a:cubicBezTo>
                  <a:close/>
                  <a:moveTo>
                    <a:pt x="31" y="12"/>
                  </a:moveTo>
                  <a:cubicBezTo>
                    <a:pt x="31" y="12"/>
                    <a:pt x="30" y="13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lose/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3" y="24"/>
                    <a:pt x="33" y="24"/>
                  </a:cubicBezTo>
                  <a:close/>
                  <a:moveTo>
                    <a:pt x="33" y="29"/>
                  </a:moveTo>
                  <a:cubicBezTo>
                    <a:pt x="33" y="30"/>
                    <a:pt x="33" y="30"/>
                    <a:pt x="32" y="30"/>
                  </a:cubicBezTo>
                  <a:cubicBezTo>
                    <a:pt x="32" y="30"/>
                    <a:pt x="33" y="29"/>
                    <a:pt x="33" y="29"/>
                  </a:cubicBezTo>
                  <a:close/>
                  <a:moveTo>
                    <a:pt x="33" y="10"/>
                  </a:moveTo>
                  <a:cubicBezTo>
                    <a:pt x="33" y="10"/>
                    <a:pt x="33" y="10"/>
                    <a:pt x="33" y="11"/>
                  </a:cubicBezTo>
                  <a:cubicBezTo>
                    <a:pt x="33" y="11"/>
                    <a:pt x="33" y="11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lose/>
                  <a:moveTo>
                    <a:pt x="33" y="9"/>
                  </a:moveTo>
                  <a:cubicBezTo>
                    <a:pt x="33" y="9"/>
                    <a:pt x="33" y="9"/>
                    <a:pt x="33" y="8"/>
                  </a:cubicBezTo>
                  <a:cubicBezTo>
                    <a:pt x="34" y="9"/>
                    <a:pt x="34" y="9"/>
                    <a:pt x="33" y="9"/>
                  </a:cubicBezTo>
                  <a:close/>
                  <a:moveTo>
                    <a:pt x="34" y="12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2"/>
                  </a:cubicBezTo>
                  <a:close/>
                  <a:moveTo>
                    <a:pt x="34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4" y="40"/>
                    <a:pt x="34" y="39"/>
                    <a:pt x="34" y="40"/>
                  </a:cubicBezTo>
                  <a:close/>
                  <a:moveTo>
                    <a:pt x="34" y="12"/>
                  </a:moveTo>
                  <a:cubicBezTo>
                    <a:pt x="34" y="12"/>
                    <a:pt x="34" y="12"/>
                    <a:pt x="34" y="11"/>
                  </a:cubicBezTo>
                  <a:cubicBezTo>
                    <a:pt x="34" y="12"/>
                    <a:pt x="35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1"/>
                  </a:cubicBezTo>
                  <a:close/>
                  <a:moveTo>
                    <a:pt x="35" y="23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  <a:moveTo>
                    <a:pt x="34" y="8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4" y="8"/>
                  </a:cubicBezTo>
                  <a:close/>
                  <a:moveTo>
                    <a:pt x="35" y="6"/>
                  </a:moveTo>
                  <a:cubicBezTo>
                    <a:pt x="35" y="5"/>
                    <a:pt x="35" y="5"/>
                    <a:pt x="34" y="5"/>
                  </a:cubicBezTo>
                  <a:cubicBezTo>
                    <a:pt x="34" y="4"/>
                    <a:pt x="36" y="5"/>
                    <a:pt x="35" y="6"/>
                  </a:cubicBezTo>
                  <a:close/>
                  <a:moveTo>
                    <a:pt x="36" y="7"/>
                  </a:moveTo>
                  <a:cubicBezTo>
                    <a:pt x="36" y="8"/>
                    <a:pt x="36" y="8"/>
                    <a:pt x="36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5" y="8"/>
                    <a:pt x="35" y="7"/>
                    <a:pt x="36" y="7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lose/>
                  <a:moveTo>
                    <a:pt x="36" y="30"/>
                  </a:moveTo>
                  <a:cubicBezTo>
                    <a:pt x="36" y="30"/>
                    <a:pt x="36" y="31"/>
                    <a:pt x="35" y="31"/>
                  </a:cubicBezTo>
                  <a:cubicBezTo>
                    <a:pt x="35" y="31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lose/>
                  <a:moveTo>
                    <a:pt x="36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5" y="36"/>
                    <a:pt x="36" y="36"/>
                    <a:pt x="36" y="35"/>
                  </a:cubicBezTo>
                  <a:cubicBezTo>
                    <a:pt x="35" y="36"/>
                    <a:pt x="35" y="36"/>
                    <a:pt x="34" y="36"/>
                  </a:cubicBezTo>
                  <a:cubicBezTo>
                    <a:pt x="34" y="35"/>
                    <a:pt x="36" y="35"/>
                    <a:pt x="36" y="35"/>
                  </a:cubicBezTo>
                  <a:cubicBezTo>
                    <a:pt x="36" y="35"/>
                    <a:pt x="36" y="36"/>
                    <a:pt x="36" y="37"/>
                  </a:cubicBezTo>
                  <a:close/>
                  <a:moveTo>
                    <a:pt x="34" y="39"/>
                  </a:moveTo>
                  <a:cubicBezTo>
                    <a:pt x="34" y="38"/>
                    <a:pt x="34" y="38"/>
                    <a:pt x="35" y="37"/>
                  </a:cubicBezTo>
                  <a:cubicBezTo>
                    <a:pt x="35" y="38"/>
                    <a:pt x="35" y="38"/>
                    <a:pt x="34" y="39"/>
                  </a:cubicBezTo>
                  <a:close/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lose/>
                  <a:moveTo>
                    <a:pt x="33" y="38"/>
                  </a:moveTo>
                  <a:cubicBezTo>
                    <a:pt x="34" y="38"/>
                    <a:pt x="34" y="40"/>
                    <a:pt x="33" y="40"/>
                  </a:cubicBezTo>
                  <a:cubicBezTo>
                    <a:pt x="33" y="39"/>
                    <a:pt x="33" y="38"/>
                    <a:pt x="33" y="38"/>
                  </a:cubicBezTo>
                  <a:close/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lose/>
                  <a:moveTo>
                    <a:pt x="31" y="43"/>
                  </a:moveTo>
                  <a:cubicBezTo>
                    <a:pt x="31" y="42"/>
                    <a:pt x="31" y="42"/>
                    <a:pt x="32" y="42"/>
                  </a:cubicBezTo>
                  <a:cubicBezTo>
                    <a:pt x="32" y="43"/>
                    <a:pt x="31" y="43"/>
                    <a:pt x="31" y="43"/>
                  </a:cubicBezTo>
                  <a:close/>
                  <a:moveTo>
                    <a:pt x="31" y="41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lose/>
                  <a:moveTo>
                    <a:pt x="31" y="39"/>
                  </a:moveTo>
                  <a:cubicBezTo>
                    <a:pt x="31" y="38"/>
                    <a:pt x="31" y="38"/>
                    <a:pt x="32" y="38"/>
                  </a:cubicBezTo>
                  <a:cubicBezTo>
                    <a:pt x="32" y="38"/>
                    <a:pt x="32" y="38"/>
                    <a:pt x="32" y="39"/>
                  </a:cubicBezTo>
                  <a:cubicBezTo>
                    <a:pt x="32" y="38"/>
                    <a:pt x="33" y="38"/>
                    <a:pt x="33" y="39"/>
                  </a:cubicBezTo>
                  <a:cubicBezTo>
                    <a:pt x="32" y="39"/>
                    <a:pt x="31" y="39"/>
                    <a:pt x="31" y="39"/>
                  </a:cubicBezTo>
                  <a:close/>
                  <a:moveTo>
                    <a:pt x="30" y="39"/>
                  </a:moveTo>
                  <a:cubicBezTo>
                    <a:pt x="30" y="39"/>
                    <a:pt x="30" y="38"/>
                    <a:pt x="30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1" y="38"/>
                    <a:pt x="30" y="39"/>
                  </a:cubicBezTo>
                  <a:close/>
                  <a:moveTo>
                    <a:pt x="30" y="42"/>
                  </a:moveTo>
                  <a:cubicBezTo>
                    <a:pt x="30" y="42"/>
                    <a:pt x="31" y="41"/>
                    <a:pt x="31" y="42"/>
                  </a:cubicBezTo>
                  <a:cubicBezTo>
                    <a:pt x="30" y="42"/>
                    <a:pt x="30" y="42"/>
                    <a:pt x="30" y="42"/>
                  </a:cubicBezTo>
                  <a:close/>
                  <a:moveTo>
                    <a:pt x="29" y="40"/>
                  </a:moveTo>
                  <a:cubicBezTo>
                    <a:pt x="29" y="40"/>
                    <a:pt x="29" y="40"/>
                    <a:pt x="30" y="40"/>
                  </a:cubicBezTo>
                  <a:cubicBezTo>
                    <a:pt x="30" y="40"/>
                    <a:pt x="30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lose/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7"/>
                    <a:pt x="29" y="7"/>
                    <a:pt x="29" y="6"/>
                  </a:cubicBezTo>
                  <a:close/>
                  <a:moveTo>
                    <a:pt x="28" y="44"/>
                  </a:moveTo>
                  <a:cubicBezTo>
                    <a:pt x="28" y="43"/>
                    <a:pt x="29" y="43"/>
                    <a:pt x="29" y="44"/>
                  </a:cubicBezTo>
                  <a:cubicBezTo>
                    <a:pt x="29" y="44"/>
                    <a:pt x="28" y="44"/>
                    <a:pt x="28" y="44"/>
                  </a:cubicBezTo>
                  <a:close/>
                  <a:moveTo>
                    <a:pt x="21" y="45"/>
                  </a:moveTo>
                  <a:cubicBezTo>
                    <a:pt x="21" y="45"/>
                    <a:pt x="21" y="45"/>
                    <a:pt x="21" y="46"/>
                  </a:cubicBezTo>
                  <a:cubicBezTo>
                    <a:pt x="21" y="46"/>
                    <a:pt x="21" y="45"/>
                    <a:pt x="21" y="45"/>
                  </a:cubicBezTo>
                  <a:close/>
                  <a:moveTo>
                    <a:pt x="20" y="46"/>
                  </a:move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lose/>
                  <a:moveTo>
                    <a:pt x="13" y="49"/>
                  </a:move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lose/>
                  <a:moveTo>
                    <a:pt x="11" y="45"/>
                  </a:moveTo>
                  <a:cubicBezTo>
                    <a:pt x="11" y="44"/>
                    <a:pt x="12" y="45"/>
                    <a:pt x="13" y="44"/>
                  </a:cubicBezTo>
                  <a:cubicBezTo>
                    <a:pt x="13" y="44"/>
                    <a:pt x="13" y="43"/>
                    <a:pt x="13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6" y="43"/>
                    <a:pt x="17" y="42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21" y="40"/>
                    <a:pt x="25" y="39"/>
                    <a:pt x="28" y="37"/>
                  </a:cubicBezTo>
                  <a:cubicBezTo>
                    <a:pt x="28" y="37"/>
                    <a:pt x="28" y="37"/>
                    <a:pt x="29" y="37"/>
                  </a:cubicBezTo>
                  <a:cubicBezTo>
                    <a:pt x="29" y="38"/>
                    <a:pt x="29" y="39"/>
                    <a:pt x="28" y="40"/>
                  </a:cubicBezTo>
                  <a:cubicBezTo>
                    <a:pt x="25" y="41"/>
                    <a:pt x="22" y="43"/>
                    <a:pt x="19" y="44"/>
                  </a:cubicBezTo>
                  <a:cubicBezTo>
                    <a:pt x="18" y="44"/>
                    <a:pt x="17" y="45"/>
                    <a:pt x="16" y="46"/>
                  </a:cubicBezTo>
                  <a:cubicBezTo>
                    <a:pt x="15" y="46"/>
                    <a:pt x="13" y="47"/>
                    <a:pt x="13" y="47"/>
                  </a:cubicBezTo>
                  <a:cubicBezTo>
                    <a:pt x="12" y="47"/>
                    <a:pt x="11" y="48"/>
                    <a:pt x="11" y="48"/>
                  </a:cubicBezTo>
                  <a:cubicBezTo>
                    <a:pt x="11" y="47"/>
                    <a:pt x="11" y="46"/>
                    <a:pt x="11" y="45"/>
                  </a:cubicBezTo>
                  <a:close/>
                  <a:moveTo>
                    <a:pt x="9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9" y="12"/>
                  </a:cubicBezTo>
                  <a:cubicBezTo>
                    <a:pt x="9" y="13"/>
                    <a:pt x="9" y="12"/>
                    <a:pt x="9" y="12"/>
                  </a:cubicBezTo>
                  <a:close/>
                  <a:moveTo>
                    <a:pt x="8" y="51"/>
                  </a:moveTo>
                  <a:cubicBezTo>
                    <a:pt x="8" y="51"/>
                    <a:pt x="9" y="51"/>
                    <a:pt x="9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8" y="51"/>
                    <a:pt x="8" y="51"/>
                    <a:pt x="8" y="51"/>
                  </a:cubicBezTo>
                  <a:close/>
                  <a:moveTo>
                    <a:pt x="6" y="47"/>
                  </a:moveTo>
                  <a:cubicBezTo>
                    <a:pt x="6" y="47"/>
                    <a:pt x="6" y="46"/>
                    <a:pt x="6" y="4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lose/>
                  <a:moveTo>
                    <a:pt x="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4" y="17"/>
                    <a:pt x="4" y="17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4" y="15"/>
                  </a:cubicBezTo>
                  <a:cubicBezTo>
                    <a:pt x="4" y="14"/>
                    <a:pt x="4" y="14"/>
                    <a:pt x="5" y="14"/>
                  </a:cubicBezTo>
                  <a:close/>
                  <a:moveTo>
                    <a:pt x="5" y="16"/>
                  </a:moveTo>
                  <a:cubicBezTo>
                    <a:pt x="5" y="16"/>
                    <a:pt x="5" y="16"/>
                    <a:pt x="5" y="17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6"/>
                    <a:pt x="5" y="16"/>
                  </a:cubicBezTo>
                  <a:close/>
                  <a:moveTo>
                    <a:pt x="4" y="53"/>
                  </a:moveTo>
                  <a:cubicBezTo>
                    <a:pt x="4" y="52"/>
                    <a:pt x="4" y="52"/>
                    <a:pt x="5" y="52"/>
                  </a:cubicBezTo>
                  <a:cubicBezTo>
                    <a:pt x="5" y="52"/>
                    <a:pt x="5" y="53"/>
                    <a:pt x="4" y="53"/>
                  </a:cubicBezTo>
                  <a:close/>
                  <a:moveTo>
                    <a:pt x="4" y="50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0"/>
                  </a:cubicBezTo>
                  <a:close/>
                  <a:moveTo>
                    <a:pt x="4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lose/>
                  <a:moveTo>
                    <a:pt x="3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3" y="28"/>
                    <a:pt x="3" y="27"/>
                    <a:pt x="3" y="26"/>
                  </a:cubicBezTo>
                  <a:close/>
                  <a:moveTo>
                    <a:pt x="2" y="22"/>
                  </a:move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2" y="23"/>
                    <a:pt x="2" y="22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800" name="Group 432" descr="Down:  Group 15"/>
          <p:cNvGrpSpPr>
            <a:grpSpLocks/>
          </p:cNvGrpSpPr>
          <p:nvPr/>
        </p:nvGrpSpPr>
        <p:grpSpPr bwMode="auto">
          <a:xfrm>
            <a:off x="6051550" y="1082675"/>
            <a:ext cx="1022350" cy="1179513"/>
            <a:chOff x="4824" y="2614"/>
            <a:chExt cx="755" cy="871"/>
          </a:xfrm>
        </p:grpSpPr>
        <p:grpSp>
          <p:nvGrpSpPr>
            <p:cNvPr id="58801" name="Group 433"/>
            <p:cNvGrpSpPr>
              <a:grpSpLocks/>
            </p:cNvGrpSpPr>
            <p:nvPr/>
          </p:nvGrpSpPr>
          <p:grpSpPr bwMode="auto">
            <a:xfrm>
              <a:off x="4830" y="2624"/>
              <a:ext cx="749" cy="861"/>
              <a:chOff x="4830" y="2524"/>
              <a:chExt cx="749" cy="861"/>
            </a:xfrm>
          </p:grpSpPr>
          <p:sp>
            <p:nvSpPr>
              <p:cNvPr id="58802" name="Freeform 434"/>
              <p:cNvSpPr>
                <a:spLocks/>
              </p:cNvSpPr>
              <p:nvPr/>
            </p:nvSpPr>
            <p:spPr bwMode="auto">
              <a:xfrm>
                <a:off x="4834" y="2525"/>
                <a:ext cx="318" cy="738"/>
              </a:xfrm>
              <a:custGeom>
                <a:avLst/>
                <a:gdLst>
                  <a:gd name="T0" fmla="*/ 0 w 318"/>
                  <a:gd name="T1" fmla="*/ 148 h 738"/>
                  <a:gd name="T2" fmla="*/ 315 w 318"/>
                  <a:gd name="T3" fmla="*/ 0 h 738"/>
                  <a:gd name="T4" fmla="*/ 318 w 318"/>
                  <a:gd name="T5" fmla="*/ 738 h 738"/>
                  <a:gd name="T6" fmla="*/ 33 w 318"/>
                  <a:gd name="T7" fmla="*/ 194 h 738"/>
                  <a:gd name="T8" fmla="*/ 0 w 318"/>
                  <a:gd name="T9" fmla="*/ 148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8" h="738">
                    <a:moveTo>
                      <a:pt x="0" y="148"/>
                    </a:moveTo>
                    <a:lnTo>
                      <a:pt x="315" y="0"/>
                    </a:lnTo>
                    <a:lnTo>
                      <a:pt x="318" y="738"/>
                    </a:lnTo>
                    <a:lnTo>
                      <a:pt x="33" y="194"/>
                    </a:lnTo>
                    <a:lnTo>
                      <a:pt x="0" y="148"/>
                    </a:lnTo>
                    <a:close/>
                  </a:path>
                </a:pathLst>
              </a:custGeom>
              <a:noFill/>
              <a:ln w="3175" cap="flat" cmpd="sng">
                <a:solidFill>
                  <a:srgbClr val="E1AB1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866F46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03" name="Freeform 435"/>
              <p:cNvSpPr>
                <a:spLocks/>
              </p:cNvSpPr>
              <p:nvPr/>
            </p:nvSpPr>
            <p:spPr bwMode="auto">
              <a:xfrm>
                <a:off x="5148" y="2524"/>
                <a:ext cx="431" cy="613"/>
              </a:xfrm>
              <a:custGeom>
                <a:avLst/>
                <a:gdLst>
                  <a:gd name="T0" fmla="*/ 4 w 431"/>
                  <a:gd name="T1" fmla="*/ 0 h 613"/>
                  <a:gd name="T2" fmla="*/ 431 w 431"/>
                  <a:gd name="T3" fmla="*/ 73 h 613"/>
                  <a:gd name="T4" fmla="*/ 363 w 431"/>
                  <a:gd name="T5" fmla="*/ 613 h 613"/>
                  <a:gd name="T6" fmla="*/ 0 w 431"/>
                  <a:gd name="T7" fmla="*/ 476 h 613"/>
                  <a:gd name="T8" fmla="*/ 4 w 431"/>
                  <a:gd name="T9" fmla="*/ 0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1" h="613">
                    <a:moveTo>
                      <a:pt x="4" y="0"/>
                    </a:moveTo>
                    <a:lnTo>
                      <a:pt x="431" y="73"/>
                    </a:lnTo>
                    <a:lnTo>
                      <a:pt x="363" y="613"/>
                    </a:lnTo>
                    <a:lnTo>
                      <a:pt x="0" y="476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3175" cap="flat" cmpd="sng">
                <a:solidFill>
                  <a:srgbClr val="E1AB1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866F46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8804" name="Group 436"/>
              <p:cNvGrpSpPr>
                <a:grpSpLocks/>
              </p:cNvGrpSpPr>
              <p:nvPr/>
            </p:nvGrpSpPr>
            <p:grpSpPr bwMode="auto">
              <a:xfrm>
                <a:off x="4830" y="2596"/>
                <a:ext cx="749" cy="789"/>
                <a:chOff x="4830" y="2596"/>
                <a:chExt cx="749" cy="789"/>
              </a:xfrm>
            </p:grpSpPr>
            <p:sp>
              <p:nvSpPr>
                <p:cNvPr id="58805" name="Freeform 437"/>
                <p:cNvSpPr>
                  <a:spLocks/>
                </p:cNvSpPr>
                <p:nvPr/>
              </p:nvSpPr>
              <p:spPr bwMode="auto">
                <a:xfrm>
                  <a:off x="5282" y="2596"/>
                  <a:ext cx="297" cy="789"/>
                </a:xfrm>
                <a:custGeom>
                  <a:avLst/>
                  <a:gdLst>
                    <a:gd name="T0" fmla="*/ 223 w 269"/>
                    <a:gd name="T1" fmla="*/ 463 h 718"/>
                    <a:gd name="T2" fmla="*/ 0 w 269"/>
                    <a:gd name="T3" fmla="*/ 718 h 718"/>
                    <a:gd name="T4" fmla="*/ 25 w 269"/>
                    <a:gd name="T5" fmla="*/ 191 h 718"/>
                    <a:gd name="T6" fmla="*/ 269 w 269"/>
                    <a:gd name="T7" fmla="*/ 0 h 718"/>
                    <a:gd name="T8" fmla="*/ 223 w 269"/>
                    <a:gd name="T9" fmla="*/ 463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9" h="718">
                      <a:moveTo>
                        <a:pt x="223" y="463"/>
                      </a:moveTo>
                      <a:lnTo>
                        <a:pt x="0" y="718"/>
                      </a:lnTo>
                      <a:lnTo>
                        <a:pt x="25" y="191"/>
                      </a:lnTo>
                      <a:lnTo>
                        <a:pt x="269" y="0"/>
                      </a:lnTo>
                      <a:lnTo>
                        <a:pt x="223" y="463"/>
                      </a:lnTo>
                      <a:close/>
                    </a:path>
                  </a:pathLst>
                </a:custGeom>
                <a:noFill/>
                <a:ln w="3175" cap="flat">
                  <a:solidFill>
                    <a:srgbClr val="E1AB1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B9A279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8806" name="Freeform 438"/>
                <p:cNvSpPr>
                  <a:spLocks/>
                </p:cNvSpPr>
                <p:nvPr/>
              </p:nvSpPr>
              <p:spPr bwMode="auto">
                <a:xfrm>
                  <a:off x="4830" y="2676"/>
                  <a:ext cx="480" cy="709"/>
                </a:xfrm>
                <a:custGeom>
                  <a:avLst/>
                  <a:gdLst>
                    <a:gd name="T0" fmla="*/ 36 w 437"/>
                    <a:gd name="T1" fmla="*/ 476 h 646"/>
                    <a:gd name="T2" fmla="*/ 0 w 437"/>
                    <a:gd name="T3" fmla="*/ 0 h 646"/>
                    <a:gd name="T4" fmla="*/ 437 w 437"/>
                    <a:gd name="T5" fmla="*/ 119 h 646"/>
                    <a:gd name="T6" fmla="*/ 412 w 437"/>
                    <a:gd name="T7" fmla="*/ 646 h 646"/>
                    <a:gd name="T8" fmla="*/ 36 w 437"/>
                    <a:gd name="T9" fmla="*/ 476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7" h="646">
                      <a:moveTo>
                        <a:pt x="36" y="476"/>
                      </a:moveTo>
                      <a:lnTo>
                        <a:pt x="0" y="0"/>
                      </a:lnTo>
                      <a:lnTo>
                        <a:pt x="437" y="119"/>
                      </a:lnTo>
                      <a:lnTo>
                        <a:pt x="412" y="646"/>
                      </a:lnTo>
                      <a:lnTo>
                        <a:pt x="36" y="476"/>
                      </a:lnTo>
                      <a:close/>
                    </a:path>
                  </a:pathLst>
                </a:custGeom>
                <a:noFill/>
                <a:ln w="3175" cap="flat">
                  <a:solidFill>
                    <a:srgbClr val="E1AB1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3AD88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8807" name="Freeform 439"/>
                <p:cNvSpPr>
                  <a:spLocks noEditPoints="1"/>
                </p:cNvSpPr>
                <p:nvPr/>
              </p:nvSpPr>
              <p:spPr bwMode="auto">
                <a:xfrm>
                  <a:off x="5179" y="3229"/>
                  <a:ext cx="77" cy="117"/>
                </a:xfrm>
                <a:custGeom>
                  <a:avLst/>
                  <a:gdLst>
                    <a:gd name="T0" fmla="*/ 2 w 37"/>
                    <a:gd name="T1" fmla="*/ 0 h 56"/>
                    <a:gd name="T2" fmla="*/ 0 w 37"/>
                    <a:gd name="T3" fmla="*/ 27 h 56"/>
                    <a:gd name="T4" fmla="*/ 17 w 37"/>
                    <a:gd name="T5" fmla="*/ 49 h 56"/>
                    <a:gd name="T6" fmla="*/ 19 w 37"/>
                    <a:gd name="T7" fmla="*/ 47 h 56"/>
                    <a:gd name="T8" fmla="*/ 26 w 37"/>
                    <a:gd name="T9" fmla="*/ 52 h 56"/>
                    <a:gd name="T10" fmla="*/ 31 w 37"/>
                    <a:gd name="T11" fmla="*/ 54 h 56"/>
                    <a:gd name="T12" fmla="*/ 37 w 37"/>
                    <a:gd name="T13" fmla="*/ 27 h 56"/>
                    <a:gd name="T14" fmla="*/ 26 w 37"/>
                    <a:gd name="T15" fmla="*/ 14 h 56"/>
                    <a:gd name="T16" fmla="*/ 22 w 37"/>
                    <a:gd name="T17" fmla="*/ 24 h 56"/>
                    <a:gd name="T18" fmla="*/ 24 w 37"/>
                    <a:gd name="T19" fmla="*/ 14 h 56"/>
                    <a:gd name="T20" fmla="*/ 22 w 37"/>
                    <a:gd name="T21" fmla="*/ 27 h 56"/>
                    <a:gd name="T22" fmla="*/ 19 w 37"/>
                    <a:gd name="T23" fmla="*/ 18 h 56"/>
                    <a:gd name="T24" fmla="*/ 17 w 37"/>
                    <a:gd name="T25" fmla="*/ 11 h 56"/>
                    <a:gd name="T26" fmla="*/ 17 w 37"/>
                    <a:gd name="T27" fmla="*/ 17 h 56"/>
                    <a:gd name="T28" fmla="*/ 12 w 37"/>
                    <a:gd name="T29" fmla="*/ 29 h 56"/>
                    <a:gd name="T30" fmla="*/ 9 w 37"/>
                    <a:gd name="T31" fmla="*/ 35 h 56"/>
                    <a:gd name="T32" fmla="*/ 9 w 37"/>
                    <a:gd name="T33" fmla="*/ 6 h 56"/>
                    <a:gd name="T34" fmla="*/ 5 w 37"/>
                    <a:gd name="T35" fmla="*/ 24 h 56"/>
                    <a:gd name="T36" fmla="*/ 5 w 37"/>
                    <a:gd name="T37" fmla="*/ 30 h 56"/>
                    <a:gd name="T38" fmla="*/ 4 w 37"/>
                    <a:gd name="T39" fmla="*/ 9 h 56"/>
                    <a:gd name="T40" fmla="*/ 4 w 37"/>
                    <a:gd name="T41" fmla="*/ 14 h 56"/>
                    <a:gd name="T42" fmla="*/ 3 w 37"/>
                    <a:gd name="T43" fmla="*/ 13 h 56"/>
                    <a:gd name="T44" fmla="*/ 2 w 37"/>
                    <a:gd name="T45" fmla="*/ 22 h 56"/>
                    <a:gd name="T46" fmla="*/ 3 w 37"/>
                    <a:gd name="T47" fmla="*/ 23 h 56"/>
                    <a:gd name="T48" fmla="*/ 3 w 37"/>
                    <a:gd name="T49" fmla="*/ 9 h 56"/>
                    <a:gd name="T50" fmla="*/ 2 w 37"/>
                    <a:gd name="T51" fmla="*/ 9 h 56"/>
                    <a:gd name="T52" fmla="*/ 2 w 37"/>
                    <a:gd name="T53" fmla="*/ 29 h 56"/>
                    <a:gd name="T54" fmla="*/ 2 w 37"/>
                    <a:gd name="T55" fmla="*/ 31 h 56"/>
                    <a:gd name="T56" fmla="*/ 3 w 37"/>
                    <a:gd name="T57" fmla="*/ 38 h 56"/>
                    <a:gd name="T58" fmla="*/ 3 w 37"/>
                    <a:gd name="T59" fmla="*/ 38 h 56"/>
                    <a:gd name="T60" fmla="*/ 4 w 37"/>
                    <a:gd name="T61" fmla="*/ 40 h 56"/>
                    <a:gd name="T62" fmla="*/ 4 w 37"/>
                    <a:gd name="T63" fmla="*/ 35 h 56"/>
                    <a:gd name="T64" fmla="*/ 6 w 37"/>
                    <a:gd name="T65" fmla="*/ 41 h 56"/>
                    <a:gd name="T66" fmla="*/ 6 w 37"/>
                    <a:gd name="T67" fmla="*/ 38 h 56"/>
                    <a:gd name="T68" fmla="*/ 7 w 37"/>
                    <a:gd name="T69" fmla="*/ 39 h 56"/>
                    <a:gd name="T70" fmla="*/ 7 w 37"/>
                    <a:gd name="T71" fmla="*/ 42 h 56"/>
                    <a:gd name="T72" fmla="*/ 8 w 37"/>
                    <a:gd name="T73" fmla="*/ 7 h 56"/>
                    <a:gd name="T74" fmla="*/ 9 w 37"/>
                    <a:gd name="T75" fmla="*/ 44 h 56"/>
                    <a:gd name="T76" fmla="*/ 17 w 37"/>
                    <a:gd name="T77" fmla="*/ 46 h 56"/>
                    <a:gd name="T78" fmla="*/ 24 w 37"/>
                    <a:gd name="T79" fmla="*/ 50 h 56"/>
                    <a:gd name="T80" fmla="*/ 9 w 37"/>
                    <a:gd name="T81" fmla="*/ 41 h 56"/>
                    <a:gd name="T82" fmla="*/ 23 w 37"/>
                    <a:gd name="T83" fmla="*/ 44 h 56"/>
                    <a:gd name="T84" fmla="*/ 28 w 37"/>
                    <a:gd name="T85" fmla="*/ 13 h 56"/>
                    <a:gd name="T86" fmla="*/ 29 w 37"/>
                    <a:gd name="T87" fmla="*/ 52 h 56"/>
                    <a:gd name="T88" fmla="*/ 31 w 37"/>
                    <a:gd name="T89" fmla="*/ 47 h 56"/>
                    <a:gd name="T90" fmla="*/ 34 w 37"/>
                    <a:gd name="T91" fmla="*/ 18 h 56"/>
                    <a:gd name="T92" fmla="*/ 33 w 37"/>
                    <a:gd name="T93" fmla="*/ 16 h 56"/>
                    <a:gd name="T94" fmla="*/ 33 w 37"/>
                    <a:gd name="T95" fmla="*/ 53 h 56"/>
                    <a:gd name="T96" fmla="*/ 33 w 37"/>
                    <a:gd name="T97" fmla="*/ 52 h 56"/>
                    <a:gd name="T98" fmla="*/ 34 w 37"/>
                    <a:gd name="T99" fmla="*/ 28 h 56"/>
                    <a:gd name="T100" fmla="*/ 35 w 37"/>
                    <a:gd name="T10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7" h="56">
                      <a:moveTo>
                        <a:pt x="37" y="17"/>
                      </a:moveTo>
                      <a:cubicBezTo>
                        <a:pt x="37" y="16"/>
                        <a:pt x="37" y="15"/>
                        <a:pt x="37" y="14"/>
                      </a:cubicBezTo>
                      <a:cubicBezTo>
                        <a:pt x="34" y="14"/>
                        <a:pt x="32" y="12"/>
                        <a:pt x="29" y="11"/>
                      </a:cubicBezTo>
                      <a:cubicBezTo>
                        <a:pt x="29" y="11"/>
                        <a:pt x="29" y="11"/>
                        <a:pt x="28" y="11"/>
                      </a:cubicBezTo>
                      <a:cubicBezTo>
                        <a:pt x="20" y="8"/>
                        <a:pt x="11" y="3"/>
                        <a:pt x="2" y="0"/>
                      </a:cubicBezTo>
                      <a:cubicBezTo>
                        <a:pt x="1" y="3"/>
                        <a:pt x="2" y="5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10"/>
                        <a:pt x="1" y="11"/>
                        <a:pt x="1" y="12"/>
                      </a:cubicBezTo>
                      <a:cubicBezTo>
                        <a:pt x="1" y="13"/>
                        <a:pt x="1" y="14"/>
                        <a:pt x="1" y="15"/>
                      </a:cubicBezTo>
                      <a:cubicBezTo>
                        <a:pt x="1" y="19"/>
                        <a:pt x="1" y="23"/>
                        <a:pt x="0" y="27"/>
                      </a:cubicBezTo>
                      <a:cubicBezTo>
                        <a:pt x="0" y="28"/>
                        <a:pt x="1" y="28"/>
                        <a:pt x="1" y="28"/>
                      </a:cubicBezTo>
                      <a:cubicBezTo>
                        <a:pt x="0" y="33"/>
                        <a:pt x="0" y="37"/>
                        <a:pt x="0" y="41"/>
                      </a:cubicBezTo>
                      <a:cubicBezTo>
                        <a:pt x="4" y="43"/>
                        <a:pt x="8" y="44"/>
                        <a:pt x="11" y="46"/>
                      </a:cubicBezTo>
                      <a:cubicBezTo>
                        <a:pt x="12" y="46"/>
                        <a:pt x="12" y="46"/>
                        <a:pt x="12" y="46"/>
                      </a:cubicBezTo>
                      <a:cubicBezTo>
                        <a:pt x="14" y="47"/>
                        <a:pt x="15" y="48"/>
                        <a:pt x="17" y="49"/>
                      </a:cubicBezTo>
                      <a:cubicBezTo>
                        <a:pt x="17" y="49"/>
                        <a:pt x="17" y="48"/>
                        <a:pt x="17" y="48"/>
                      </a:cubicBezTo>
                      <a:cubicBezTo>
                        <a:pt x="17" y="49"/>
                        <a:pt x="18" y="49"/>
                        <a:pt x="18" y="49"/>
                      </a:cubicBezTo>
                      <a:cubicBezTo>
                        <a:pt x="18" y="49"/>
                        <a:pt x="17" y="48"/>
                        <a:pt x="18" y="48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8" y="48"/>
                        <a:pt x="18" y="47"/>
                        <a:pt x="19" y="47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48"/>
                        <a:pt x="19" y="47"/>
                        <a:pt x="20" y="48"/>
                      </a:cubicBezTo>
                      <a:cubicBezTo>
                        <a:pt x="19" y="48"/>
                        <a:pt x="19" y="48"/>
                        <a:pt x="19" y="49"/>
                      </a:cubicBezTo>
                      <a:cubicBezTo>
                        <a:pt x="21" y="50"/>
                        <a:pt x="23" y="52"/>
                        <a:pt x="25" y="52"/>
                      </a:cubicBezTo>
                      <a:cubicBezTo>
                        <a:pt x="25" y="52"/>
                        <a:pt x="25" y="52"/>
                        <a:pt x="26" y="52"/>
                      </a:cubicBezTo>
                      <a:cubicBezTo>
                        <a:pt x="26" y="52"/>
                        <a:pt x="26" y="53"/>
                        <a:pt x="26" y="53"/>
                      </a:cubicBezTo>
                      <a:cubicBezTo>
                        <a:pt x="27" y="53"/>
                        <a:pt x="27" y="53"/>
                        <a:pt x="27" y="53"/>
                      </a:cubicBezTo>
                      <a:cubicBezTo>
                        <a:pt x="27" y="53"/>
                        <a:pt x="27" y="53"/>
                        <a:pt x="28" y="53"/>
                      </a:cubicBezTo>
                      <a:cubicBezTo>
                        <a:pt x="29" y="54"/>
                        <a:pt x="30" y="54"/>
                        <a:pt x="31" y="55"/>
                      </a:cubicBezTo>
                      <a:cubicBezTo>
                        <a:pt x="31" y="55"/>
                        <a:pt x="31" y="54"/>
                        <a:pt x="31" y="54"/>
                      </a:cubicBezTo>
                      <a:cubicBezTo>
                        <a:pt x="32" y="56"/>
                        <a:pt x="34" y="56"/>
                        <a:pt x="35" y="56"/>
                      </a:cubicBezTo>
                      <a:cubicBezTo>
                        <a:pt x="35" y="51"/>
                        <a:pt x="35" y="47"/>
                        <a:pt x="36" y="42"/>
                      </a:cubicBezTo>
                      <a:cubicBezTo>
                        <a:pt x="36" y="41"/>
                        <a:pt x="36" y="41"/>
                        <a:pt x="36" y="40"/>
                      </a:cubicBezTo>
                      <a:cubicBezTo>
                        <a:pt x="36" y="40"/>
                        <a:pt x="36" y="39"/>
                        <a:pt x="36" y="38"/>
                      </a:cubicBezTo>
                      <a:cubicBezTo>
                        <a:pt x="36" y="34"/>
                        <a:pt x="37" y="31"/>
                        <a:pt x="37" y="27"/>
                      </a:cubicBezTo>
                      <a:cubicBezTo>
                        <a:pt x="37" y="26"/>
                        <a:pt x="36" y="25"/>
                        <a:pt x="36" y="24"/>
                      </a:cubicBezTo>
                      <a:cubicBezTo>
                        <a:pt x="37" y="24"/>
                        <a:pt x="37" y="23"/>
                        <a:pt x="37" y="23"/>
                      </a:cubicBezTo>
                      <a:cubicBezTo>
                        <a:pt x="37" y="22"/>
                        <a:pt x="37" y="20"/>
                        <a:pt x="37" y="19"/>
                      </a:cubicBezTo>
                      <a:cubicBezTo>
                        <a:pt x="37" y="18"/>
                        <a:pt x="37" y="18"/>
                        <a:pt x="37" y="17"/>
                      </a:cubicBezTo>
                      <a:close/>
                      <a:moveTo>
                        <a:pt x="26" y="14"/>
                      </a:moveTo>
                      <a:cubicBezTo>
                        <a:pt x="26" y="14"/>
                        <a:pt x="26" y="14"/>
                        <a:pt x="26" y="15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lose/>
                      <a:moveTo>
                        <a:pt x="21" y="25"/>
                      </a:move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2" y="22"/>
                        <a:pt x="22" y="20"/>
                        <a:pt x="22" y="19"/>
                      </a:cubicBezTo>
                      <a:cubicBezTo>
                        <a:pt x="22" y="18"/>
                        <a:pt x="21" y="18"/>
                        <a:pt x="21" y="18"/>
                      </a:cubicBezTo>
                      <a:cubicBezTo>
                        <a:pt x="22" y="16"/>
                        <a:pt x="22" y="14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4" y="12"/>
                        <a:pt x="24" y="13"/>
                        <a:pt x="24" y="14"/>
                      </a:cubicBezTo>
                      <a:cubicBezTo>
                        <a:pt x="25" y="16"/>
                        <a:pt x="25" y="18"/>
                        <a:pt x="25" y="20"/>
                      </a:cubicBezTo>
                      <a:cubicBezTo>
                        <a:pt x="25" y="20"/>
                        <a:pt x="24" y="19"/>
                        <a:pt x="24" y="20"/>
                      </a:cubicBezTo>
                      <a:cubicBezTo>
                        <a:pt x="24" y="27"/>
                        <a:pt x="24" y="35"/>
                        <a:pt x="23" y="42"/>
                      </a:cubicBezTo>
                      <a:cubicBezTo>
                        <a:pt x="23" y="42"/>
                        <a:pt x="22" y="41"/>
                        <a:pt x="21" y="41"/>
                      </a:cubicBezTo>
                      <a:cubicBezTo>
                        <a:pt x="20" y="36"/>
                        <a:pt x="22" y="32"/>
                        <a:pt x="22" y="27"/>
                      </a:cubicBezTo>
                      <a:cubicBezTo>
                        <a:pt x="22" y="26"/>
                        <a:pt x="21" y="26"/>
                        <a:pt x="21" y="25"/>
                      </a:cubicBezTo>
                      <a:close/>
                      <a:moveTo>
                        <a:pt x="19" y="18"/>
                      </a:moveTo>
                      <a:cubicBezTo>
                        <a:pt x="19" y="18"/>
                        <a:pt x="19" y="18"/>
                        <a:pt x="19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lose/>
                      <a:moveTo>
                        <a:pt x="17" y="15"/>
                      </a:move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9" y="14"/>
                        <a:pt x="18" y="15"/>
                        <a:pt x="17" y="15"/>
                      </a:cubicBezTo>
                      <a:close/>
                      <a:moveTo>
                        <a:pt x="18" y="11"/>
                      </a:moveTo>
                      <a:cubicBezTo>
                        <a:pt x="18" y="12"/>
                        <a:pt x="17" y="12"/>
                        <a:pt x="17" y="11"/>
                      </a:cubicBezTo>
                      <a:cubicBezTo>
                        <a:pt x="17" y="10"/>
                        <a:pt x="18" y="10"/>
                        <a:pt x="18" y="11"/>
                      </a:cubicBezTo>
                      <a:close/>
                      <a:moveTo>
                        <a:pt x="15" y="8"/>
                      </a:move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10"/>
                        <a:pt x="16" y="11"/>
                        <a:pt x="16" y="13"/>
                      </a:cubicBezTo>
                      <a:cubicBezTo>
                        <a:pt x="17" y="14"/>
                        <a:pt x="17" y="15"/>
                        <a:pt x="17" y="17"/>
                      </a:cubicBezTo>
                      <a:cubicBezTo>
                        <a:pt x="17" y="17"/>
                        <a:pt x="16" y="16"/>
                        <a:pt x="16" y="16"/>
                      </a:cubicBezTo>
                      <a:cubicBezTo>
                        <a:pt x="15" y="23"/>
                        <a:pt x="15" y="31"/>
                        <a:pt x="15" y="38"/>
                      </a:cubicBezTo>
                      <a:cubicBezTo>
                        <a:pt x="14" y="38"/>
                        <a:pt x="13" y="37"/>
                        <a:pt x="12" y="37"/>
                      </a:cubicBezTo>
                      <a:cubicBezTo>
                        <a:pt x="12" y="35"/>
                        <a:pt x="13" y="33"/>
                        <a:pt x="12" y="31"/>
                      </a:cubicBezTo>
                      <a:cubicBezTo>
                        <a:pt x="12" y="30"/>
                        <a:pt x="12" y="30"/>
                        <a:pt x="12" y="29"/>
                      </a:cubicBezTo>
                      <a:cubicBezTo>
                        <a:pt x="12" y="28"/>
                        <a:pt x="13" y="27"/>
                        <a:pt x="13" y="26"/>
                      </a:cubicBezTo>
                      <a:cubicBezTo>
                        <a:pt x="13" y="22"/>
                        <a:pt x="13" y="19"/>
                        <a:pt x="13" y="15"/>
                      </a:cubicBezTo>
                      <a:cubicBezTo>
                        <a:pt x="13" y="15"/>
                        <a:pt x="12" y="15"/>
                        <a:pt x="12" y="14"/>
                      </a:cubicBezTo>
                      <a:cubicBezTo>
                        <a:pt x="13" y="12"/>
                        <a:pt x="14" y="10"/>
                        <a:pt x="15" y="8"/>
                      </a:cubicBezTo>
                      <a:close/>
                      <a:moveTo>
                        <a:pt x="9" y="35"/>
                      </a:move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9" y="36"/>
                        <a:pt x="9" y="36"/>
                        <a:pt x="9" y="35"/>
                      </a:cubicBezTo>
                      <a:close/>
                      <a:moveTo>
                        <a:pt x="8" y="4"/>
                      </a:moveTo>
                      <a:cubicBezTo>
                        <a:pt x="9" y="4"/>
                        <a:pt x="9" y="5"/>
                        <a:pt x="9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lose/>
                      <a:moveTo>
                        <a:pt x="7" y="13"/>
                      </a:move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7" y="12"/>
                        <a:pt x="7" y="13"/>
                        <a:pt x="7" y="13"/>
                      </a:cubicBezTo>
                      <a:close/>
                      <a:moveTo>
                        <a:pt x="5" y="24"/>
                      </a:moveTo>
                      <a:cubicBezTo>
                        <a:pt x="5" y="24"/>
                        <a:pt x="5" y="25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lose/>
                      <a:moveTo>
                        <a:pt x="5" y="30"/>
                      </a:moveTo>
                      <a:cubicBezTo>
                        <a:pt x="5" y="30"/>
                        <a:pt x="4" y="30"/>
                        <a:pt x="4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lose/>
                      <a:moveTo>
                        <a:pt x="5" y="11"/>
                      </a:moveTo>
                      <a:cubicBezTo>
                        <a:pt x="5" y="11"/>
                        <a:pt x="5" y="11"/>
                        <a:pt x="4" y="11"/>
                      </a:cubicBezTo>
                      <a:cubicBezTo>
                        <a:pt x="4" y="11"/>
                        <a:pt x="4" y="11"/>
                        <a:pt x="4" y="10"/>
                      </a:cubicBezTo>
                      <a:cubicBezTo>
                        <a:pt x="5" y="11"/>
                        <a:pt x="5" y="10"/>
                        <a:pt x="5" y="11"/>
                      </a:cubicBezTo>
                      <a:close/>
                      <a:moveTo>
                        <a:pt x="4" y="9"/>
                      </a:move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4" y="10"/>
                        <a:pt x="4" y="9"/>
                        <a:pt x="4" y="9"/>
                      </a:cubicBezTo>
                      <a:close/>
                      <a:moveTo>
                        <a:pt x="4" y="14"/>
                      </a:moveTo>
                      <a:cubicBezTo>
                        <a:pt x="3" y="14"/>
                        <a:pt x="3" y="13"/>
                        <a:pt x="3" y="13"/>
                      </a:cubicBezTo>
                      <a:cubicBezTo>
                        <a:pt x="3" y="13"/>
                        <a:pt x="4" y="13"/>
                        <a:pt x="4" y="14"/>
                      </a:cubicBezTo>
                      <a:close/>
                      <a:moveTo>
                        <a:pt x="4" y="40"/>
                      </a:move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4" y="40"/>
                      </a:cubicBezTo>
                      <a:close/>
                      <a:moveTo>
                        <a:pt x="3" y="13"/>
                      </a:moveTo>
                      <a:cubicBezTo>
                        <a:pt x="3" y="13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4" y="12"/>
                        <a:pt x="4" y="13"/>
                        <a:pt x="3" y="13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2" y="22"/>
                        <a:pt x="2" y="22"/>
                      </a:cubicBezTo>
                      <a:cubicBezTo>
                        <a:pt x="2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lose/>
                      <a:moveTo>
                        <a:pt x="3" y="24"/>
                      </a:moveTo>
                      <a:cubicBezTo>
                        <a:pt x="3" y="24"/>
                        <a:pt x="3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4"/>
                        <a:pt x="3" y="24"/>
                        <a:pt x="3" y="24"/>
                      </a:cubicBezTo>
                      <a:close/>
                      <a:moveTo>
                        <a:pt x="3" y="9"/>
                      </a:moveTo>
                      <a:cubicBezTo>
                        <a:pt x="3" y="9"/>
                        <a:pt x="3" y="9"/>
                        <a:pt x="2" y="8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3" y="9"/>
                        <a:pt x="3" y="9"/>
                        <a:pt x="3" y="9"/>
                      </a:cubicBezTo>
                      <a:close/>
                      <a:moveTo>
                        <a:pt x="3" y="6"/>
                      </a:moveTo>
                      <a:cubicBezTo>
                        <a:pt x="3" y="5"/>
                        <a:pt x="2" y="6"/>
                        <a:pt x="2" y="6"/>
                      </a:cubicBezTo>
                      <a:cubicBezTo>
                        <a:pt x="1" y="5"/>
                        <a:pt x="3" y="4"/>
                        <a:pt x="3" y="6"/>
                      </a:cubicBezTo>
                      <a:close/>
                      <a:moveTo>
                        <a:pt x="2" y="8"/>
                      </a:moveTo>
                      <a:cubicBezTo>
                        <a:pt x="2" y="9"/>
                        <a:pt x="3" y="10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lose/>
                      <a:moveTo>
                        <a:pt x="2" y="28"/>
                      </a:move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1" y="29"/>
                        <a:pt x="1" y="29"/>
                        <a:pt x="2" y="28"/>
                      </a:cubicBezTo>
                      <a:close/>
                      <a:moveTo>
                        <a:pt x="2" y="31"/>
                      </a:move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lose/>
                      <a:moveTo>
                        <a:pt x="1" y="35"/>
                      </a:moveTo>
                      <a:cubicBezTo>
                        <a:pt x="2" y="35"/>
                        <a:pt x="3" y="36"/>
                        <a:pt x="3" y="36"/>
                      </a:cubicBezTo>
                      <a:cubicBezTo>
                        <a:pt x="3" y="36"/>
                        <a:pt x="3" y="36"/>
                        <a:pt x="2" y="36"/>
                      </a:cubicBezTo>
                      <a:cubicBezTo>
                        <a:pt x="2" y="37"/>
                        <a:pt x="3" y="37"/>
                        <a:pt x="3" y="37"/>
                      </a:cubicBezTo>
                      <a:cubicBezTo>
                        <a:pt x="3" y="37"/>
                        <a:pt x="3" y="38"/>
                        <a:pt x="3" y="38"/>
                      </a:cubicBezTo>
                      <a:cubicBezTo>
                        <a:pt x="3" y="38"/>
                        <a:pt x="2" y="37"/>
                        <a:pt x="2" y="37"/>
                      </a:cubicBezTo>
                      <a:cubicBezTo>
                        <a:pt x="2" y="37"/>
                        <a:pt x="2" y="36"/>
                        <a:pt x="1" y="35"/>
                      </a:cubicBezTo>
                      <a:close/>
                      <a:moveTo>
                        <a:pt x="3" y="38"/>
                      </a:moveTo>
                      <a:cubicBezTo>
                        <a:pt x="3" y="38"/>
                        <a:pt x="3" y="38"/>
                        <a:pt x="3" y="39"/>
                      </a:cubicBezTo>
                      <a:cubicBezTo>
                        <a:pt x="3" y="39"/>
                        <a:pt x="3" y="38"/>
                        <a:pt x="3" y="38"/>
                      </a:cubicBezTo>
                      <a:close/>
                      <a:moveTo>
                        <a:pt x="3" y="42"/>
                      </a:moveTo>
                      <a:cubicBezTo>
                        <a:pt x="3" y="42"/>
                        <a:pt x="3" y="41"/>
                        <a:pt x="3" y="41"/>
                      </a:cubicBezTo>
                      <a:cubicBezTo>
                        <a:pt x="4" y="41"/>
                        <a:pt x="4" y="42"/>
                        <a:pt x="4" y="42"/>
                      </a:cubicBezTo>
                      <a:cubicBezTo>
                        <a:pt x="4" y="42"/>
                        <a:pt x="4" y="42"/>
                        <a:pt x="3" y="42"/>
                      </a:cubicBezTo>
                      <a:close/>
                      <a:moveTo>
                        <a:pt x="4" y="40"/>
                      </a:moveTo>
                      <a:cubicBezTo>
                        <a:pt x="4" y="40"/>
                        <a:pt x="4" y="39"/>
                        <a:pt x="4" y="38"/>
                      </a:cubicBezTo>
                      <a:cubicBezTo>
                        <a:pt x="5" y="39"/>
                        <a:pt x="5" y="40"/>
                        <a:pt x="4" y="40"/>
                      </a:cubicBezTo>
                      <a:close/>
                      <a:moveTo>
                        <a:pt x="4" y="35"/>
                      </a:moveTo>
                      <a:cubicBezTo>
                        <a:pt x="4" y="35"/>
                        <a:pt x="5" y="35"/>
                        <a:pt x="5" y="36"/>
                      </a:cubicBezTo>
                      <a:cubicBezTo>
                        <a:pt x="5" y="36"/>
                        <a:pt x="4" y="36"/>
                        <a:pt x="4" y="35"/>
                      </a:cubicBezTo>
                      <a:close/>
                      <a:moveTo>
                        <a:pt x="6" y="43"/>
                      </a:move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6" y="44"/>
                        <a:pt x="6" y="43"/>
                        <a:pt x="6" y="43"/>
                      </a:cubicBezTo>
                      <a:close/>
                      <a:moveTo>
                        <a:pt x="6" y="42"/>
                      </a:move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6" y="41"/>
                        <a:pt x="6" y="41"/>
                        <a:pt x="6" y="42"/>
                      </a:cubicBezTo>
                      <a:cubicBezTo>
                        <a:pt x="6" y="42"/>
                        <a:pt x="6" y="42"/>
                        <a:pt x="6" y="42"/>
                      </a:cubicBezTo>
                      <a:close/>
                      <a:moveTo>
                        <a:pt x="5" y="39"/>
                      </a:moveTo>
                      <a:cubicBezTo>
                        <a:pt x="5" y="39"/>
                        <a:pt x="5" y="39"/>
                        <a:pt x="6" y="39"/>
                      </a:cubicBezTo>
                      <a:cubicBezTo>
                        <a:pt x="6" y="39"/>
                        <a:pt x="6" y="38"/>
                        <a:pt x="6" y="38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6" y="39"/>
                        <a:pt x="5" y="40"/>
                        <a:pt x="5" y="39"/>
                      </a:cubicBezTo>
                      <a:close/>
                      <a:moveTo>
                        <a:pt x="6" y="39"/>
                      </a:moveTo>
                      <a:cubicBezTo>
                        <a:pt x="6" y="38"/>
                        <a:pt x="6" y="38"/>
                        <a:pt x="7" y="38"/>
                      </a:cubicBezTo>
                      <a:cubicBezTo>
                        <a:pt x="7" y="38"/>
                        <a:pt x="7" y="38"/>
                        <a:pt x="7" y="39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38"/>
                        <a:pt x="7" y="39"/>
                        <a:pt x="6" y="39"/>
                      </a:cubicBezTo>
                      <a:close/>
                      <a:moveTo>
                        <a:pt x="7" y="42"/>
                      </a:moveTo>
                      <a:cubicBezTo>
                        <a:pt x="7" y="42"/>
                        <a:pt x="8" y="42"/>
                        <a:pt x="8" y="42"/>
                      </a:cubicBezTo>
                      <a:cubicBezTo>
                        <a:pt x="8" y="43"/>
                        <a:pt x="7" y="43"/>
                        <a:pt x="7" y="42"/>
                      </a:cubicBezTo>
                      <a:close/>
                      <a:moveTo>
                        <a:pt x="8" y="41"/>
                      </a:moveTo>
                      <a:cubicBezTo>
                        <a:pt x="8" y="41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1"/>
                        <a:pt x="8" y="40"/>
                        <a:pt x="8" y="41"/>
                      </a:cubicBezTo>
                      <a:close/>
                      <a:moveTo>
                        <a:pt x="8" y="7"/>
                      </a:moveTo>
                      <a:cubicBezTo>
                        <a:pt x="8" y="7"/>
                        <a:pt x="9" y="7"/>
                        <a:pt x="9" y="7"/>
                      </a:cubicBezTo>
                      <a:cubicBezTo>
                        <a:pt x="9" y="7"/>
                        <a:pt x="8" y="7"/>
                        <a:pt x="8" y="7"/>
                      </a:cubicBezTo>
                      <a:close/>
                      <a:moveTo>
                        <a:pt x="9" y="44"/>
                      </a:move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lose/>
                      <a:moveTo>
                        <a:pt x="16" y="46"/>
                      </a:move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6"/>
                        <a:pt x="17" y="47"/>
                        <a:pt x="16" y="46"/>
                      </a:cubicBezTo>
                      <a:close/>
                      <a:moveTo>
                        <a:pt x="17" y="46"/>
                      </a:move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7" y="46"/>
                        <a:pt x="17" y="46"/>
                        <a:pt x="18" y="46"/>
                      </a:cubicBezTo>
                      <a:cubicBezTo>
                        <a:pt x="18" y="47"/>
                        <a:pt x="17" y="47"/>
                        <a:pt x="17" y="46"/>
                      </a:cubicBezTo>
                      <a:close/>
                      <a:moveTo>
                        <a:pt x="24" y="50"/>
                      </a:moveTo>
                      <a:cubicBezTo>
                        <a:pt x="24" y="49"/>
                        <a:pt x="25" y="49"/>
                        <a:pt x="25" y="49"/>
                      </a:cubicBezTo>
                      <a:cubicBezTo>
                        <a:pt x="25" y="50"/>
                        <a:pt x="25" y="50"/>
                        <a:pt x="24" y="50"/>
                      </a:cubicBezTo>
                      <a:close/>
                      <a:moveTo>
                        <a:pt x="27" y="48"/>
                      </a:moveTo>
                      <a:cubicBezTo>
                        <a:pt x="26" y="48"/>
                        <a:pt x="25" y="48"/>
                        <a:pt x="25" y="48"/>
                      </a:cubicBezTo>
                      <a:cubicBezTo>
                        <a:pt x="24" y="47"/>
                        <a:pt x="23" y="47"/>
                        <a:pt x="21" y="46"/>
                      </a:cubicBezTo>
                      <a:cubicBezTo>
                        <a:pt x="20" y="46"/>
                        <a:pt x="19" y="45"/>
                        <a:pt x="18" y="45"/>
                      </a:cubicBezTo>
                      <a:cubicBezTo>
                        <a:pt x="15" y="43"/>
                        <a:pt x="12" y="42"/>
                        <a:pt x="9" y="41"/>
                      </a:cubicBezTo>
                      <a:cubicBezTo>
                        <a:pt x="9" y="40"/>
                        <a:pt x="9" y="39"/>
                        <a:pt x="9" y="38"/>
                      </a:cubicBezTo>
                      <a:cubicBezTo>
                        <a:pt x="9" y="38"/>
                        <a:pt x="9" y="38"/>
                        <a:pt x="9" y="37"/>
                      </a:cubicBezTo>
                      <a:cubicBezTo>
                        <a:pt x="13" y="40"/>
                        <a:pt x="16" y="41"/>
                        <a:pt x="19" y="42"/>
                      </a:cubicBezTo>
                      <a:cubicBezTo>
                        <a:pt x="20" y="42"/>
                        <a:pt x="19" y="42"/>
                        <a:pt x="20" y="42"/>
                      </a:cubicBezTo>
                      <a:cubicBezTo>
                        <a:pt x="21" y="43"/>
                        <a:pt x="22" y="44"/>
                        <a:pt x="23" y="44"/>
                      </a:cubicBezTo>
                      <a:cubicBezTo>
                        <a:pt x="23" y="44"/>
                        <a:pt x="24" y="44"/>
                        <a:pt x="24" y="44"/>
                      </a:cubicBezTo>
                      <a:cubicBezTo>
                        <a:pt x="24" y="44"/>
                        <a:pt x="24" y="44"/>
                        <a:pt x="24" y="45"/>
                      </a:cubicBezTo>
                      <a:cubicBezTo>
                        <a:pt x="25" y="45"/>
                        <a:pt x="26" y="45"/>
                        <a:pt x="27" y="46"/>
                      </a:cubicBezTo>
                      <a:cubicBezTo>
                        <a:pt x="27" y="46"/>
                        <a:pt x="27" y="47"/>
                        <a:pt x="27" y="48"/>
                      </a:cubicBezTo>
                      <a:close/>
                      <a:moveTo>
                        <a:pt x="28" y="13"/>
                      </a:moveTo>
                      <a:cubicBezTo>
                        <a:pt x="28" y="13"/>
                        <a:pt x="28" y="12"/>
                        <a:pt x="28" y="12"/>
                      </a:cubicBezTo>
                      <a:cubicBezTo>
                        <a:pt x="28" y="12"/>
                        <a:pt x="28" y="12"/>
                        <a:pt x="29" y="12"/>
                      </a:cubicBezTo>
                      <a:cubicBezTo>
                        <a:pt x="28" y="13"/>
                        <a:pt x="29" y="13"/>
                        <a:pt x="29" y="13"/>
                      </a:cubicBezTo>
                      <a:cubicBezTo>
                        <a:pt x="29" y="13"/>
                        <a:pt x="28" y="13"/>
                        <a:pt x="28" y="13"/>
                      </a:cubicBezTo>
                      <a:close/>
                      <a:moveTo>
                        <a:pt x="29" y="52"/>
                      </a:moveTo>
                      <a:cubicBezTo>
                        <a:pt x="29" y="51"/>
                        <a:pt x="29" y="51"/>
                        <a:pt x="29" y="51"/>
                      </a:cubicBezTo>
                      <a:cubicBezTo>
                        <a:pt x="29" y="51"/>
                        <a:pt x="29" y="51"/>
                        <a:pt x="29" y="51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lose/>
                      <a:moveTo>
                        <a:pt x="31" y="47"/>
                      </a:move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2" y="48"/>
                        <a:pt x="31" y="48"/>
                        <a:pt x="31" y="47"/>
                      </a:cubicBezTo>
                      <a:close/>
                      <a:moveTo>
                        <a:pt x="34" y="17"/>
                      </a:move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lose/>
                      <a:moveTo>
                        <a:pt x="33" y="15"/>
                      </a:moveTo>
                      <a:cubicBezTo>
                        <a:pt x="33" y="15"/>
                        <a:pt x="33" y="15"/>
                        <a:pt x="33" y="14"/>
                      </a:cubicBezTo>
                      <a:cubicBezTo>
                        <a:pt x="33" y="14"/>
                        <a:pt x="33" y="15"/>
                        <a:pt x="33" y="15"/>
                      </a:cubicBezTo>
                      <a:close/>
                      <a:moveTo>
                        <a:pt x="33" y="16"/>
                      </a:moveTo>
                      <a:cubicBezTo>
                        <a:pt x="34" y="16"/>
                        <a:pt x="33" y="17"/>
                        <a:pt x="33" y="17"/>
                      </a:cubicBezTo>
                      <a:cubicBezTo>
                        <a:pt x="33" y="17"/>
                        <a:pt x="33" y="16"/>
                        <a:pt x="33" y="16"/>
                      </a:cubicBezTo>
                      <a:cubicBezTo>
                        <a:pt x="33" y="16"/>
                        <a:pt x="33" y="16"/>
                        <a:pt x="33" y="16"/>
                      </a:cubicBezTo>
                      <a:close/>
                      <a:moveTo>
                        <a:pt x="33" y="52"/>
                      </a:move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3" y="53"/>
                        <a:pt x="33" y="53"/>
                        <a:pt x="33" y="52"/>
                      </a:cubicBezTo>
                      <a:close/>
                      <a:moveTo>
                        <a:pt x="33" y="52"/>
                      </a:move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1"/>
                        <a:pt x="34" y="52"/>
                        <a:pt x="33" y="52"/>
                      </a:cubicBezTo>
                      <a:close/>
                      <a:moveTo>
                        <a:pt x="34" y="49"/>
                      </a:moveTo>
                      <a:cubicBezTo>
                        <a:pt x="34" y="49"/>
                        <a:pt x="33" y="48"/>
                        <a:pt x="34" y="48"/>
                      </a:cubicBezTo>
                      <a:cubicBezTo>
                        <a:pt x="34" y="48"/>
                        <a:pt x="34" y="48"/>
                        <a:pt x="34" y="49"/>
                      </a:cubicBezTo>
                      <a:cubicBezTo>
                        <a:pt x="34" y="49"/>
                        <a:pt x="34" y="49"/>
                        <a:pt x="34" y="49"/>
                      </a:cubicBezTo>
                      <a:close/>
                      <a:moveTo>
                        <a:pt x="34" y="28"/>
                      </a:move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27"/>
                        <a:pt x="34" y="27"/>
                        <a:pt x="35" y="27"/>
                      </a:cubicBezTo>
                      <a:cubicBezTo>
                        <a:pt x="35" y="27"/>
                        <a:pt x="35" y="28"/>
                        <a:pt x="34" y="28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5" y="22"/>
                        <a:pt x="35" y="23"/>
                      </a:cubicBezTo>
                      <a:cubicBezTo>
                        <a:pt x="35" y="23"/>
                        <a:pt x="35" y="23"/>
                        <a:pt x="34" y="23"/>
                      </a:cubicBezTo>
                      <a:close/>
                    </a:path>
                  </a:pathLst>
                </a:custGeom>
                <a:noFill/>
                <a:ln w="3175" cap="flat">
                  <a:solidFill>
                    <a:srgbClr val="E1AB1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8808" name="Group 440"/>
            <p:cNvGrpSpPr>
              <a:grpSpLocks/>
            </p:cNvGrpSpPr>
            <p:nvPr/>
          </p:nvGrpSpPr>
          <p:grpSpPr bwMode="auto">
            <a:xfrm>
              <a:off x="4824" y="2614"/>
              <a:ext cx="749" cy="285"/>
              <a:chOff x="4830" y="2522"/>
              <a:chExt cx="749" cy="285"/>
            </a:xfrm>
          </p:grpSpPr>
          <p:grpSp>
            <p:nvGrpSpPr>
              <p:cNvPr id="58809" name="Group 441"/>
              <p:cNvGrpSpPr>
                <a:grpSpLocks/>
              </p:cNvGrpSpPr>
              <p:nvPr/>
            </p:nvGrpSpPr>
            <p:grpSpPr bwMode="auto">
              <a:xfrm>
                <a:off x="4830" y="2522"/>
                <a:ext cx="749" cy="285"/>
                <a:chOff x="4830" y="2522"/>
                <a:chExt cx="749" cy="285"/>
              </a:xfrm>
            </p:grpSpPr>
            <p:sp>
              <p:nvSpPr>
                <p:cNvPr id="58810" name="Freeform 442"/>
                <p:cNvSpPr>
                  <a:spLocks/>
                </p:cNvSpPr>
                <p:nvPr/>
              </p:nvSpPr>
              <p:spPr bwMode="auto">
                <a:xfrm>
                  <a:off x="4830" y="2522"/>
                  <a:ext cx="749" cy="285"/>
                </a:xfrm>
                <a:custGeom>
                  <a:avLst/>
                  <a:gdLst>
                    <a:gd name="T0" fmla="*/ 0 w 681"/>
                    <a:gd name="T1" fmla="*/ 140 h 259"/>
                    <a:gd name="T2" fmla="*/ 295 w 681"/>
                    <a:gd name="T3" fmla="*/ 0 h 259"/>
                    <a:gd name="T4" fmla="*/ 681 w 681"/>
                    <a:gd name="T5" fmla="*/ 68 h 259"/>
                    <a:gd name="T6" fmla="*/ 437 w 681"/>
                    <a:gd name="T7" fmla="*/ 259 h 259"/>
                    <a:gd name="T8" fmla="*/ 0 w 681"/>
                    <a:gd name="T9" fmla="*/ 14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1" h="259">
                      <a:moveTo>
                        <a:pt x="0" y="140"/>
                      </a:moveTo>
                      <a:lnTo>
                        <a:pt x="295" y="0"/>
                      </a:lnTo>
                      <a:lnTo>
                        <a:pt x="681" y="68"/>
                      </a:lnTo>
                      <a:lnTo>
                        <a:pt x="437" y="259"/>
                      </a:lnTo>
                      <a:lnTo>
                        <a:pt x="0" y="140"/>
                      </a:lnTo>
                      <a:close/>
                    </a:path>
                  </a:pathLst>
                </a:custGeom>
                <a:noFill/>
                <a:ln w="3175" cap="flat">
                  <a:solidFill>
                    <a:srgbClr val="E1AB1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293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8811" name="Freeform 443"/>
                <p:cNvSpPr>
                  <a:spLocks/>
                </p:cNvSpPr>
                <p:nvPr/>
              </p:nvSpPr>
              <p:spPr bwMode="auto">
                <a:xfrm>
                  <a:off x="4977" y="2586"/>
                  <a:ext cx="483" cy="218"/>
                </a:xfrm>
                <a:custGeom>
                  <a:avLst/>
                  <a:gdLst>
                    <a:gd name="T0" fmla="*/ 408 w 440"/>
                    <a:gd name="T1" fmla="*/ 199 h 199"/>
                    <a:gd name="T2" fmla="*/ 408 w 440"/>
                    <a:gd name="T3" fmla="*/ 199 h 199"/>
                    <a:gd name="T4" fmla="*/ 408 w 440"/>
                    <a:gd name="T5" fmla="*/ 193 h 199"/>
                    <a:gd name="T6" fmla="*/ 410 w 440"/>
                    <a:gd name="T7" fmla="*/ 195 h 199"/>
                    <a:gd name="T8" fmla="*/ 410 w 440"/>
                    <a:gd name="T9" fmla="*/ 191 h 199"/>
                    <a:gd name="T10" fmla="*/ 414 w 440"/>
                    <a:gd name="T11" fmla="*/ 193 h 199"/>
                    <a:gd name="T12" fmla="*/ 414 w 440"/>
                    <a:gd name="T13" fmla="*/ 187 h 199"/>
                    <a:gd name="T14" fmla="*/ 415 w 440"/>
                    <a:gd name="T15" fmla="*/ 191 h 199"/>
                    <a:gd name="T16" fmla="*/ 415 w 440"/>
                    <a:gd name="T17" fmla="*/ 185 h 199"/>
                    <a:gd name="T18" fmla="*/ 417 w 440"/>
                    <a:gd name="T19" fmla="*/ 187 h 199"/>
                    <a:gd name="T20" fmla="*/ 417 w 440"/>
                    <a:gd name="T21" fmla="*/ 184 h 199"/>
                    <a:gd name="T22" fmla="*/ 421 w 440"/>
                    <a:gd name="T23" fmla="*/ 185 h 199"/>
                    <a:gd name="T24" fmla="*/ 421 w 440"/>
                    <a:gd name="T25" fmla="*/ 180 h 199"/>
                    <a:gd name="T26" fmla="*/ 423 w 440"/>
                    <a:gd name="T27" fmla="*/ 184 h 199"/>
                    <a:gd name="T28" fmla="*/ 423 w 440"/>
                    <a:gd name="T29" fmla="*/ 178 h 199"/>
                    <a:gd name="T30" fmla="*/ 427 w 440"/>
                    <a:gd name="T31" fmla="*/ 182 h 199"/>
                    <a:gd name="T32" fmla="*/ 427 w 440"/>
                    <a:gd name="T33" fmla="*/ 180 h 199"/>
                    <a:gd name="T34" fmla="*/ 427 w 440"/>
                    <a:gd name="T35" fmla="*/ 176 h 199"/>
                    <a:gd name="T36" fmla="*/ 431 w 440"/>
                    <a:gd name="T37" fmla="*/ 178 h 199"/>
                    <a:gd name="T38" fmla="*/ 431 w 440"/>
                    <a:gd name="T39" fmla="*/ 172 h 199"/>
                    <a:gd name="T40" fmla="*/ 432 w 440"/>
                    <a:gd name="T41" fmla="*/ 174 h 199"/>
                    <a:gd name="T42" fmla="*/ 432 w 440"/>
                    <a:gd name="T43" fmla="*/ 170 h 199"/>
                    <a:gd name="T44" fmla="*/ 434 w 440"/>
                    <a:gd name="T45" fmla="*/ 172 h 199"/>
                    <a:gd name="T46" fmla="*/ 434 w 440"/>
                    <a:gd name="T47" fmla="*/ 167 h 199"/>
                    <a:gd name="T48" fmla="*/ 436 w 440"/>
                    <a:gd name="T49" fmla="*/ 170 h 199"/>
                    <a:gd name="T50" fmla="*/ 436 w 440"/>
                    <a:gd name="T51" fmla="*/ 165 h 199"/>
                    <a:gd name="T52" fmla="*/ 438 w 440"/>
                    <a:gd name="T53" fmla="*/ 165 h 199"/>
                    <a:gd name="T54" fmla="*/ 440 w 440"/>
                    <a:gd name="T55" fmla="*/ 95 h 199"/>
                    <a:gd name="T56" fmla="*/ 37 w 440"/>
                    <a:gd name="T57" fmla="*/ 0 h 199"/>
                    <a:gd name="T58" fmla="*/ 0 w 440"/>
                    <a:gd name="T59" fmla="*/ 19 h 199"/>
                    <a:gd name="T60" fmla="*/ 408 w 440"/>
                    <a:gd name="T61" fmla="*/ 119 h 199"/>
                    <a:gd name="T62" fmla="*/ 408 w 440"/>
                    <a:gd name="T63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0" h="199">
                      <a:moveTo>
                        <a:pt x="408" y="199"/>
                      </a:moveTo>
                      <a:lnTo>
                        <a:pt x="408" y="199"/>
                      </a:lnTo>
                      <a:lnTo>
                        <a:pt x="408" y="193"/>
                      </a:lnTo>
                      <a:lnTo>
                        <a:pt x="410" y="195"/>
                      </a:lnTo>
                      <a:lnTo>
                        <a:pt x="410" y="191"/>
                      </a:lnTo>
                      <a:lnTo>
                        <a:pt x="414" y="193"/>
                      </a:lnTo>
                      <a:lnTo>
                        <a:pt x="414" y="187"/>
                      </a:lnTo>
                      <a:lnTo>
                        <a:pt x="415" y="191"/>
                      </a:lnTo>
                      <a:lnTo>
                        <a:pt x="415" y="185"/>
                      </a:lnTo>
                      <a:lnTo>
                        <a:pt x="417" y="187"/>
                      </a:lnTo>
                      <a:lnTo>
                        <a:pt x="417" y="184"/>
                      </a:lnTo>
                      <a:lnTo>
                        <a:pt x="421" y="185"/>
                      </a:lnTo>
                      <a:lnTo>
                        <a:pt x="421" y="180"/>
                      </a:lnTo>
                      <a:lnTo>
                        <a:pt x="423" y="184"/>
                      </a:lnTo>
                      <a:lnTo>
                        <a:pt x="423" y="178"/>
                      </a:lnTo>
                      <a:lnTo>
                        <a:pt x="427" y="182"/>
                      </a:lnTo>
                      <a:lnTo>
                        <a:pt x="427" y="180"/>
                      </a:lnTo>
                      <a:lnTo>
                        <a:pt x="427" y="176"/>
                      </a:lnTo>
                      <a:lnTo>
                        <a:pt x="431" y="178"/>
                      </a:lnTo>
                      <a:lnTo>
                        <a:pt x="431" y="172"/>
                      </a:lnTo>
                      <a:lnTo>
                        <a:pt x="432" y="174"/>
                      </a:lnTo>
                      <a:lnTo>
                        <a:pt x="432" y="170"/>
                      </a:lnTo>
                      <a:lnTo>
                        <a:pt x="434" y="172"/>
                      </a:lnTo>
                      <a:lnTo>
                        <a:pt x="434" y="167"/>
                      </a:lnTo>
                      <a:lnTo>
                        <a:pt x="436" y="170"/>
                      </a:lnTo>
                      <a:lnTo>
                        <a:pt x="436" y="165"/>
                      </a:lnTo>
                      <a:lnTo>
                        <a:pt x="438" y="165"/>
                      </a:lnTo>
                      <a:lnTo>
                        <a:pt x="440" y="95"/>
                      </a:lnTo>
                      <a:lnTo>
                        <a:pt x="37" y="0"/>
                      </a:lnTo>
                      <a:lnTo>
                        <a:pt x="0" y="19"/>
                      </a:lnTo>
                      <a:lnTo>
                        <a:pt x="408" y="119"/>
                      </a:lnTo>
                      <a:lnTo>
                        <a:pt x="408" y="199"/>
                      </a:lnTo>
                      <a:close/>
                    </a:path>
                  </a:pathLst>
                </a:custGeom>
                <a:noFill/>
                <a:ln w="3175" cap="flat">
                  <a:solidFill>
                    <a:srgbClr val="E1AB1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D8C9B3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8812" name="Freeform 444"/>
              <p:cNvSpPr>
                <a:spLocks/>
              </p:cNvSpPr>
              <p:nvPr/>
            </p:nvSpPr>
            <p:spPr bwMode="auto">
              <a:xfrm>
                <a:off x="4992" y="2596"/>
                <a:ext cx="448" cy="109"/>
              </a:xfrm>
              <a:custGeom>
                <a:avLst/>
                <a:gdLst>
                  <a:gd name="T0" fmla="*/ 0 w 408"/>
                  <a:gd name="T1" fmla="*/ 0 h 98"/>
                  <a:gd name="T2" fmla="*/ 406 w 408"/>
                  <a:gd name="T3" fmla="*/ 98 h 98"/>
                  <a:gd name="T4" fmla="*/ 408 w 408"/>
                  <a:gd name="T5" fmla="*/ 96 h 98"/>
                  <a:gd name="T6" fmla="*/ 4 w 408"/>
                  <a:gd name="T7" fmla="*/ 0 h 98"/>
                  <a:gd name="T8" fmla="*/ 0 w 408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98">
                    <a:moveTo>
                      <a:pt x="0" y="0"/>
                    </a:moveTo>
                    <a:lnTo>
                      <a:pt x="406" y="98"/>
                    </a:lnTo>
                    <a:lnTo>
                      <a:pt x="408" y="9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E1AB1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D0C0A8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8813" name="Group 445" descr="Down:  Group 28"/>
          <p:cNvGrpSpPr>
            <a:grpSpLocks/>
          </p:cNvGrpSpPr>
          <p:nvPr/>
        </p:nvGrpSpPr>
        <p:grpSpPr bwMode="auto">
          <a:xfrm>
            <a:off x="5627688" y="2446338"/>
            <a:ext cx="706437" cy="676275"/>
            <a:chOff x="4432" y="3361"/>
            <a:chExt cx="400" cy="383"/>
          </a:xfrm>
        </p:grpSpPr>
        <p:sp>
          <p:nvSpPr>
            <p:cNvPr id="58814" name="Freeform 446"/>
            <p:cNvSpPr>
              <a:spLocks/>
            </p:cNvSpPr>
            <p:nvPr/>
          </p:nvSpPr>
          <p:spPr bwMode="auto">
            <a:xfrm>
              <a:off x="4635" y="3372"/>
              <a:ext cx="93" cy="72"/>
            </a:xfrm>
            <a:custGeom>
              <a:avLst/>
              <a:gdLst>
                <a:gd name="T0" fmla="*/ 0 w 111"/>
                <a:gd name="T1" fmla="*/ 0 h 85"/>
                <a:gd name="T2" fmla="*/ 110 w 111"/>
                <a:gd name="T3" fmla="*/ 85 h 85"/>
                <a:gd name="T4" fmla="*/ 111 w 111"/>
                <a:gd name="T5" fmla="*/ 85 h 85"/>
                <a:gd name="T6" fmla="*/ 0 w 111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85">
                  <a:moveTo>
                    <a:pt x="0" y="0"/>
                  </a:moveTo>
                  <a:lnTo>
                    <a:pt x="110" y="85"/>
                  </a:lnTo>
                  <a:lnTo>
                    <a:pt x="111" y="8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15" name="Freeform 447"/>
            <p:cNvSpPr>
              <a:spLocks/>
            </p:cNvSpPr>
            <p:nvPr/>
          </p:nvSpPr>
          <p:spPr bwMode="auto">
            <a:xfrm>
              <a:off x="4669" y="3388"/>
              <a:ext cx="11" cy="13"/>
            </a:xfrm>
            <a:custGeom>
              <a:avLst/>
              <a:gdLst>
                <a:gd name="T0" fmla="*/ 3 w 7"/>
                <a:gd name="T1" fmla="*/ 7 h 8"/>
                <a:gd name="T2" fmla="*/ 6 w 7"/>
                <a:gd name="T3" fmla="*/ 7 h 8"/>
                <a:gd name="T4" fmla="*/ 4 w 7"/>
                <a:gd name="T5" fmla="*/ 1 h 8"/>
                <a:gd name="T6" fmla="*/ 0 w 7"/>
                <a:gd name="T7" fmla="*/ 2 h 8"/>
                <a:gd name="T8" fmla="*/ 3 w 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3" y="7"/>
                  </a:moveTo>
                  <a:cubicBezTo>
                    <a:pt x="5" y="8"/>
                    <a:pt x="6" y="7"/>
                    <a:pt x="6" y="7"/>
                  </a:cubicBezTo>
                  <a:cubicBezTo>
                    <a:pt x="7" y="5"/>
                    <a:pt x="6" y="2"/>
                    <a:pt x="4" y="1"/>
                  </a:cubicBezTo>
                  <a:cubicBezTo>
                    <a:pt x="2" y="0"/>
                    <a:pt x="1" y="0"/>
                    <a:pt x="0" y="2"/>
                  </a:cubicBezTo>
                  <a:cubicBezTo>
                    <a:pt x="0" y="3"/>
                    <a:pt x="1" y="6"/>
                    <a:pt x="3" y="7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16" name="Freeform 448"/>
            <p:cNvSpPr>
              <a:spLocks/>
            </p:cNvSpPr>
            <p:nvPr/>
          </p:nvSpPr>
          <p:spPr bwMode="auto">
            <a:xfrm>
              <a:off x="4669" y="3399"/>
              <a:ext cx="11" cy="13"/>
            </a:xfrm>
            <a:custGeom>
              <a:avLst/>
              <a:gdLst>
                <a:gd name="T0" fmla="*/ 1 w 7"/>
                <a:gd name="T1" fmla="*/ 1 h 8"/>
                <a:gd name="T2" fmla="*/ 1 w 7"/>
                <a:gd name="T3" fmla="*/ 6 h 8"/>
                <a:gd name="T4" fmla="*/ 7 w 7"/>
                <a:gd name="T5" fmla="*/ 7 h 8"/>
                <a:gd name="T6" fmla="*/ 7 w 7"/>
                <a:gd name="T7" fmla="*/ 4 h 8"/>
                <a:gd name="T8" fmla="*/ 1 w 7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1" y="1"/>
                  </a:moveTo>
                  <a:cubicBezTo>
                    <a:pt x="0" y="2"/>
                    <a:pt x="0" y="5"/>
                    <a:pt x="1" y="6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7" y="6"/>
                    <a:pt x="7" y="6"/>
                    <a:pt x="7" y="4"/>
                  </a:cubicBezTo>
                  <a:cubicBezTo>
                    <a:pt x="6" y="2"/>
                    <a:pt x="2" y="0"/>
                    <a:pt x="1" y="1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17" name="Freeform 449"/>
            <p:cNvSpPr>
              <a:spLocks noEditPoints="1"/>
            </p:cNvSpPr>
            <p:nvPr/>
          </p:nvSpPr>
          <p:spPr bwMode="auto">
            <a:xfrm>
              <a:off x="4718" y="3396"/>
              <a:ext cx="57" cy="82"/>
            </a:xfrm>
            <a:custGeom>
              <a:avLst/>
              <a:gdLst>
                <a:gd name="T0" fmla="*/ 1 w 36"/>
                <a:gd name="T1" fmla="*/ 9 h 52"/>
                <a:gd name="T2" fmla="*/ 3 w 36"/>
                <a:gd name="T3" fmla="*/ 6 h 52"/>
                <a:gd name="T4" fmla="*/ 1 w 36"/>
                <a:gd name="T5" fmla="*/ 11 h 52"/>
                <a:gd name="T6" fmla="*/ 1 w 36"/>
                <a:gd name="T7" fmla="*/ 36 h 52"/>
                <a:gd name="T8" fmla="*/ 16 w 36"/>
                <a:gd name="T9" fmla="*/ 44 h 52"/>
                <a:gd name="T10" fmla="*/ 23 w 36"/>
                <a:gd name="T11" fmla="*/ 39 h 52"/>
                <a:gd name="T12" fmla="*/ 25 w 36"/>
                <a:gd name="T13" fmla="*/ 47 h 52"/>
                <a:gd name="T14" fmla="*/ 36 w 36"/>
                <a:gd name="T15" fmla="*/ 30 h 52"/>
                <a:gd name="T16" fmla="*/ 4 w 36"/>
                <a:gd name="T17" fmla="*/ 4 h 52"/>
                <a:gd name="T18" fmla="*/ 25 w 36"/>
                <a:gd name="T19" fmla="*/ 44 h 52"/>
                <a:gd name="T20" fmla="*/ 35 w 36"/>
                <a:gd name="T21" fmla="*/ 35 h 52"/>
                <a:gd name="T22" fmla="*/ 34 w 36"/>
                <a:gd name="T23" fmla="*/ 38 h 52"/>
                <a:gd name="T24" fmla="*/ 34 w 36"/>
                <a:gd name="T25" fmla="*/ 34 h 52"/>
                <a:gd name="T26" fmla="*/ 35 w 36"/>
                <a:gd name="T27" fmla="*/ 34 h 52"/>
                <a:gd name="T28" fmla="*/ 33 w 36"/>
                <a:gd name="T29" fmla="*/ 27 h 52"/>
                <a:gd name="T30" fmla="*/ 34 w 36"/>
                <a:gd name="T31" fmla="*/ 41 h 52"/>
                <a:gd name="T32" fmla="*/ 32 w 36"/>
                <a:gd name="T33" fmla="*/ 23 h 52"/>
                <a:gd name="T34" fmla="*/ 33 w 36"/>
                <a:gd name="T35" fmla="*/ 17 h 52"/>
                <a:gd name="T36" fmla="*/ 31 w 36"/>
                <a:gd name="T37" fmla="*/ 16 h 52"/>
                <a:gd name="T38" fmla="*/ 27 w 36"/>
                <a:gd name="T39" fmla="*/ 42 h 52"/>
                <a:gd name="T40" fmla="*/ 28 w 36"/>
                <a:gd name="T41" fmla="*/ 21 h 52"/>
                <a:gd name="T42" fmla="*/ 29 w 36"/>
                <a:gd name="T43" fmla="*/ 13 h 52"/>
                <a:gd name="T44" fmla="*/ 24 w 36"/>
                <a:gd name="T45" fmla="*/ 16 h 52"/>
                <a:gd name="T46" fmla="*/ 27 w 36"/>
                <a:gd name="T47" fmla="*/ 17 h 52"/>
                <a:gd name="T48" fmla="*/ 26 w 36"/>
                <a:gd name="T49" fmla="*/ 18 h 52"/>
                <a:gd name="T50" fmla="*/ 25 w 36"/>
                <a:gd name="T51" fmla="*/ 21 h 52"/>
                <a:gd name="T52" fmla="*/ 22 w 36"/>
                <a:gd name="T53" fmla="*/ 15 h 52"/>
                <a:gd name="T54" fmla="*/ 20 w 36"/>
                <a:gd name="T55" fmla="*/ 17 h 52"/>
                <a:gd name="T56" fmla="*/ 19 w 36"/>
                <a:gd name="T57" fmla="*/ 15 h 52"/>
                <a:gd name="T58" fmla="*/ 17 w 36"/>
                <a:gd name="T59" fmla="*/ 14 h 52"/>
                <a:gd name="T60" fmla="*/ 14 w 36"/>
                <a:gd name="T61" fmla="*/ 12 h 52"/>
                <a:gd name="T62" fmla="*/ 12 w 36"/>
                <a:gd name="T63" fmla="*/ 13 h 52"/>
                <a:gd name="T64" fmla="*/ 9 w 36"/>
                <a:gd name="T65" fmla="*/ 6 h 52"/>
                <a:gd name="T66" fmla="*/ 10 w 36"/>
                <a:gd name="T67" fmla="*/ 12 h 52"/>
                <a:gd name="T68" fmla="*/ 8 w 36"/>
                <a:gd name="T69" fmla="*/ 32 h 52"/>
                <a:gd name="T70" fmla="*/ 9 w 36"/>
                <a:gd name="T71" fmla="*/ 13 h 52"/>
                <a:gd name="T72" fmla="*/ 10 w 36"/>
                <a:gd name="T73" fmla="*/ 38 h 52"/>
                <a:gd name="T74" fmla="*/ 6 w 36"/>
                <a:gd name="T75" fmla="*/ 12 h 52"/>
                <a:gd name="T76" fmla="*/ 2 w 36"/>
                <a:gd name="T77" fmla="*/ 32 h 52"/>
                <a:gd name="T78" fmla="*/ 4 w 36"/>
                <a:gd name="T79" fmla="*/ 33 h 52"/>
                <a:gd name="T80" fmla="*/ 4 w 36"/>
                <a:gd name="T81" fmla="*/ 23 h 52"/>
                <a:gd name="T82" fmla="*/ 3 w 36"/>
                <a:gd name="T83" fmla="*/ 17 h 52"/>
                <a:gd name="T84" fmla="*/ 1 w 36"/>
                <a:gd name="T85" fmla="*/ 13 h 52"/>
                <a:gd name="T86" fmla="*/ 2 w 36"/>
                <a:gd name="T87" fmla="*/ 29 h 52"/>
                <a:gd name="T88" fmla="*/ 4 w 36"/>
                <a:gd name="T89" fmla="*/ 34 h 52"/>
                <a:gd name="T90" fmla="*/ 5 w 36"/>
                <a:gd name="T91" fmla="*/ 17 h 52"/>
                <a:gd name="T92" fmla="*/ 7 w 36"/>
                <a:gd name="T93" fmla="*/ 34 h 52"/>
                <a:gd name="T94" fmla="*/ 9 w 36"/>
                <a:gd name="T95" fmla="*/ 37 h 52"/>
                <a:gd name="T96" fmla="*/ 11 w 36"/>
                <a:gd name="T97" fmla="*/ 41 h 52"/>
                <a:gd name="T98" fmla="*/ 13 w 36"/>
                <a:gd name="T99" fmla="*/ 42 h 52"/>
                <a:gd name="T100" fmla="*/ 20 w 36"/>
                <a:gd name="T101" fmla="*/ 38 h 52"/>
                <a:gd name="T102" fmla="*/ 24 w 36"/>
                <a:gd name="T103" fmla="*/ 37 h 52"/>
                <a:gd name="T104" fmla="*/ 22 w 36"/>
                <a:gd name="T105" fmla="*/ 25 h 52"/>
                <a:gd name="T106" fmla="*/ 17 w 36"/>
                <a:gd name="T107" fmla="*/ 23 h 52"/>
                <a:gd name="T108" fmla="*/ 23 w 36"/>
                <a:gd name="T109" fmla="*/ 26 h 52"/>
                <a:gd name="T110" fmla="*/ 27 w 36"/>
                <a:gd name="T111" fmla="*/ 47 h 52"/>
                <a:gd name="T112" fmla="*/ 28 w 36"/>
                <a:gd name="T113" fmla="*/ 45 h 52"/>
                <a:gd name="T114" fmla="*/ 34 w 36"/>
                <a:gd name="T115" fmla="*/ 48 h 52"/>
                <a:gd name="T116" fmla="*/ 33 w 36"/>
                <a:gd name="T117" fmla="*/ 49 h 52"/>
                <a:gd name="T118" fmla="*/ 33 w 36"/>
                <a:gd name="T119" fmla="*/ 43 h 52"/>
                <a:gd name="T120" fmla="*/ 35 w 36"/>
                <a:gd name="T1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52">
                  <a:moveTo>
                    <a:pt x="36" y="26"/>
                  </a:moveTo>
                  <a:cubicBezTo>
                    <a:pt x="36" y="22"/>
                    <a:pt x="36" y="18"/>
                    <a:pt x="36" y="15"/>
                  </a:cubicBezTo>
                  <a:cubicBezTo>
                    <a:pt x="33" y="13"/>
                    <a:pt x="29" y="11"/>
                    <a:pt x="25" y="10"/>
                  </a:cubicBezTo>
                  <a:cubicBezTo>
                    <a:pt x="24" y="10"/>
                    <a:pt x="22" y="8"/>
                    <a:pt x="20" y="8"/>
                  </a:cubicBezTo>
                  <a:cubicBezTo>
                    <a:pt x="17" y="7"/>
                    <a:pt x="14" y="5"/>
                    <a:pt x="10" y="4"/>
                  </a:cubicBezTo>
                  <a:cubicBezTo>
                    <a:pt x="10" y="4"/>
                    <a:pt x="9" y="3"/>
                    <a:pt x="9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5" y="2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2" y="6"/>
                    <a:pt x="1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4" y="8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4" y="11"/>
                    <a:pt x="5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1"/>
                    <a:pt x="5" y="11"/>
                    <a:pt x="5" y="12"/>
                  </a:cubicBezTo>
                  <a:cubicBezTo>
                    <a:pt x="4" y="12"/>
                    <a:pt x="3" y="12"/>
                    <a:pt x="3" y="10"/>
                  </a:cubicBezTo>
                  <a:cubicBezTo>
                    <a:pt x="2" y="10"/>
                    <a:pt x="3" y="10"/>
                    <a:pt x="2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3"/>
                    <a:pt x="2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18"/>
                    <a:pt x="1" y="22"/>
                    <a:pt x="0" y="24"/>
                  </a:cubicBezTo>
                  <a:cubicBezTo>
                    <a:pt x="0" y="26"/>
                    <a:pt x="0" y="28"/>
                    <a:pt x="0" y="30"/>
                  </a:cubicBezTo>
                  <a:cubicBezTo>
                    <a:pt x="0" y="32"/>
                    <a:pt x="1" y="35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1" y="37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7"/>
                    <a:pt x="2" y="37"/>
                    <a:pt x="3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9"/>
                    <a:pt x="4" y="38"/>
                    <a:pt x="4" y="38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6" y="39"/>
                    <a:pt x="7" y="40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9" y="39"/>
                    <a:pt x="9" y="40"/>
                  </a:cubicBezTo>
                  <a:cubicBezTo>
                    <a:pt x="9" y="40"/>
                    <a:pt x="8" y="40"/>
                    <a:pt x="9" y="41"/>
                  </a:cubicBezTo>
                  <a:cubicBezTo>
                    <a:pt x="10" y="42"/>
                    <a:pt x="13" y="43"/>
                    <a:pt x="14" y="43"/>
                  </a:cubicBezTo>
                  <a:cubicBezTo>
                    <a:pt x="14" y="43"/>
                    <a:pt x="14" y="43"/>
                    <a:pt x="15" y="43"/>
                  </a:cubicBezTo>
                  <a:cubicBezTo>
                    <a:pt x="15" y="43"/>
                    <a:pt x="14" y="43"/>
                    <a:pt x="15" y="43"/>
                  </a:cubicBezTo>
                  <a:cubicBezTo>
                    <a:pt x="15" y="44"/>
                    <a:pt x="16" y="44"/>
                    <a:pt x="17" y="44"/>
                  </a:cubicBezTo>
                  <a:cubicBezTo>
                    <a:pt x="17" y="44"/>
                    <a:pt x="16" y="44"/>
                    <a:pt x="16" y="44"/>
                  </a:cubicBezTo>
                  <a:cubicBezTo>
                    <a:pt x="16" y="43"/>
                    <a:pt x="16" y="44"/>
                    <a:pt x="16" y="44"/>
                  </a:cubicBezTo>
                  <a:cubicBezTo>
                    <a:pt x="16" y="43"/>
                    <a:pt x="15" y="43"/>
                    <a:pt x="15" y="43"/>
                  </a:cubicBezTo>
                  <a:cubicBezTo>
                    <a:pt x="16" y="43"/>
                    <a:pt x="18" y="44"/>
                    <a:pt x="19" y="44"/>
                  </a:cubicBezTo>
                  <a:cubicBezTo>
                    <a:pt x="19" y="44"/>
                    <a:pt x="19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6"/>
                    <a:pt x="20" y="45"/>
                    <a:pt x="20" y="46"/>
                  </a:cubicBezTo>
                  <a:cubicBezTo>
                    <a:pt x="21" y="46"/>
                    <a:pt x="22" y="47"/>
                    <a:pt x="23" y="47"/>
                  </a:cubicBezTo>
                  <a:cubicBezTo>
                    <a:pt x="23" y="46"/>
                    <a:pt x="23" y="47"/>
                    <a:pt x="22" y="46"/>
                  </a:cubicBezTo>
                  <a:cubicBezTo>
                    <a:pt x="23" y="46"/>
                    <a:pt x="23" y="45"/>
                    <a:pt x="23" y="45"/>
                  </a:cubicBezTo>
                  <a:cubicBezTo>
                    <a:pt x="24" y="46"/>
                    <a:pt x="24" y="46"/>
                    <a:pt x="24" y="45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3" y="44"/>
                    <a:pt x="23" y="44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2" y="39"/>
                    <a:pt x="23" y="39"/>
                  </a:cubicBezTo>
                  <a:cubicBezTo>
                    <a:pt x="23" y="39"/>
                    <a:pt x="23" y="38"/>
                    <a:pt x="23" y="38"/>
                  </a:cubicBezTo>
                  <a:cubicBezTo>
                    <a:pt x="23" y="39"/>
                    <a:pt x="24" y="38"/>
                    <a:pt x="24" y="39"/>
                  </a:cubicBezTo>
                  <a:cubicBezTo>
                    <a:pt x="24" y="39"/>
                    <a:pt x="24" y="39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1"/>
                    <a:pt x="24" y="41"/>
                  </a:cubicBezTo>
                  <a:cubicBezTo>
                    <a:pt x="24" y="41"/>
                    <a:pt x="24" y="42"/>
                    <a:pt x="25" y="42"/>
                  </a:cubicBezTo>
                  <a:cubicBezTo>
                    <a:pt x="25" y="42"/>
                    <a:pt x="25" y="41"/>
                    <a:pt x="26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3"/>
                  </a:cubicBezTo>
                  <a:cubicBezTo>
                    <a:pt x="24" y="43"/>
                    <a:pt x="24" y="43"/>
                    <a:pt x="24" y="44"/>
                  </a:cubicBezTo>
                  <a:cubicBezTo>
                    <a:pt x="24" y="44"/>
                    <a:pt x="25" y="44"/>
                    <a:pt x="25" y="45"/>
                  </a:cubicBezTo>
                  <a:cubicBezTo>
                    <a:pt x="25" y="46"/>
                    <a:pt x="25" y="46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8"/>
                    <a:pt x="24" y="47"/>
                    <a:pt x="24" y="47"/>
                  </a:cubicBezTo>
                  <a:cubicBezTo>
                    <a:pt x="25" y="48"/>
                    <a:pt x="26" y="48"/>
                    <a:pt x="27" y="49"/>
                  </a:cubicBezTo>
                  <a:cubicBezTo>
                    <a:pt x="27" y="49"/>
                    <a:pt x="27" y="48"/>
                    <a:pt x="27" y="48"/>
                  </a:cubicBezTo>
                  <a:cubicBezTo>
                    <a:pt x="28" y="49"/>
                    <a:pt x="27" y="49"/>
                    <a:pt x="28" y="49"/>
                  </a:cubicBezTo>
                  <a:cubicBezTo>
                    <a:pt x="29" y="50"/>
                    <a:pt x="31" y="51"/>
                    <a:pt x="32" y="51"/>
                  </a:cubicBezTo>
                  <a:cubicBezTo>
                    <a:pt x="32" y="51"/>
                    <a:pt x="32" y="50"/>
                    <a:pt x="32" y="50"/>
                  </a:cubicBezTo>
                  <a:cubicBezTo>
                    <a:pt x="33" y="50"/>
                    <a:pt x="34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2"/>
                    <a:pt x="34" y="52"/>
                    <a:pt x="35" y="52"/>
                  </a:cubicBezTo>
                  <a:cubicBezTo>
                    <a:pt x="36" y="51"/>
                    <a:pt x="36" y="49"/>
                    <a:pt x="35" y="47"/>
                  </a:cubicBezTo>
                  <a:cubicBezTo>
                    <a:pt x="35" y="45"/>
                    <a:pt x="36" y="44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38"/>
                    <a:pt x="36" y="34"/>
                    <a:pt x="36" y="31"/>
                  </a:cubicBezTo>
                  <a:cubicBezTo>
                    <a:pt x="36" y="31"/>
                    <a:pt x="35" y="30"/>
                    <a:pt x="36" y="30"/>
                  </a:cubicBezTo>
                  <a:cubicBezTo>
                    <a:pt x="36" y="29"/>
                    <a:pt x="36" y="29"/>
                    <a:pt x="36" y="28"/>
                  </a:cubicBezTo>
                  <a:cubicBezTo>
                    <a:pt x="36" y="28"/>
                    <a:pt x="36" y="26"/>
                    <a:pt x="36" y="2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  <a:moveTo>
                    <a:pt x="4" y="6"/>
                  </a:moveTo>
                  <a:cubicBezTo>
                    <a:pt x="3" y="6"/>
                    <a:pt x="3" y="5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5" y="4"/>
                  </a:moveTo>
                  <a:cubicBezTo>
                    <a:pt x="5" y="3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25" y="44"/>
                  </a:moveTo>
                  <a:cubicBezTo>
                    <a:pt x="25" y="44"/>
                    <a:pt x="25" y="43"/>
                    <a:pt x="25" y="43"/>
                  </a:cubicBezTo>
                  <a:cubicBezTo>
                    <a:pt x="25" y="43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5" y="18"/>
                  </a:cubicBezTo>
                  <a:close/>
                  <a:moveTo>
                    <a:pt x="34" y="20"/>
                  </a:moveTo>
                  <a:cubicBezTo>
                    <a:pt x="35" y="20"/>
                    <a:pt x="34" y="20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lose/>
                  <a:moveTo>
                    <a:pt x="34" y="22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4" y="21"/>
                    <a:pt x="34" y="22"/>
                  </a:cubicBezTo>
                  <a:close/>
                  <a:moveTo>
                    <a:pt x="34" y="35"/>
                  </a:moveTo>
                  <a:cubicBezTo>
                    <a:pt x="34" y="35"/>
                    <a:pt x="34" y="35"/>
                    <a:pt x="35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5"/>
                    <a:pt x="34" y="35"/>
                  </a:cubicBezTo>
                  <a:close/>
                  <a:moveTo>
                    <a:pt x="35" y="43"/>
                  </a:moveTo>
                  <a:cubicBezTo>
                    <a:pt x="35" y="43"/>
                    <a:pt x="34" y="43"/>
                    <a:pt x="34" y="42"/>
                  </a:cubicBezTo>
                  <a:cubicBezTo>
                    <a:pt x="34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lose/>
                  <a:moveTo>
                    <a:pt x="32" y="26"/>
                  </a:moveTo>
                  <a:cubicBezTo>
                    <a:pt x="32" y="26"/>
                    <a:pt x="32" y="27"/>
                    <a:pt x="33" y="27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27"/>
                    <a:pt x="32" y="27"/>
                    <a:pt x="31" y="27"/>
                  </a:cubicBezTo>
                  <a:cubicBezTo>
                    <a:pt x="32" y="27"/>
                    <a:pt x="32" y="26"/>
                    <a:pt x="32" y="26"/>
                  </a:cubicBezTo>
                  <a:close/>
                  <a:moveTo>
                    <a:pt x="32" y="25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3" y="25"/>
                    <a:pt x="32" y="25"/>
                    <a:pt x="32" y="25"/>
                  </a:cubicBezTo>
                  <a:close/>
                  <a:moveTo>
                    <a:pt x="34" y="38"/>
                  </a:move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3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lose/>
                  <a:moveTo>
                    <a:pt x="33" y="36"/>
                  </a:moveTo>
                  <a:cubicBezTo>
                    <a:pt x="33" y="36"/>
                    <a:pt x="33" y="35"/>
                    <a:pt x="33" y="35"/>
                  </a:cubicBezTo>
                  <a:cubicBezTo>
                    <a:pt x="34" y="35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3" y="34"/>
                  </a:moveTo>
                  <a:cubicBezTo>
                    <a:pt x="33" y="34"/>
                    <a:pt x="33" y="34"/>
                    <a:pt x="32" y="34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3"/>
                    <a:pt x="34" y="33"/>
                    <a:pt x="34" y="33"/>
                  </a:cubicBezTo>
                  <a:cubicBezTo>
                    <a:pt x="34" y="34"/>
                    <a:pt x="34" y="33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3" y="34"/>
                  </a:cubicBezTo>
                  <a:close/>
                  <a:moveTo>
                    <a:pt x="32" y="38"/>
                  </a:moveTo>
                  <a:cubicBezTo>
                    <a:pt x="32" y="38"/>
                    <a:pt x="33" y="39"/>
                    <a:pt x="33" y="38"/>
                  </a:cubicBezTo>
                  <a:cubicBezTo>
                    <a:pt x="33" y="39"/>
                    <a:pt x="32" y="39"/>
                    <a:pt x="32" y="38"/>
                  </a:cubicBezTo>
                  <a:close/>
                  <a:moveTo>
                    <a:pt x="32" y="38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8"/>
                  </a:cubicBezTo>
                  <a:cubicBezTo>
                    <a:pt x="32" y="37"/>
                    <a:pt x="32" y="38"/>
                    <a:pt x="32" y="38"/>
                  </a:cubicBezTo>
                  <a:close/>
                  <a:moveTo>
                    <a:pt x="33" y="37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2" y="38"/>
                    <a:pt x="33" y="37"/>
                  </a:cubicBezTo>
                  <a:close/>
                  <a:moveTo>
                    <a:pt x="34" y="32"/>
                  </a:moveTo>
                  <a:cubicBezTo>
                    <a:pt x="34" y="32"/>
                    <a:pt x="35" y="33"/>
                    <a:pt x="35" y="34"/>
                  </a:cubicBezTo>
                  <a:cubicBezTo>
                    <a:pt x="34" y="33"/>
                    <a:pt x="34" y="33"/>
                    <a:pt x="34" y="32"/>
                  </a:cubicBezTo>
                  <a:close/>
                  <a:moveTo>
                    <a:pt x="34" y="24"/>
                  </a:moveTo>
                  <a:cubicBezTo>
                    <a:pt x="34" y="24"/>
                    <a:pt x="34" y="23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4" y="24"/>
                    <a:pt x="34" y="24"/>
                  </a:cubicBezTo>
                  <a:close/>
                  <a:moveTo>
                    <a:pt x="34" y="32"/>
                  </a:moveTo>
                  <a:cubicBezTo>
                    <a:pt x="34" y="32"/>
                    <a:pt x="32" y="32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4" y="31"/>
                    <a:pt x="35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  <a:moveTo>
                    <a:pt x="33" y="27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1"/>
                    <a:pt x="31" y="31"/>
                  </a:cubicBezTo>
                  <a:cubicBezTo>
                    <a:pt x="32" y="31"/>
                    <a:pt x="32" y="31"/>
                    <a:pt x="32" y="31"/>
                  </a:cubicBezTo>
                  <a:close/>
                  <a:moveTo>
                    <a:pt x="33" y="40"/>
                  </a:moveTo>
                  <a:cubicBezTo>
                    <a:pt x="33" y="40"/>
                    <a:pt x="32" y="40"/>
                    <a:pt x="32" y="40"/>
                  </a:cubicBezTo>
                  <a:cubicBezTo>
                    <a:pt x="32" y="39"/>
                    <a:pt x="33" y="40"/>
                    <a:pt x="33" y="40"/>
                  </a:cubicBezTo>
                  <a:close/>
                  <a:moveTo>
                    <a:pt x="32" y="40"/>
                  </a:moveTo>
                  <a:cubicBezTo>
                    <a:pt x="33" y="40"/>
                    <a:pt x="32" y="41"/>
                    <a:pt x="33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4" y="40"/>
                    <a:pt x="34" y="41"/>
                  </a:cubicBezTo>
                  <a:cubicBezTo>
                    <a:pt x="33" y="41"/>
                    <a:pt x="33" y="41"/>
                    <a:pt x="33" y="42"/>
                  </a:cubicBezTo>
                  <a:cubicBezTo>
                    <a:pt x="33" y="42"/>
                    <a:pt x="33" y="41"/>
                    <a:pt x="32" y="41"/>
                  </a:cubicBezTo>
                  <a:cubicBezTo>
                    <a:pt x="32" y="41"/>
                    <a:pt x="32" y="41"/>
                    <a:pt x="32" y="40"/>
                  </a:cubicBezTo>
                  <a:close/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1"/>
                    <a:pt x="34" y="41"/>
                    <a:pt x="34" y="41"/>
                  </a:cubicBezTo>
                  <a:close/>
                  <a:moveTo>
                    <a:pt x="34" y="23"/>
                  </a:moveTo>
                  <a:cubicBezTo>
                    <a:pt x="34" y="23"/>
                    <a:pt x="34" y="22"/>
                    <a:pt x="34" y="22"/>
                  </a:cubicBezTo>
                  <a:cubicBezTo>
                    <a:pt x="34" y="23"/>
                    <a:pt x="34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4" y="23"/>
                    <a:pt x="34" y="23"/>
                  </a:cubicBezTo>
                  <a:close/>
                  <a:moveTo>
                    <a:pt x="34" y="24"/>
                  </a:moveTo>
                  <a:cubicBezTo>
                    <a:pt x="34" y="24"/>
                    <a:pt x="35" y="25"/>
                    <a:pt x="34" y="25"/>
                  </a:cubicBezTo>
                  <a:cubicBezTo>
                    <a:pt x="33" y="25"/>
                    <a:pt x="33" y="24"/>
                    <a:pt x="32" y="23"/>
                  </a:cubicBezTo>
                  <a:cubicBezTo>
                    <a:pt x="32" y="23"/>
                    <a:pt x="32" y="24"/>
                    <a:pt x="32" y="24"/>
                  </a:cubicBezTo>
                  <a:cubicBezTo>
                    <a:pt x="32" y="24"/>
                    <a:pt x="32" y="24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3" y="23"/>
                    <a:pt x="33" y="23"/>
                    <a:pt x="34" y="23"/>
                  </a:cubicBezTo>
                  <a:cubicBezTo>
                    <a:pt x="33" y="24"/>
                    <a:pt x="33" y="23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lose/>
                  <a:moveTo>
                    <a:pt x="33" y="23"/>
                  </a:moveTo>
                  <a:cubicBezTo>
                    <a:pt x="33" y="22"/>
                    <a:pt x="33" y="22"/>
                    <a:pt x="34" y="22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lose/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lose/>
                  <a:moveTo>
                    <a:pt x="33" y="19"/>
                  </a:moveTo>
                  <a:cubicBezTo>
                    <a:pt x="33" y="19"/>
                    <a:pt x="33" y="19"/>
                    <a:pt x="32" y="19"/>
                  </a:cubicBezTo>
                  <a:cubicBezTo>
                    <a:pt x="33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6"/>
                  </a:cubicBezTo>
                  <a:cubicBezTo>
                    <a:pt x="33" y="16"/>
                    <a:pt x="32" y="18"/>
                    <a:pt x="33" y="19"/>
                  </a:cubicBezTo>
                  <a:close/>
                  <a:moveTo>
                    <a:pt x="31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1"/>
                    <a:pt x="32" y="21"/>
                  </a:cubicBezTo>
                  <a:cubicBezTo>
                    <a:pt x="31" y="21"/>
                    <a:pt x="31" y="20"/>
                    <a:pt x="31" y="20"/>
                  </a:cubicBezTo>
                  <a:close/>
                  <a:moveTo>
                    <a:pt x="31" y="16"/>
                  </a:moveTo>
                  <a:cubicBezTo>
                    <a:pt x="31" y="16"/>
                    <a:pt x="31" y="16"/>
                    <a:pt x="30" y="16"/>
                  </a:cubicBezTo>
                  <a:cubicBezTo>
                    <a:pt x="30" y="16"/>
                    <a:pt x="30" y="16"/>
                    <a:pt x="30" y="15"/>
                  </a:cubicBezTo>
                  <a:cubicBezTo>
                    <a:pt x="30" y="15"/>
                    <a:pt x="30" y="16"/>
                    <a:pt x="31" y="16"/>
                  </a:cubicBezTo>
                  <a:close/>
                  <a:moveTo>
                    <a:pt x="30" y="45"/>
                  </a:moveTo>
                  <a:cubicBezTo>
                    <a:pt x="30" y="45"/>
                    <a:pt x="30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lose/>
                  <a:moveTo>
                    <a:pt x="30" y="18"/>
                  </a:moveTo>
                  <a:cubicBezTo>
                    <a:pt x="30" y="19"/>
                    <a:pt x="30" y="18"/>
                    <a:pt x="30" y="19"/>
                  </a:cubicBezTo>
                  <a:cubicBezTo>
                    <a:pt x="30" y="19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lose/>
                  <a:moveTo>
                    <a:pt x="30" y="41"/>
                  </a:moveTo>
                  <a:cubicBezTo>
                    <a:pt x="30" y="41"/>
                    <a:pt x="30" y="40"/>
                    <a:pt x="29" y="40"/>
                  </a:cubicBezTo>
                  <a:cubicBezTo>
                    <a:pt x="29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1"/>
                  </a:cubicBezTo>
                  <a:close/>
                  <a:moveTo>
                    <a:pt x="27" y="42"/>
                  </a:moveTo>
                  <a:cubicBezTo>
                    <a:pt x="27" y="42"/>
                    <a:pt x="26" y="42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lose/>
                  <a:moveTo>
                    <a:pt x="27" y="23"/>
                  </a:moveTo>
                  <a:cubicBezTo>
                    <a:pt x="27" y="23"/>
                    <a:pt x="27" y="23"/>
                    <a:pt x="27" y="24"/>
                  </a:cubicBezTo>
                  <a:cubicBezTo>
                    <a:pt x="27" y="24"/>
                    <a:pt x="27" y="23"/>
                    <a:pt x="27" y="23"/>
                  </a:cubicBezTo>
                  <a:close/>
                  <a:moveTo>
                    <a:pt x="28" y="34"/>
                  </a:move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lose/>
                  <a:moveTo>
                    <a:pt x="28" y="43"/>
                  </a:moveTo>
                  <a:cubicBezTo>
                    <a:pt x="28" y="43"/>
                    <a:pt x="28" y="43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3"/>
                    <a:pt x="27" y="43"/>
                    <a:pt x="28" y="43"/>
                  </a:cubicBezTo>
                  <a:close/>
                  <a:moveTo>
                    <a:pt x="28" y="22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2"/>
                    <a:pt x="28" y="22"/>
                  </a:cubicBezTo>
                  <a:close/>
                  <a:moveTo>
                    <a:pt x="28" y="22"/>
                  </a:moveTo>
                  <a:cubicBezTo>
                    <a:pt x="28" y="22"/>
                    <a:pt x="29" y="22"/>
                    <a:pt x="29" y="21"/>
                  </a:cubicBezTo>
                  <a:cubicBezTo>
                    <a:pt x="29" y="21"/>
                    <a:pt x="29" y="22"/>
                    <a:pt x="29" y="22"/>
                  </a:cubicBezTo>
                  <a:cubicBezTo>
                    <a:pt x="29" y="22"/>
                    <a:pt x="29" y="22"/>
                    <a:pt x="28" y="22"/>
                  </a:cubicBezTo>
                  <a:close/>
                  <a:moveTo>
                    <a:pt x="29" y="23"/>
                  </a:moveTo>
                  <a:cubicBezTo>
                    <a:pt x="29" y="23"/>
                    <a:pt x="30" y="23"/>
                    <a:pt x="30" y="24"/>
                  </a:cubicBezTo>
                  <a:cubicBezTo>
                    <a:pt x="29" y="24"/>
                    <a:pt x="29" y="23"/>
                    <a:pt x="29" y="23"/>
                  </a:cubicBezTo>
                  <a:cubicBezTo>
                    <a:pt x="29" y="23"/>
                    <a:pt x="29" y="22"/>
                    <a:pt x="29" y="23"/>
                  </a:cubicBezTo>
                  <a:close/>
                  <a:moveTo>
                    <a:pt x="30" y="19"/>
                  </a:moveTo>
                  <a:cubicBezTo>
                    <a:pt x="29" y="19"/>
                    <a:pt x="29" y="19"/>
                    <a:pt x="29" y="18"/>
                  </a:cubicBezTo>
                  <a:cubicBezTo>
                    <a:pt x="30" y="18"/>
                    <a:pt x="30" y="19"/>
                    <a:pt x="30" y="19"/>
                  </a:cubicBezTo>
                  <a:close/>
                  <a:moveTo>
                    <a:pt x="29" y="13"/>
                  </a:moveTo>
                  <a:cubicBezTo>
                    <a:pt x="29" y="13"/>
                    <a:pt x="29" y="14"/>
                    <a:pt x="29" y="14"/>
                  </a:cubicBezTo>
                  <a:cubicBezTo>
                    <a:pt x="29" y="14"/>
                    <a:pt x="29" y="13"/>
                    <a:pt x="29" y="13"/>
                  </a:cubicBezTo>
                  <a:close/>
                  <a:moveTo>
                    <a:pt x="29" y="18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8"/>
                    <a:pt x="29" y="18"/>
                  </a:cubicBezTo>
                  <a:close/>
                  <a:moveTo>
                    <a:pt x="27" y="12"/>
                  </a:moveTo>
                  <a:cubicBezTo>
                    <a:pt x="27" y="12"/>
                    <a:pt x="27" y="12"/>
                    <a:pt x="27" y="13"/>
                  </a:cubicBezTo>
                  <a:cubicBezTo>
                    <a:pt x="27" y="13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27" y="13"/>
                  </a:moveTo>
                  <a:cubicBezTo>
                    <a:pt x="27" y="13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lose/>
                  <a:moveTo>
                    <a:pt x="24" y="16"/>
                  </a:moveTo>
                  <a:cubicBezTo>
                    <a:pt x="24" y="15"/>
                    <a:pt x="24" y="15"/>
                    <a:pt x="24" y="14"/>
                  </a:cubicBezTo>
                  <a:cubicBezTo>
                    <a:pt x="24" y="14"/>
                    <a:pt x="23" y="13"/>
                    <a:pt x="23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2"/>
                    <a:pt x="25" y="12"/>
                    <a:pt x="24" y="12"/>
                  </a:cubicBezTo>
                  <a:cubicBezTo>
                    <a:pt x="25" y="12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6" y="13"/>
                    <a:pt x="27" y="14"/>
                    <a:pt x="26" y="14"/>
                  </a:cubicBezTo>
                  <a:cubicBezTo>
                    <a:pt x="27" y="14"/>
                    <a:pt x="27" y="14"/>
                    <a:pt x="28" y="15"/>
                  </a:cubicBezTo>
                  <a:cubicBezTo>
                    <a:pt x="28" y="16"/>
                    <a:pt x="27" y="15"/>
                    <a:pt x="28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8"/>
                    <a:pt x="28" y="17"/>
                  </a:cubicBezTo>
                  <a:cubicBezTo>
                    <a:pt x="29" y="18"/>
                    <a:pt x="28" y="18"/>
                    <a:pt x="28" y="19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9" y="20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20"/>
                    <a:pt x="29" y="19"/>
                    <a:pt x="29" y="20"/>
                  </a:cubicBezTo>
                  <a:cubicBezTo>
                    <a:pt x="29" y="20"/>
                    <a:pt x="29" y="20"/>
                    <a:pt x="29" y="21"/>
                  </a:cubicBezTo>
                  <a:cubicBezTo>
                    <a:pt x="29" y="21"/>
                    <a:pt x="29" y="20"/>
                    <a:pt x="29" y="20"/>
                  </a:cubicBezTo>
                  <a:cubicBezTo>
                    <a:pt x="28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19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19"/>
                    <a:pt x="26" y="19"/>
                    <a:pt x="26" y="18"/>
                  </a:cubicBezTo>
                  <a:cubicBezTo>
                    <a:pt x="26" y="18"/>
                    <a:pt x="26" y="19"/>
                    <a:pt x="25" y="19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4" y="18"/>
                    <a:pt x="25" y="18"/>
                    <a:pt x="25" y="17"/>
                  </a:cubicBezTo>
                  <a:cubicBezTo>
                    <a:pt x="25" y="17"/>
                    <a:pt x="25" y="18"/>
                    <a:pt x="26" y="18"/>
                  </a:cubicBezTo>
                  <a:cubicBezTo>
                    <a:pt x="26" y="18"/>
                    <a:pt x="25" y="16"/>
                    <a:pt x="25" y="16"/>
                  </a:cubicBezTo>
                  <a:cubicBezTo>
                    <a:pt x="24" y="16"/>
                    <a:pt x="23" y="19"/>
                    <a:pt x="25" y="21"/>
                  </a:cubicBezTo>
                  <a:cubicBezTo>
                    <a:pt x="24" y="21"/>
                    <a:pt x="24" y="20"/>
                    <a:pt x="24" y="20"/>
                  </a:cubicBezTo>
                  <a:cubicBezTo>
                    <a:pt x="24" y="20"/>
                    <a:pt x="24" y="21"/>
                    <a:pt x="23" y="21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3" y="16"/>
                    <a:pt x="24" y="16"/>
                  </a:cubicBezTo>
                  <a:close/>
                  <a:moveTo>
                    <a:pt x="25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1"/>
                    <a:pt x="25" y="20"/>
                    <a:pt x="25" y="20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1"/>
                    <a:pt x="24" y="21"/>
                  </a:cubicBezTo>
                  <a:cubicBezTo>
                    <a:pt x="25" y="21"/>
                    <a:pt x="25" y="22"/>
                    <a:pt x="25" y="22"/>
                  </a:cubicBezTo>
                  <a:close/>
                  <a:moveTo>
                    <a:pt x="26" y="24"/>
                  </a:moveTo>
                  <a:cubicBezTo>
                    <a:pt x="26" y="24"/>
                    <a:pt x="25" y="23"/>
                    <a:pt x="25" y="23"/>
                  </a:cubicBezTo>
                  <a:cubicBezTo>
                    <a:pt x="26" y="23"/>
                    <a:pt x="26" y="23"/>
                    <a:pt x="26" y="24"/>
                  </a:cubicBezTo>
                  <a:close/>
                  <a:moveTo>
                    <a:pt x="23" y="17"/>
                  </a:moveTo>
                  <a:cubicBezTo>
                    <a:pt x="23" y="18"/>
                    <a:pt x="22" y="18"/>
                    <a:pt x="22" y="18"/>
                  </a:cubicBezTo>
                  <a:cubicBezTo>
                    <a:pt x="22" y="17"/>
                    <a:pt x="22" y="17"/>
                    <a:pt x="23" y="17"/>
                  </a:cubicBezTo>
                  <a:close/>
                  <a:moveTo>
                    <a:pt x="22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lose/>
                  <a:moveTo>
                    <a:pt x="20" y="10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2" y="12"/>
                    <a:pt x="22" y="12"/>
                    <a:pt x="23" y="13"/>
                  </a:cubicBezTo>
                  <a:cubicBezTo>
                    <a:pt x="23" y="14"/>
                    <a:pt x="22" y="13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1" y="13"/>
                    <a:pt x="21" y="13"/>
                  </a:cubicBezTo>
                  <a:cubicBezTo>
                    <a:pt x="21" y="12"/>
                    <a:pt x="20" y="13"/>
                    <a:pt x="20" y="12"/>
                  </a:cubicBezTo>
                  <a:cubicBezTo>
                    <a:pt x="20" y="12"/>
                    <a:pt x="20" y="13"/>
                    <a:pt x="19" y="13"/>
                  </a:cubicBezTo>
                  <a:cubicBezTo>
                    <a:pt x="19" y="12"/>
                    <a:pt x="20" y="11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7"/>
                    <a:pt x="20" y="18"/>
                    <a:pt x="20" y="17"/>
                  </a:cubicBezTo>
                  <a:close/>
                  <a:moveTo>
                    <a:pt x="20" y="17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19" y="15"/>
                    <a:pt x="20" y="15"/>
                    <a:pt x="21" y="16"/>
                  </a:cubicBezTo>
                  <a:cubicBezTo>
                    <a:pt x="21" y="16"/>
                    <a:pt x="20" y="16"/>
                    <a:pt x="20" y="17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3"/>
                    <a:pt x="20" y="13"/>
                  </a:cubicBezTo>
                  <a:cubicBezTo>
                    <a:pt x="20" y="13"/>
                    <a:pt x="21" y="15"/>
                    <a:pt x="20" y="14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18" y="9"/>
                  </a:moveTo>
                  <a:cubicBezTo>
                    <a:pt x="19" y="9"/>
                    <a:pt x="19" y="9"/>
                    <a:pt x="20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lose/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8" y="8"/>
                    <a:pt x="18" y="9"/>
                    <a:pt x="18" y="9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18" y="13"/>
                    <a:pt x="18" y="14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6" y="14"/>
                    <a:pt x="16" y="14"/>
                    <a:pt x="17" y="13"/>
                  </a:cubicBezTo>
                  <a:close/>
                  <a:moveTo>
                    <a:pt x="14" y="12"/>
                  </a:moveTo>
                  <a:cubicBezTo>
                    <a:pt x="15" y="12"/>
                    <a:pt x="15" y="13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4" y="10"/>
                    <a:pt x="14" y="12"/>
                  </a:cubicBezTo>
                  <a:close/>
                  <a:moveTo>
                    <a:pt x="13" y="13"/>
                  </a:moveTo>
                  <a:cubicBezTo>
                    <a:pt x="14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7"/>
                    <a:pt x="12" y="16"/>
                  </a:cubicBezTo>
                  <a:close/>
                  <a:moveTo>
                    <a:pt x="12" y="9"/>
                  </a:moveTo>
                  <a:cubicBezTo>
                    <a:pt x="12" y="10"/>
                    <a:pt x="12" y="9"/>
                    <a:pt x="12" y="10"/>
                  </a:cubicBezTo>
                  <a:cubicBezTo>
                    <a:pt x="10" y="9"/>
                    <a:pt x="11" y="8"/>
                    <a:pt x="12" y="9"/>
                  </a:cubicBezTo>
                  <a:close/>
                  <a:moveTo>
                    <a:pt x="11" y="12"/>
                  </a:moveTo>
                  <a:cubicBezTo>
                    <a:pt x="12" y="12"/>
                    <a:pt x="12" y="13"/>
                    <a:pt x="12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1" y="16"/>
                  </a:cubicBezTo>
                  <a:close/>
                  <a:moveTo>
                    <a:pt x="8" y="4"/>
                  </a:move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7" y="5"/>
                    <a:pt x="8" y="4"/>
                  </a:cubicBezTo>
                  <a:close/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6"/>
                    <a:pt x="8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8" y="6"/>
                    <a:pt x="9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10" y="7"/>
                  </a:cubicBezTo>
                  <a:cubicBezTo>
                    <a:pt x="10" y="8"/>
                    <a:pt x="10" y="8"/>
                    <a:pt x="11" y="9"/>
                  </a:cubicBezTo>
                  <a:cubicBezTo>
                    <a:pt x="11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3"/>
                    <a:pt x="10" y="13"/>
                    <a:pt x="10" y="14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7" y="6"/>
                    <a:pt x="8" y="6"/>
                  </a:cubicBezTo>
                  <a:close/>
                  <a:moveTo>
                    <a:pt x="8" y="35"/>
                  </a:moveTo>
                  <a:cubicBezTo>
                    <a:pt x="9" y="35"/>
                    <a:pt x="8" y="35"/>
                    <a:pt x="8" y="34"/>
                  </a:cubicBezTo>
                  <a:cubicBezTo>
                    <a:pt x="8" y="34"/>
                    <a:pt x="8" y="34"/>
                    <a:pt x="8" y="35"/>
                  </a:cubicBezTo>
                  <a:close/>
                  <a:moveTo>
                    <a:pt x="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8" y="33"/>
                    <a:pt x="8" y="32"/>
                    <a:pt x="8" y="32"/>
                  </a:cubicBezTo>
                  <a:close/>
                  <a:moveTo>
                    <a:pt x="7" y="14"/>
                  </a:moveTo>
                  <a:cubicBezTo>
                    <a:pt x="7" y="14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10" y="15"/>
                    <a:pt x="9" y="15"/>
                  </a:cubicBezTo>
                  <a:cubicBezTo>
                    <a:pt x="9" y="15"/>
                    <a:pt x="8" y="14"/>
                    <a:pt x="7" y="14"/>
                  </a:cubicBezTo>
                  <a:close/>
                  <a:moveTo>
                    <a:pt x="7" y="11"/>
                  </a:moveTo>
                  <a:cubicBezTo>
                    <a:pt x="6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8" y="12"/>
                  </a:moveTo>
                  <a:cubicBezTo>
                    <a:pt x="9" y="12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3"/>
                    <a:pt x="8" y="12"/>
                    <a:pt x="8" y="12"/>
                  </a:cubicBezTo>
                  <a:close/>
                  <a:moveTo>
                    <a:pt x="9" y="15"/>
                  </a:moveTo>
                  <a:cubicBezTo>
                    <a:pt x="9" y="15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5"/>
                  </a:cubicBezTo>
                  <a:close/>
                  <a:moveTo>
                    <a:pt x="9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lose/>
                  <a:moveTo>
                    <a:pt x="10" y="15"/>
                  </a:moveTo>
                  <a:cubicBezTo>
                    <a:pt x="10" y="16"/>
                    <a:pt x="10" y="16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  <a:moveTo>
                    <a:pt x="10" y="38"/>
                  </a:moveTo>
                  <a:cubicBezTo>
                    <a:pt x="10" y="39"/>
                    <a:pt x="9" y="38"/>
                    <a:pt x="9" y="39"/>
                  </a:cubicBezTo>
                  <a:cubicBezTo>
                    <a:pt x="9" y="39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lose/>
                  <a:moveTo>
                    <a:pt x="7" y="9"/>
                  </a:move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7" y="10"/>
                  </a:cubicBezTo>
                  <a:cubicBezTo>
                    <a:pt x="6" y="9"/>
                    <a:pt x="7" y="9"/>
                    <a:pt x="7" y="9"/>
                  </a:cubicBezTo>
                  <a:close/>
                  <a:moveTo>
                    <a:pt x="7" y="12"/>
                  </a:moveTo>
                  <a:cubicBezTo>
                    <a:pt x="7" y="12"/>
                    <a:pt x="6" y="12"/>
                    <a:pt x="6" y="11"/>
                  </a:cubicBezTo>
                  <a:cubicBezTo>
                    <a:pt x="6" y="10"/>
                    <a:pt x="7" y="11"/>
                    <a:pt x="7" y="12"/>
                  </a:cubicBezTo>
                  <a:close/>
                  <a:moveTo>
                    <a:pt x="6" y="12"/>
                  </a:moveTo>
                  <a:cubicBezTo>
                    <a:pt x="6" y="13"/>
                    <a:pt x="5" y="13"/>
                    <a:pt x="4" y="13"/>
                  </a:cubicBezTo>
                  <a:cubicBezTo>
                    <a:pt x="5" y="12"/>
                    <a:pt x="5" y="12"/>
                    <a:pt x="6" y="12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lose/>
                  <a:moveTo>
                    <a:pt x="4" y="23"/>
                  </a:moveTo>
                  <a:cubicBezTo>
                    <a:pt x="5" y="23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lose/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2" y="32"/>
                    <a:pt x="2" y="32"/>
                  </a:cubicBezTo>
                  <a:cubicBezTo>
                    <a:pt x="3" y="31"/>
                    <a:pt x="2" y="30"/>
                    <a:pt x="2" y="30"/>
                  </a:cubicBezTo>
                  <a:cubicBezTo>
                    <a:pt x="3" y="30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2"/>
                    <a:pt x="3" y="32"/>
                  </a:cubicBezTo>
                  <a:cubicBezTo>
                    <a:pt x="3" y="32"/>
                    <a:pt x="3" y="31"/>
                    <a:pt x="4" y="32"/>
                  </a:cubicBezTo>
                  <a:cubicBezTo>
                    <a:pt x="4" y="32"/>
                    <a:pt x="3" y="33"/>
                    <a:pt x="3" y="33"/>
                  </a:cubicBezTo>
                  <a:close/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0"/>
                    <a:pt x="3" y="29"/>
                    <a:pt x="3" y="29"/>
                  </a:cubicBezTo>
                  <a:close/>
                  <a:moveTo>
                    <a:pt x="4" y="33"/>
                  </a:moveTo>
                  <a:cubicBezTo>
                    <a:pt x="4" y="33"/>
                    <a:pt x="4" y="33"/>
                    <a:pt x="4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lose/>
                  <a:moveTo>
                    <a:pt x="4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lose/>
                  <a:moveTo>
                    <a:pt x="5" y="32"/>
                  </a:moveTo>
                  <a:cubicBezTo>
                    <a:pt x="5" y="32"/>
                    <a:pt x="4" y="32"/>
                    <a:pt x="4" y="32"/>
                  </a:cubicBezTo>
                  <a:cubicBezTo>
                    <a:pt x="4" y="32"/>
                    <a:pt x="4" y="32"/>
                    <a:pt x="5" y="32"/>
                  </a:cubicBezTo>
                  <a:close/>
                  <a:moveTo>
                    <a:pt x="4" y="20"/>
                  </a:moveTo>
                  <a:cubicBezTo>
                    <a:pt x="4" y="20"/>
                    <a:pt x="4" y="19"/>
                    <a:pt x="4" y="19"/>
                  </a:cubicBezTo>
                  <a:cubicBezTo>
                    <a:pt x="4" y="20"/>
                    <a:pt x="4" y="21"/>
                    <a:pt x="4" y="20"/>
                  </a:cubicBezTo>
                  <a:close/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4"/>
                  </a:cubicBezTo>
                  <a:cubicBezTo>
                    <a:pt x="4" y="24"/>
                    <a:pt x="4" y="25"/>
                    <a:pt x="4" y="25"/>
                  </a:cubicBezTo>
                  <a:close/>
                  <a:moveTo>
                    <a:pt x="4" y="23"/>
                  </a:moveTo>
                  <a:cubicBezTo>
                    <a:pt x="3" y="23"/>
                    <a:pt x="3" y="22"/>
                    <a:pt x="3" y="22"/>
                  </a:cubicBezTo>
                  <a:cubicBezTo>
                    <a:pt x="3" y="22"/>
                    <a:pt x="4" y="23"/>
                    <a:pt x="4" y="23"/>
                  </a:cubicBezTo>
                  <a:close/>
                  <a:moveTo>
                    <a:pt x="2" y="27"/>
                  </a:moveTo>
                  <a:cubicBezTo>
                    <a:pt x="2" y="27"/>
                    <a:pt x="2" y="26"/>
                    <a:pt x="2" y="26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6"/>
                    <a:pt x="2" y="27"/>
                  </a:cubicBezTo>
                  <a:close/>
                  <a:moveTo>
                    <a:pt x="3" y="21"/>
                  </a:moveTo>
                  <a:cubicBezTo>
                    <a:pt x="3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3" y="18"/>
                  </a:moveTo>
                  <a:cubicBezTo>
                    <a:pt x="2" y="18"/>
                    <a:pt x="2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4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4"/>
                    <a:pt x="3" y="14"/>
                  </a:cubicBezTo>
                  <a:close/>
                  <a:moveTo>
                    <a:pt x="3" y="16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lose/>
                  <a:moveTo>
                    <a:pt x="2" y="13"/>
                  </a:moveTo>
                  <a:cubicBezTo>
                    <a:pt x="2" y="13"/>
                    <a:pt x="2" y="14"/>
                    <a:pt x="2" y="14"/>
                  </a:cubicBezTo>
                  <a:cubicBezTo>
                    <a:pt x="2" y="14"/>
                    <a:pt x="2" y="13"/>
                    <a:pt x="2" y="13"/>
                  </a:cubicBezTo>
                  <a:close/>
                  <a:moveTo>
                    <a:pt x="1" y="12"/>
                  </a:moveTo>
                  <a:cubicBezTo>
                    <a:pt x="1" y="13"/>
                    <a:pt x="2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lose/>
                  <a:moveTo>
                    <a:pt x="1" y="14"/>
                  </a:moveTo>
                  <a:cubicBezTo>
                    <a:pt x="1" y="14"/>
                    <a:pt x="2" y="15"/>
                    <a:pt x="2" y="14"/>
                  </a:cubicBezTo>
                  <a:cubicBezTo>
                    <a:pt x="2" y="15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1" y="18"/>
                  </a:moveTo>
                  <a:cubicBezTo>
                    <a:pt x="1" y="18"/>
                    <a:pt x="1" y="18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lose/>
                  <a:moveTo>
                    <a:pt x="1" y="19"/>
                  </a:moveTo>
                  <a:cubicBezTo>
                    <a:pt x="1" y="19"/>
                    <a:pt x="2" y="19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lose/>
                  <a:moveTo>
                    <a:pt x="1" y="29"/>
                  </a:moveTo>
                  <a:cubicBezTo>
                    <a:pt x="1" y="29"/>
                    <a:pt x="1" y="28"/>
                    <a:pt x="2" y="29"/>
                  </a:cubicBezTo>
                  <a:cubicBezTo>
                    <a:pt x="2" y="29"/>
                    <a:pt x="2" y="29"/>
                    <a:pt x="2" y="30"/>
                  </a:cubicBezTo>
                  <a:cubicBezTo>
                    <a:pt x="2" y="29"/>
                    <a:pt x="2" y="30"/>
                    <a:pt x="1" y="29"/>
                  </a:cubicBezTo>
                  <a:close/>
                  <a:moveTo>
                    <a:pt x="4" y="36"/>
                  </a:moveTo>
                  <a:cubicBezTo>
                    <a:pt x="3" y="36"/>
                    <a:pt x="3" y="36"/>
                    <a:pt x="2" y="35"/>
                  </a:cubicBezTo>
                  <a:cubicBezTo>
                    <a:pt x="2" y="35"/>
                    <a:pt x="3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4"/>
                    <a:pt x="2" y="33"/>
                    <a:pt x="2" y="32"/>
                  </a:cubicBezTo>
                  <a:cubicBezTo>
                    <a:pt x="3" y="32"/>
                    <a:pt x="2" y="33"/>
                    <a:pt x="2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3" y="35"/>
                    <a:pt x="3" y="35"/>
                    <a:pt x="4" y="36"/>
                  </a:cubicBezTo>
                  <a:close/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3"/>
                    <a:pt x="4" y="33"/>
                    <a:pt x="5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4" y="37"/>
                  </a:cubicBezTo>
                  <a:close/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8"/>
                    <a:pt x="4" y="18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5" y="16"/>
                    <a:pt x="5" y="15"/>
                    <a:pt x="6" y="15"/>
                  </a:cubicBezTo>
                  <a:cubicBezTo>
                    <a:pt x="6" y="16"/>
                    <a:pt x="5" y="16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19"/>
                    <a:pt x="5" y="19"/>
                    <a:pt x="5" y="19"/>
                  </a:cubicBezTo>
                  <a:close/>
                  <a:moveTo>
                    <a:pt x="5" y="26"/>
                  </a:moveTo>
                  <a:cubicBezTo>
                    <a:pt x="6" y="26"/>
                    <a:pt x="6" y="26"/>
                    <a:pt x="6" y="27"/>
                  </a:cubicBezTo>
                  <a:cubicBezTo>
                    <a:pt x="6" y="27"/>
                    <a:pt x="5" y="27"/>
                    <a:pt x="5" y="26"/>
                  </a:cubicBezTo>
                  <a:close/>
                  <a:moveTo>
                    <a:pt x="5" y="6"/>
                  </a:moveTo>
                  <a:cubicBezTo>
                    <a:pt x="6" y="6"/>
                    <a:pt x="6" y="6"/>
                    <a:pt x="6" y="7"/>
                  </a:cubicBezTo>
                  <a:cubicBezTo>
                    <a:pt x="5" y="6"/>
                    <a:pt x="6" y="6"/>
                    <a:pt x="5" y="6"/>
                  </a:cubicBezTo>
                  <a:close/>
                  <a:moveTo>
                    <a:pt x="6" y="36"/>
                  </a:moveTo>
                  <a:cubicBezTo>
                    <a:pt x="6" y="35"/>
                    <a:pt x="6" y="35"/>
                    <a:pt x="6" y="34"/>
                  </a:cubicBezTo>
                  <a:cubicBezTo>
                    <a:pt x="6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7" y="34"/>
                    <a:pt x="7" y="35"/>
                  </a:cubicBezTo>
                  <a:cubicBezTo>
                    <a:pt x="8" y="35"/>
                    <a:pt x="8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8" y="36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8" y="37"/>
                    <a:pt x="7" y="3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6" y="35"/>
                    <a:pt x="6" y="36"/>
                  </a:cubicBezTo>
                  <a:close/>
                  <a:moveTo>
                    <a:pt x="8" y="39"/>
                  </a:moveTo>
                  <a:cubicBezTo>
                    <a:pt x="8" y="39"/>
                    <a:pt x="8" y="39"/>
                    <a:pt x="8" y="38"/>
                  </a:cubicBezTo>
                  <a:cubicBezTo>
                    <a:pt x="8" y="38"/>
                    <a:pt x="8" y="39"/>
                    <a:pt x="7" y="39"/>
                  </a:cubicBezTo>
                  <a:cubicBezTo>
                    <a:pt x="7" y="38"/>
                    <a:pt x="7" y="37"/>
                    <a:pt x="8" y="38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8" y="38"/>
                    <a:pt x="9" y="39"/>
                    <a:pt x="8" y="39"/>
                  </a:cubicBezTo>
                  <a:close/>
                  <a:moveTo>
                    <a:pt x="10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6"/>
                    <a:pt x="10" y="36"/>
                  </a:cubicBezTo>
                  <a:close/>
                  <a:moveTo>
                    <a:pt x="9" y="40"/>
                  </a:moveTo>
                  <a:cubicBezTo>
                    <a:pt x="9" y="40"/>
                    <a:pt x="10" y="41"/>
                    <a:pt x="10" y="41"/>
                  </a:cubicBezTo>
                  <a:cubicBezTo>
                    <a:pt x="10" y="41"/>
                    <a:pt x="9" y="41"/>
                    <a:pt x="9" y="40"/>
                  </a:cubicBezTo>
                  <a:close/>
                  <a:moveTo>
                    <a:pt x="10" y="36"/>
                  </a:moveTo>
                  <a:cubicBezTo>
                    <a:pt x="10" y="36"/>
                    <a:pt x="11" y="37"/>
                    <a:pt x="11" y="37"/>
                  </a:cubicBezTo>
                  <a:cubicBezTo>
                    <a:pt x="11" y="37"/>
                    <a:pt x="11" y="37"/>
                    <a:pt x="10" y="37"/>
                  </a:cubicBezTo>
                  <a:cubicBezTo>
                    <a:pt x="10" y="37"/>
                    <a:pt x="10" y="37"/>
                    <a:pt x="10" y="36"/>
                  </a:cubicBezTo>
                  <a:close/>
                  <a:moveTo>
                    <a:pt x="11" y="41"/>
                  </a:moveTo>
                  <a:cubicBezTo>
                    <a:pt x="11" y="41"/>
                    <a:pt x="11" y="41"/>
                    <a:pt x="11" y="41"/>
                  </a:cubicBezTo>
                  <a:cubicBezTo>
                    <a:pt x="11" y="42"/>
                    <a:pt x="11" y="41"/>
                    <a:pt x="11" y="41"/>
                  </a:cubicBezTo>
                  <a:close/>
                  <a:moveTo>
                    <a:pt x="11" y="35"/>
                  </a:moveTo>
                  <a:cubicBezTo>
                    <a:pt x="11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5"/>
                  </a:cubicBezTo>
                  <a:close/>
                  <a:moveTo>
                    <a:pt x="11" y="39"/>
                  </a:move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1" y="39"/>
                  </a:cubicBezTo>
                  <a:close/>
                  <a:moveTo>
                    <a:pt x="12" y="38"/>
                  </a:moveTo>
                  <a:cubicBezTo>
                    <a:pt x="11" y="38"/>
                    <a:pt x="11" y="37"/>
                    <a:pt x="12" y="37"/>
                  </a:cubicBezTo>
                  <a:cubicBezTo>
                    <a:pt x="12" y="37"/>
                    <a:pt x="12" y="38"/>
                    <a:pt x="12" y="38"/>
                  </a:cubicBezTo>
                  <a:close/>
                  <a:moveTo>
                    <a:pt x="12" y="42"/>
                  </a:moveTo>
                  <a:cubicBezTo>
                    <a:pt x="12" y="42"/>
                    <a:pt x="13" y="42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lose/>
                  <a:moveTo>
                    <a:pt x="14" y="43"/>
                  </a:moveTo>
                  <a:cubicBezTo>
                    <a:pt x="14" y="43"/>
                    <a:pt x="14" y="42"/>
                    <a:pt x="13" y="42"/>
                  </a:cubicBezTo>
                  <a:cubicBezTo>
                    <a:pt x="13" y="42"/>
                    <a:pt x="14" y="42"/>
                    <a:pt x="14" y="42"/>
                  </a:cubicBezTo>
                  <a:cubicBezTo>
                    <a:pt x="14" y="43"/>
                    <a:pt x="14" y="43"/>
                    <a:pt x="14" y="43"/>
                  </a:cubicBezTo>
                  <a:close/>
                  <a:moveTo>
                    <a:pt x="19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8" y="43"/>
                    <a:pt x="19" y="43"/>
                  </a:cubicBezTo>
                  <a:close/>
                  <a:moveTo>
                    <a:pt x="20" y="26"/>
                  </a:moveTo>
                  <a:cubicBezTo>
                    <a:pt x="20" y="26"/>
                    <a:pt x="20" y="26"/>
                    <a:pt x="20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20" y="42"/>
                  </a:moveTo>
                  <a:cubicBezTo>
                    <a:pt x="21" y="42"/>
                    <a:pt x="21" y="43"/>
                    <a:pt x="21" y="43"/>
                  </a:cubicBezTo>
                  <a:cubicBezTo>
                    <a:pt x="20" y="43"/>
                    <a:pt x="20" y="42"/>
                    <a:pt x="20" y="42"/>
                  </a:cubicBezTo>
                  <a:close/>
                  <a:moveTo>
                    <a:pt x="20" y="38"/>
                  </a:moveTo>
                  <a:cubicBezTo>
                    <a:pt x="21" y="38"/>
                    <a:pt x="21" y="39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0" y="39"/>
                    <a:pt x="20" y="39"/>
                    <a:pt x="20" y="38"/>
                  </a:cubicBezTo>
                  <a:close/>
                  <a:moveTo>
                    <a:pt x="20" y="44"/>
                  </a:moveTo>
                  <a:cubicBezTo>
                    <a:pt x="21" y="44"/>
                    <a:pt x="21" y="44"/>
                    <a:pt x="21" y="44"/>
                  </a:cubicBezTo>
                  <a:cubicBezTo>
                    <a:pt x="21" y="45"/>
                    <a:pt x="20" y="44"/>
                    <a:pt x="20" y="44"/>
                  </a:cubicBezTo>
                  <a:close/>
                  <a:moveTo>
                    <a:pt x="21" y="46"/>
                  </a:move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lose/>
                  <a:moveTo>
                    <a:pt x="22" y="40"/>
                  </a:moveTo>
                  <a:cubicBezTo>
                    <a:pt x="21" y="40"/>
                    <a:pt x="21" y="39"/>
                    <a:pt x="21" y="39"/>
                  </a:cubicBezTo>
                  <a:cubicBezTo>
                    <a:pt x="22" y="39"/>
                    <a:pt x="22" y="40"/>
                    <a:pt x="22" y="40"/>
                  </a:cubicBezTo>
                  <a:close/>
                  <a:moveTo>
                    <a:pt x="23" y="37"/>
                  </a:moveTo>
                  <a:cubicBezTo>
                    <a:pt x="23" y="36"/>
                    <a:pt x="24" y="36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lose/>
                  <a:moveTo>
                    <a:pt x="24" y="35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5"/>
                    <a:pt x="24" y="35"/>
                  </a:cubicBezTo>
                  <a:close/>
                  <a:moveTo>
                    <a:pt x="24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3" y="36"/>
                    <a:pt x="23" y="35"/>
                  </a:cubicBezTo>
                  <a:cubicBezTo>
                    <a:pt x="24" y="35"/>
                    <a:pt x="24" y="35"/>
                    <a:pt x="24" y="36"/>
                  </a:cubicBezTo>
                  <a:close/>
                  <a:moveTo>
                    <a:pt x="25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lose/>
                  <a:moveTo>
                    <a:pt x="23" y="26"/>
                  </a:moveTo>
                  <a:cubicBezTo>
                    <a:pt x="23" y="26"/>
                    <a:pt x="23" y="25"/>
                    <a:pt x="22" y="25"/>
                  </a:cubicBezTo>
                  <a:cubicBezTo>
                    <a:pt x="21" y="24"/>
                    <a:pt x="20" y="24"/>
                    <a:pt x="19" y="24"/>
                  </a:cubicBezTo>
                  <a:cubicBezTo>
                    <a:pt x="19" y="24"/>
                    <a:pt x="19" y="24"/>
                    <a:pt x="19" y="23"/>
                  </a:cubicBezTo>
                  <a:cubicBezTo>
                    <a:pt x="18" y="23"/>
                    <a:pt x="19" y="24"/>
                    <a:pt x="19" y="25"/>
                  </a:cubicBezTo>
                  <a:cubicBezTo>
                    <a:pt x="19" y="27"/>
                    <a:pt x="18" y="29"/>
                    <a:pt x="19" y="31"/>
                  </a:cubicBezTo>
                  <a:cubicBezTo>
                    <a:pt x="18" y="31"/>
                    <a:pt x="19" y="32"/>
                    <a:pt x="18" y="33"/>
                  </a:cubicBezTo>
                  <a:cubicBezTo>
                    <a:pt x="19" y="33"/>
                    <a:pt x="19" y="34"/>
                    <a:pt x="19" y="34"/>
                  </a:cubicBezTo>
                  <a:cubicBezTo>
                    <a:pt x="18" y="36"/>
                    <a:pt x="19" y="40"/>
                    <a:pt x="18" y="41"/>
                  </a:cubicBezTo>
                  <a:cubicBezTo>
                    <a:pt x="18" y="42"/>
                    <a:pt x="17" y="43"/>
                    <a:pt x="16" y="42"/>
                  </a:cubicBezTo>
                  <a:cubicBezTo>
                    <a:pt x="14" y="42"/>
                    <a:pt x="12" y="40"/>
                    <a:pt x="12" y="37"/>
                  </a:cubicBezTo>
                  <a:cubicBezTo>
                    <a:pt x="13" y="37"/>
                    <a:pt x="14" y="39"/>
                    <a:pt x="14" y="40"/>
                  </a:cubicBezTo>
                  <a:cubicBezTo>
                    <a:pt x="16" y="41"/>
                    <a:pt x="18" y="41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6"/>
                    <a:pt x="17" y="33"/>
                    <a:pt x="17" y="30"/>
                  </a:cubicBezTo>
                  <a:cubicBezTo>
                    <a:pt x="17" y="28"/>
                    <a:pt x="17" y="25"/>
                    <a:pt x="17" y="23"/>
                  </a:cubicBezTo>
                  <a:cubicBezTo>
                    <a:pt x="17" y="22"/>
                    <a:pt x="17" y="23"/>
                    <a:pt x="16" y="23"/>
                  </a:cubicBezTo>
                  <a:cubicBezTo>
                    <a:pt x="16" y="22"/>
                    <a:pt x="13" y="21"/>
                    <a:pt x="13" y="22"/>
                  </a:cubicBezTo>
                  <a:cubicBezTo>
                    <a:pt x="12" y="21"/>
                    <a:pt x="11" y="20"/>
                    <a:pt x="10" y="20"/>
                  </a:cubicBezTo>
                  <a:cubicBezTo>
                    <a:pt x="11" y="18"/>
                    <a:pt x="13" y="18"/>
                    <a:pt x="15" y="17"/>
                  </a:cubicBezTo>
                  <a:cubicBezTo>
                    <a:pt x="16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8" y="17"/>
                    <a:pt x="18" y="17"/>
                    <a:pt x="19" y="18"/>
                  </a:cubicBezTo>
                  <a:cubicBezTo>
                    <a:pt x="19" y="18"/>
                    <a:pt x="18" y="18"/>
                    <a:pt x="18" y="18"/>
                  </a:cubicBezTo>
                  <a:cubicBezTo>
                    <a:pt x="19" y="19"/>
                    <a:pt x="21" y="20"/>
                    <a:pt x="23" y="22"/>
                  </a:cubicBezTo>
                  <a:cubicBezTo>
                    <a:pt x="23" y="22"/>
                    <a:pt x="23" y="22"/>
                    <a:pt x="24" y="22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6" y="26"/>
                    <a:pt x="26" y="27"/>
                  </a:cubicBezTo>
                  <a:cubicBezTo>
                    <a:pt x="25" y="26"/>
                    <a:pt x="24" y="25"/>
                    <a:pt x="23" y="26"/>
                  </a:cubicBezTo>
                  <a:close/>
                  <a:moveTo>
                    <a:pt x="13" y="34"/>
                  </a:moveTo>
                  <a:cubicBezTo>
                    <a:pt x="13" y="34"/>
                    <a:pt x="14" y="34"/>
                    <a:pt x="14" y="34"/>
                  </a:cubicBezTo>
                  <a:cubicBezTo>
                    <a:pt x="14" y="35"/>
                    <a:pt x="14" y="35"/>
                    <a:pt x="13" y="35"/>
                  </a:cubicBezTo>
                  <a:cubicBezTo>
                    <a:pt x="13" y="34"/>
                    <a:pt x="13" y="34"/>
                    <a:pt x="13" y="34"/>
                  </a:cubicBezTo>
                  <a:close/>
                  <a:moveTo>
                    <a:pt x="16" y="35"/>
                  </a:moveTo>
                  <a:cubicBezTo>
                    <a:pt x="16" y="35"/>
                    <a:pt x="17" y="36"/>
                    <a:pt x="17" y="36"/>
                  </a:cubicBezTo>
                  <a:cubicBezTo>
                    <a:pt x="17" y="36"/>
                    <a:pt x="16" y="36"/>
                    <a:pt x="16" y="35"/>
                  </a:cubicBezTo>
                  <a:close/>
                  <a:moveTo>
                    <a:pt x="26" y="43"/>
                  </a:moveTo>
                  <a:cubicBezTo>
                    <a:pt x="26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8"/>
                  </a:moveTo>
                  <a:cubicBezTo>
                    <a:pt x="27" y="48"/>
                    <a:pt x="27" y="47"/>
                    <a:pt x="27" y="47"/>
                  </a:cubicBezTo>
                  <a:cubicBezTo>
                    <a:pt x="27" y="47"/>
                    <a:pt x="27" y="47"/>
                    <a:pt x="28" y="47"/>
                  </a:cubicBezTo>
                  <a:cubicBezTo>
                    <a:pt x="28" y="48"/>
                    <a:pt x="27" y="48"/>
                    <a:pt x="27" y="48"/>
                  </a:cubicBezTo>
                  <a:close/>
                  <a:moveTo>
                    <a:pt x="28" y="46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lose/>
                  <a:moveTo>
                    <a:pt x="28" y="46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7" y="45"/>
                    <a:pt x="27" y="45"/>
                    <a:pt x="27" y="46"/>
                  </a:cubicBezTo>
                  <a:cubicBezTo>
                    <a:pt x="26" y="45"/>
                    <a:pt x="27" y="46"/>
                    <a:pt x="26" y="46"/>
                  </a:cubicBezTo>
                  <a:cubicBezTo>
                    <a:pt x="26" y="45"/>
                    <a:pt x="26" y="45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5"/>
                    <a:pt x="27" y="44"/>
                  </a:cubicBezTo>
                  <a:cubicBezTo>
                    <a:pt x="27" y="44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9" y="45"/>
                    <a:pt x="28" y="46"/>
                    <a:pt x="28" y="46"/>
                  </a:cubicBezTo>
                  <a:close/>
                  <a:moveTo>
                    <a:pt x="29" y="45"/>
                  </a:moveTo>
                  <a:cubicBezTo>
                    <a:pt x="29" y="45"/>
                    <a:pt x="29" y="44"/>
                    <a:pt x="29" y="44"/>
                  </a:cubicBezTo>
                  <a:cubicBezTo>
                    <a:pt x="29" y="44"/>
                    <a:pt x="30" y="45"/>
                    <a:pt x="30" y="45"/>
                  </a:cubicBezTo>
                  <a:cubicBezTo>
                    <a:pt x="30" y="45"/>
                    <a:pt x="30" y="45"/>
                    <a:pt x="29" y="45"/>
                  </a:cubicBezTo>
                  <a:close/>
                  <a:moveTo>
                    <a:pt x="30" y="46"/>
                  </a:moveTo>
                  <a:cubicBezTo>
                    <a:pt x="30" y="47"/>
                    <a:pt x="31" y="47"/>
                    <a:pt x="31" y="48"/>
                  </a:cubicBezTo>
                  <a:cubicBezTo>
                    <a:pt x="30" y="48"/>
                    <a:pt x="29" y="46"/>
                    <a:pt x="30" y="46"/>
                  </a:cubicBezTo>
                  <a:close/>
                  <a:moveTo>
                    <a:pt x="31" y="37"/>
                  </a:moveTo>
                  <a:cubicBezTo>
                    <a:pt x="31" y="37"/>
                    <a:pt x="31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7"/>
                  </a:cubicBezTo>
                  <a:close/>
                  <a:moveTo>
                    <a:pt x="34" y="48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34" y="49"/>
                    <a:pt x="34" y="48"/>
                    <a:pt x="34" y="48"/>
                  </a:cubicBezTo>
                  <a:close/>
                  <a:moveTo>
                    <a:pt x="34" y="50"/>
                  </a:move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50"/>
                    <a:pt x="34" y="50"/>
                  </a:cubicBezTo>
                  <a:close/>
                  <a:moveTo>
                    <a:pt x="35" y="49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2" y="49"/>
                    <a:pt x="33" y="49"/>
                    <a:pt x="33" y="50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1" y="47"/>
                  </a:cubicBezTo>
                  <a:cubicBezTo>
                    <a:pt x="32" y="47"/>
                    <a:pt x="32" y="48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1" y="47"/>
                  </a:cubicBezTo>
                  <a:cubicBezTo>
                    <a:pt x="31" y="46"/>
                    <a:pt x="31" y="46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ubicBezTo>
                    <a:pt x="32" y="44"/>
                    <a:pt x="32" y="44"/>
                    <a:pt x="33" y="45"/>
                  </a:cubicBezTo>
                  <a:cubicBezTo>
                    <a:pt x="33" y="44"/>
                    <a:pt x="32" y="44"/>
                    <a:pt x="32" y="43"/>
                  </a:cubicBezTo>
                  <a:cubicBezTo>
                    <a:pt x="32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3"/>
                    <a:pt x="33" y="44"/>
                  </a:cubicBezTo>
                  <a:cubicBezTo>
                    <a:pt x="34" y="44"/>
                    <a:pt x="33" y="43"/>
                    <a:pt x="34" y="43"/>
                  </a:cubicBezTo>
                  <a:cubicBezTo>
                    <a:pt x="34" y="43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5" y="44"/>
                  </a:cubicBez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7"/>
                    <a:pt x="35" y="48"/>
                    <a:pt x="35" y="49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5" y="21"/>
                    <a:pt x="35" y="22"/>
                  </a:cubicBezTo>
                  <a:cubicBezTo>
                    <a:pt x="35" y="22"/>
                    <a:pt x="35" y="23"/>
                    <a:pt x="35" y="22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18" name="Freeform 450"/>
            <p:cNvSpPr>
              <a:spLocks noEditPoints="1"/>
            </p:cNvSpPr>
            <p:nvPr/>
          </p:nvSpPr>
          <p:spPr bwMode="auto">
            <a:xfrm>
              <a:off x="4643" y="3366"/>
              <a:ext cx="59" cy="81"/>
            </a:xfrm>
            <a:custGeom>
              <a:avLst/>
              <a:gdLst>
                <a:gd name="T0" fmla="*/ 37 w 37"/>
                <a:gd name="T1" fmla="*/ 28 h 51"/>
                <a:gd name="T2" fmla="*/ 31 w 37"/>
                <a:gd name="T3" fmla="*/ 12 h 51"/>
                <a:gd name="T4" fmla="*/ 21 w 37"/>
                <a:gd name="T5" fmla="*/ 8 h 51"/>
                <a:gd name="T6" fmla="*/ 1 w 37"/>
                <a:gd name="T7" fmla="*/ 1 h 51"/>
                <a:gd name="T8" fmla="*/ 2 w 37"/>
                <a:gd name="T9" fmla="*/ 27 h 51"/>
                <a:gd name="T10" fmla="*/ 10 w 37"/>
                <a:gd name="T11" fmla="*/ 40 h 51"/>
                <a:gd name="T12" fmla="*/ 15 w 37"/>
                <a:gd name="T13" fmla="*/ 41 h 51"/>
                <a:gd name="T14" fmla="*/ 31 w 37"/>
                <a:gd name="T15" fmla="*/ 48 h 51"/>
                <a:gd name="T16" fmla="*/ 30 w 37"/>
                <a:gd name="T17" fmla="*/ 43 h 51"/>
                <a:gd name="T18" fmla="*/ 32 w 37"/>
                <a:gd name="T19" fmla="*/ 46 h 51"/>
                <a:gd name="T20" fmla="*/ 31 w 37"/>
                <a:gd name="T21" fmla="*/ 48 h 51"/>
                <a:gd name="T22" fmla="*/ 37 w 37"/>
                <a:gd name="T23" fmla="*/ 49 h 51"/>
                <a:gd name="T24" fmla="*/ 6 w 37"/>
                <a:gd name="T25" fmla="*/ 8 h 51"/>
                <a:gd name="T26" fmla="*/ 5 w 37"/>
                <a:gd name="T27" fmla="*/ 9 h 51"/>
                <a:gd name="T28" fmla="*/ 5 w 37"/>
                <a:gd name="T29" fmla="*/ 12 h 51"/>
                <a:gd name="T30" fmla="*/ 7 w 37"/>
                <a:gd name="T31" fmla="*/ 11 h 51"/>
                <a:gd name="T32" fmla="*/ 8 w 37"/>
                <a:gd name="T33" fmla="*/ 6 h 51"/>
                <a:gd name="T34" fmla="*/ 25 w 37"/>
                <a:gd name="T35" fmla="*/ 30 h 51"/>
                <a:gd name="T36" fmla="*/ 23 w 37"/>
                <a:gd name="T37" fmla="*/ 25 h 51"/>
                <a:gd name="T38" fmla="*/ 16 w 37"/>
                <a:gd name="T39" fmla="*/ 27 h 51"/>
                <a:gd name="T40" fmla="*/ 15 w 37"/>
                <a:gd name="T41" fmla="*/ 14 h 51"/>
                <a:gd name="T42" fmla="*/ 24 w 37"/>
                <a:gd name="T43" fmla="*/ 35 h 51"/>
                <a:gd name="T44" fmla="*/ 15 w 37"/>
                <a:gd name="T45" fmla="*/ 12 h 51"/>
                <a:gd name="T46" fmla="*/ 14 w 37"/>
                <a:gd name="T47" fmla="*/ 11 h 51"/>
                <a:gd name="T48" fmla="*/ 11 w 37"/>
                <a:gd name="T49" fmla="*/ 30 h 51"/>
                <a:gd name="T50" fmla="*/ 17 w 37"/>
                <a:gd name="T51" fmla="*/ 34 h 51"/>
                <a:gd name="T52" fmla="*/ 28 w 37"/>
                <a:gd name="T53" fmla="*/ 45 h 51"/>
                <a:gd name="T54" fmla="*/ 27 w 37"/>
                <a:gd name="T55" fmla="*/ 44 h 51"/>
                <a:gd name="T56" fmla="*/ 21 w 37"/>
                <a:gd name="T57" fmla="*/ 39 h 51"/>
                <a:gd name="T58" fmla="*/ 28 w 37"/>
                <a:gd name="T59" fmla="*/ 44 h 51"/>
                <a:gd name="T60" fmla="*/ 32 w 37"/>
                <a:gd name="T61" fmla="*/ 49 h 51"/>
                <a:gd name="T62" fmla="*/ 33 w 37"/>
                <a:gd name="T63" fmla="*/ 37 h 51"/>
                <a:gd name="T64" fmla="*/ 31 w 37"/>
                <a:gd name="T65" fmla="*/ 38 h 51"/>
                <a:gd name="T66" fmla="*/ 33 w 37"/>
                <a:gd name="T67" fmla="*/ 18 h 51"/>
                <a:gd name="T68" fmla="*/ 32 w 37"/>
                <a:gd name="T69" fmla="*/ 20 h 51"/>
                <a:gd name="T70" fmla="*/ 33 w 37"/>
                <a:gd name="T71" fmla="*/ 29 h 51"/>
                <a:gd name="T72" fmla="*/ 33 w 37"/>
                <a:gd name="T73" fmla="*/ 29 h 51"/>
                <a:gd name="T74" fmla="*/ 34 w 37"/>
                <a:gd name="T75" fmla="*/ 27 h 51"/>
                <a:gd name="T76" fmla="*/ 33 w 37"/>
                <a:gd name="T77" fmla="*/ 14 h 51"/>
                <a:gd name="T78" fmla="*/ 32 w 37"/>
                <a:gd name="T79" fmla="*/ 16 h 51"/>
                <a:gd name="T80" fmla="*/ 30 w 37"/>
                <a:gd name="T81" fmla="*/ 18 h 51"/>
                <a:gd name="T82" fmla="*/ 30 w 37"/>
                <a:gd name="T83" fmla="*/ 14 h 51"/>
                <a:gd name="T84" fmla="*/ 30 w 37"/>
                <a:gd name="T85" fmla="*/ 22 h 51"/>
                <a:gd name="T86" fmla="*/ 30 w 37"/>
                <a:gd name="T87" fmla="*/ 17 h 51"/>
                <a:gd name="T88" fmla="*/ 29 w 37"/>
                <a:gd name="T89" fmla="*/ 45 h 51"/>
                <a:gd name="T90" fmla="*/ 29 w 37"/>
                <a:gd name="T91" fmla="*/ 43 h 51"/>
                <a:gd name="T92" fmla="*/ 30 w 37"/>
                <a:gd name="T93" fmla="*/ 33 h 51"/>
                <a:gd name="T94" fmla="*/ 30 w 37"/>
                <a:gd name="T95" fmla="*/ 20 h 51"/>
                <a:gd name="T96" fmla="*/ 31 w 37"/>
                <a:gd name="T97" fmla="*/ 42 h 51"/>
                <a:gd name="T98" fmla="*/ 31 w 37"/>
                <a:gd name="T99" fmla="*/ 40 h 51"/>
                <a:gd name="T100" fmla="*/ 33 w 37"/>
                <a:gd name="T101" fmla="*/ 42 h 51"/>
                <a:gd name="T102" fmla="*/ 33 w 37"/>
                <a:gd name="T103" fmla="*/ 46 h 51"/>
                <a:gd name="T104" fmla="*/ 33 w 37"/>
                <a:gd name="T105" fmla="*/ 44 h 51"/>
                <a:gd name="T106" fmla="*/ 32 w 37"/>
                <a:gd name="T107" fmla="*/ 40 h 51"/>
                <a:gd name="T108" fmla="*/ 34 w 37"/>
                <a:gd name="T109" fmla="*/ 40 h 51"/>
                <a:gd name="T110" fmla="*/ 35 w 37"/>
                <a:gd name="T111" fmla="*/ 44 h 51"/>
                <a:gd name="T112" fmla="*/ 35 w 37"/>
                <a:gd name="T1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51">
                  <a:moveTo>
                    <a:pt x="37" y="43"/>
                  </a:moveTo>
                  <a:cubicBezTo>
                    <a:pt x="37" y="42"/>
                    <a:pt x="37" y="42"/>
                    <a:pt x="37" y="41"/>
                  </a:cubicBezTo>
                  <a:cubicBezTo>
                    <a:pt x="37" y="39"/>
                    <a:pt x="37" y="37"/>
                    <a:pt x="36" y="35"/>
                  </a:cubicBezTo>
                  <a:cubicBezTo>
                    <a:pt x="37" y="33"/>
                    <a:pt x="37" y="31"/>
                    <a:pt x="37" y="28"/>
                  </a:cubicBezTo>
                  <a:cubicBezTo>
                    <a:pt x="37" y="27"/>
                    <a:pt x="36" y="25"/>
                    <a:pt x="36" y="23"/>
                  </a:cubicBezTo>
                  <a:cubicBezTo>
                    <a:pt x="36" y="21"/>
                    <a:pt x="37" y="19"/>
                    <a:pt x="36" y="17"/>
                  </a:cubicBezTo>
                  <a:cubicBezTo>
                    <a:pt x="36" y="16"/>
                    <a:pt x="36" y="15"/>
                    <a:pt x="36" y="15"/>
                  </a:cubicBezTo>
                  <a:cubicBezTo>
                    <a:pt x="34" y="13"/>
                    <a:pt x="32" y="13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29" y="11"/>
                    <a:pt x="28" y="12"/>
                  </a:cubicBezTo>
                  <a:cubicBezTo>
                    <a:pt x="27" y="10"/>
                    <a:pt x="25" y="10"/>
                    <a:pt x="23" y="9"/>
                  </a:cubicBezTo>
                  <a:cubicBezTo>
                    <a:pt x="23" y="9"/>
                    <a:pt x="22" y="9"/>
                    <a:pt x="21" y="8"/>
                  </a:cubicBezTo>
                  <a:cubicBezTo>
                    <a:pt x="18" y="7"/>
                    <a:pt x="16" y="6"/>
                    <a:pt x="13" y="5"/>
                  </a:cubicBezTo>
                  <a:cubicBezTo>
                    <a:pt x="11" y="4"/>
                    <a:pt x="8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0" y="0"/>
                    <a:pt x="0" y="3"/>
                    <a:pt x="0" y="4"/>
                  </a:cubicBezTo>
                  <a:cubicBezTo>
                    <a:pt x="0" y="8"/>
                    <a:pt x="1" y="12"/>
                    <a:pt x="1" y="17"/>
                  </a:cubicBezTo>
                  <a:cubicBezTo>
                    <a:pt x="1" y="20"/>
                    <a:pt x="1" y="23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2" y="30"/>
                    <a:pt x="2" y="32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7"/>
                    <a:pt x="7" y="38"/>
                    <a:pt x="9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1" y="40"/>
                    <a:pt x="13" y="41"/>
                    <a:pt x="14" y="41"/>
                  </a:cubicBezTo>
                  <a:cubicBezTo>
                    <a:pt x="14" y="41"/>
                    <a:pt x="13" y="41"/>
                    <a:pt x="14" y="40"/>
                  </a:cubicBezTo>
                  <a:cubicBezTo>
                    <a:pt x="14" y="41"/>
                    <a:pt x="14" y="40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8" y="43"/>
                    <a:pt x="21" y="44"/>
                    <a:pt x="23" y="45"/>
                  </a:cubicBezTo>
                  <a:cubicBezTo>
                    <a:pt x="26" y="46"/>
                    <a:pt x="28" y="48"/>
                    <a:pt x="31" y="48"/>
                  </a:cubicBezTo>
                  <a:cubicBezTo>
                    <a:pt x="30" y="48"/>
                    <a:pt x="30" y="47"/>
                    <a:pt x="29" y="46"/>
                  </a:cubicBezTo>
                  <a:cubicBezTo>
                    <a:pt x="30" y="46"/>
                    <a:pt x="30" y="46"/>
                    <a:pt x="30" y="45"/>
                  </a:cubicBezTo>
                  <a:cubicBezTo>
                    <a:pt x="30" y="45"/>
                    <a:pt x="30" y="44"/>
                    <a:pt x="30" y="44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6"/>
                    <a:pt x="32" y="46"/>
                    <a:pt x="32" y="46"/>
                  </a:cubicBezTo>
                  <a:cubicBezTo>
                    <a:pt x="32" y="47"/>
                    <a:pt x="32" y="46"/>
                    <a:pt x="33" y="46"/>
                  </a:cubicBezTo>
                  <a:cubicBezTo>
                    <a:pt x="33" y="47"/>
                    <a:pt x="33" y="47"/>
                    <a:pt x="32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1" y="47"/>
                    <a:pt x="31" y="48"/>
                  </a:cubicBezTo>
                  <a:cubicBezTo>
                    <a:pt x="32" y="48"/>
                    <a:pt x="32" y="49"/>
                    <a:pt x="32" y="49"/>
                  </a:cubicBezTo>
                  <a:cubicBezTo>
                    <a:pt x="32" y="49"/>
                    <a:pt x="33" y="49"/>
                    <a:pt x="33" y="50"/>
                  </a:cubicBezTo>
                  <a:cubicBezTo>
                    <a:pt x="34" y="50"/>
                    <a:pt x="36" y="51"/>
                    <a:pt x="37" y="51"/>
                  </a:cubicBezTo>
                  <a:cubicBezTo>
                    <a:pt x="37" y="51"/>
                    <a:pt x="37" y="50"/>
                    <a:pt x="37" y="49"/>
                  </a:cubicBezTo>
                  <a:cubicBezTo>
                    <a:pt x="37" y="47"/>
                    <a:pt x="37" y="45"/>
                    <a:pt x="37" y="43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7" y="9"/>
                  </a:cubicBezTo>
                  <a:cubicBezTo>
                    <a:pt x="7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5" y="9"/>
                  </a:moveTo>
                  <a:cubicBezTo>
                    <a:pt x="6" y="9"/>
                    <a:pt x="5" y="9"/>
                    <a:pt x="6" y="10"/>
                  </a:cubicBezTo>
                  <a:cubicBezTo>
                    <a:pt x="5" y="10"/>
                    <a:pt x="5" y="9"/>
                    <a:pt x="5" y="9"/>
                  </a:cubicBezTo>
                  <a:close/>
                  <a:moveTo>
                    <a:pt x="5" y="12"/>
                  </a:move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lose/>
                  <a:moveTo>
                    <a:pt x="6" y="11"/>
                  </a:moveTo>
                  <a:cubicBezTo>
                    <a:pt x="7" y="11"/>
                    <a:pt x="6" y="11"/>
                    <a:pt x="6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2"/>
                    <a:pt x="7" y="12"/>
                    <a:pt x="6" y="11"/>
                  </a:cubicBezTo>
                  <a:close/>
                  <a:moveTo>
                    <a:pt x="8" y="6"/>
                  </a:move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25" y="30"/>
                  </a:moveTo>
                  <a:cubicBezTo>
                    <a:pt x="25" y="30"/>
                    <a:pt x="25" y="30"/>
                    <a:pt x="25" y="29"/>
                  </a:cubicBezTo>
                  <a:cubicBezTo>
                    <a:pt x="25" y="29"/>
                    <a:pt x="25" y="30"/>
                    <a:pt x="25" y="30"/>
                  </a:cubicBezTo>
                  <a:close/>
                  <a:moveTo>
                    <a:pt x="22" y="15"/>
                  </a:moveTo>
                  <a:cubicBezTo>
                    <a:pt x="23" y="17"/>
                    <a:pt x="24" y="18"/>
                    <a:pt x="24" y="20"/>
                  </a:cubicBezTo>
                  <a:cubicBezTo>
                    <a:pt x="24" y="21"/>
                    <a:pt x="22" y="22"/>
                    <a:pt x="21" y="22"/>
                  </a:cubicBezTo>
                  <a:cubicBezTo>
                    <a:pt x="22" y="23"/>
                    <a:pt x="23" y="24"/>
                    <a:pt x="23" y="25"/>
                  </a:cubicBezTo>
                  <a:cubicBezTo>
                    <a:pt x="24" y="25"/>
                    <a:pt x="24" y="26"/>
                    <a:pt x="24" y="26"/>
                  </a:cubicBezTo>
                  <a:cubicBezTo>
                    <a:pt x="25" y="28"/>
                    <a:pt x="24" y="29"/>
                    <a:pt x="23" y="30"/>
                  </a:cubicBezTo>
                  <a:cubicBezTo>
                    <a:pt x="22" y="30"/>
                    <a:pt x="20" y="30"/>
                    <a:pt x="18" y="29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5" y="25"/>
                    <a:pt x="14" y="22"/>
                    <a:pt x="16" y="21"/>
                  </a:cubicBezTo>
                  <a:cubicBezTo>
                    <a:pt x="17" y="21"/>
                    <a:pt x="17" y="21"/>
                    <a:pt x="18" y="21"/>
                  </a:cubicBezTo>
                  <a:cubicBezTo>
                    <a:pt x="17" y="20"/>
                    <a:pt x="16" y="20"/>
                    <a:pt x="16" y="19"/>
                  </a:cubicBezTo>
                  <a:cubicBezTo>
                    <a:pt x="15" y="18"/>
                    <a:pt x="15" y="15"/>
                    <a:pt x="15" y="14"/>
                  </a:cubicBezTo>
                  <a:cubicBezTo>
                    <a:pt x="15" y="14"/>
                    <a:pt x="17" y="13"/>
                    <a:pt x="17" y="13"/>
                  </a:cubicBezTo>
                  <a:cubicBezTo>
                    <a:pt x="18" y="13"/>
                    <a:pt x="20" y="14"/>
                    <a:pt x="22" y="15"/>
                  </a:cubicBezTo>
                  <a:close/>
                  <a:moveTo>
                    <a:pt x="24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lose/>
                  <a:moveTo>
                    <a:pt x="15" y="12"/>
                  </a:moveTo>
                  <a:cubicBezTo>
                    <a:pt x="16" y="11"/>
                    <a:pt x="16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4" y="1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4" y="10"/>
                    <a:pt x="14" y="10"/>
                    <a:pt x="14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  <a:moveTo>
                    <a:pt x="11" y="30"/>
                  </a:moveTo>
                  <a:cubicBezTo>
                    <a:pt x="17" y="33"/>
                    <a:pt x="23" y="35"/>
                    <a:pt x="28" y="37"/>
                  </a:cubicBezTo>
                  <a:cubicBezTo>
                    <a:pt x="28" y="38"/>
                    <a:pt x="28" y="39"/>
                    <a:pt x="28" y="39"/>
                  </a:cubicBezTo>
                  <a:cubicBezTo>
                    <a:pt x="28" y="40"/>
                    <a:pt x="27" y="39"/>
                    <a:pt x="27" y="39"/>
                  </a:cubicBezTo>
                  <a:cubicBezTo>
                    <a:pt x="23" y="37"/>
                    <a:pt x="20" y="36"/>
                    <a:pt x="17" y="34"/>
                  </a:cubicBezTo>
                  <a:cubicBezTo>
                    <a:pt x="15" y="34"/>
                    <a:pt x="13" y="33"/>
                    <a:pt x="11" y="32"/>
                  </a:cubicBezTo>
                  <a:cubicBezTo>
                    <a:pt x="11" y="31"/>
                    <a:pt x="11" y="30"/>
                    <a:pt x="11" y="30"/>
                  </a:cubicBezTo>
                  <a:close/>
                  <a:moveTo>
                    <a:pt x="28" y="45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lose/>
                  <a:moveTo>
                    <a:pt x="28" y="44"/>
                  </a:moveTo>
                  <a:cubicBezTo>
                    <a:pt x="28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2"/>
                    <a:pt x="16" y="39"/>
                    <a:pt x="11" y="37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14" y="36"/>
                    <a:pt x="17" y="37"/>
                    <a:pt x="20" y="38"/>
                  </a:cubicBezTo>
                  <a:cubicBezTo>
                    <a:pt x="20" y="39"/>
                    <a:pt x="21" y="39"/>
                    <a:pt x="2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7" y="41"/>
                    <a:pt x="28" y="42"/>
                  </a:cubicBezTo>
                  <a:cubicBezTo>
                    <a:pt x="28" y="42"/>
                    <a:pt x="28" y="44"/>
                    <a:pt x="28" y="44"/>
                  </a:cubicBezTo>
                  <a:close/>
                  <a:moveTo>
                    <a:pt x="32" y="49"/>
                  </a:move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3" y="48"/>
                  </a:cubicBezTo>
                  <a:cubicBezTo>
                    <a:pt x="33" y="48"/>
                    <a:pt x="33" y="49"/>
                    <a:pt x="32" y="49"/>
                  </a:cubicBezTo>
                  <a:close/>
                  <a:moveTo>
                    <a:pt x="33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1" y="35"/>
                    <a:pt x="32" y="35"/>
                    <a:pt x="33" y="36"/>
                  </a:cubicBezTo>
                  <a:cubicBezTo>
                    <a:pt x="33" y="36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6"/>
                    <a:pt x="32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1" y="38"/>
                  </a:moveTo>
                  <a:cubicBezTo>
                    <a:pt x="31" y="38"/>
                    <a:pt x="32" y="38"/>
                    <a:pt x="32" y="38"/>
                  </a:cubicBezTo>
                  <a:cubicBezTo>
                    <a:pt x="32" y="38"/>
                    <a:pt x="32" y="38"/>
                    <a:pt x="31" y="38"/>
                  </a:cubicBezTo>
                  <a:close/>
                  <a:moveTo>
                    <a:pt x="32" y="17"/>
                  </a:moveTo>
                  <a:cubicBezTo>
                    <a:pt x="32" y="17"/>
                    <a:pt x="32" y="17"/>
                    <a:pt x="33" y="18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18"/>
                    <a:pt x="32" y="18"/>
                    <a:pt x="32" y="17"/>
                  </a:cubicBezTo>
                  <a:close/>
                  <a:moveTo>
                    <a:pt x="33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20"/>
                  </a:cubicBezTo>
                  <a:close/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4" y="30"/>
                  </a:cubicBezTo>
                  <a:cubicBezTo>
                    <a:pt x="34" y="30"/>
                    <a:pt x="33" y="30"/>
                    <a:pt x="33" y="30"/>
                  </a:cubicBezTo>
                  <a:cubicBezTo>
                    <a:pt x="33" y="30"/>
                    <a:pt x="33" y="29"/>
                    <a:pt x="33" y="29"/>
                  </a:cubicBezTo>
                  <a:close/>
                  <a:moveTo>
                    <a:pt x="33" y="27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4"/>
                    <a:pt x="32" y="14"/>
                  </a:cubicBezTo>
                  <a:cubicBezTo>
                    <a:pt x="32" y="14"/>
                    <a:pt x="33" y="14"/>
                    <a:pt x="33" y="14"/>
                  </a:cubicBezTo>
                  <a:close/>
                  <a:moveTo>
                    <a:pt x="32" y="16"/>
                  </a:moveTo>
                  <a:cubicBezTo>
                    <a:pt x="32" y="16"/>
                    <a:pt x="33" y="16"/>
                    <a:pt x="33" y="17"/>
                  </a:cubicBezTo>
                  <a:cubicBezTo>
                    <a:pt x="33" y="17"/>
                    <a:pt x="32" y="17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1" y="18"/>
                  </a:moveTo>
                  <a:cubicBezTo>
                    <a:pt x="31" y="18"/>
                    <a:pt x="31" y="18"/>
                    <a:pt x="31" y="17"/>
                  </a:cubicBezTo>
                  <a:cubicBezTo>
                    <a:pt x="31" y="17"/>
                    <a:pt x="32" y="18"/>
                    <a:pt x="31" y="18"/>
                  </a:cubicBezTo>
                  <a:close/>
                  <a:moveTo>
                    <a:pt x="30" y="18"/>
                  </a:moveTo>
                  <a:cubicBezTo>
                    <a:pt x="31" y="18"/>
                    <a:pt x="31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8"/>
                  </a:cubicBezTo>
                  <a:close/>
                  <a:moveTo>
                    <a:pt x="30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2"/>
                    <a:pt x="30" y="22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30" y="17"/>
                  </a:move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30" y="18"/>
                    <a:pt x="30" y="17"/>
                  </a:cubicBezTo>
                  <a:close/>
                  <a:moveTo>
                    <a:pt x="29" y="45"/>
                  </a:moveTo>
                  <a:cubicBezTo>
                    <a:pt x="30" y="45"/>
                    <a:pt x="30" y="46"/>
                    <a:pt x="30" y="46"/>
                  </a:cubicBezTo>
                  <a:cubicBezTo>
                    <a:pt x="29" y="46"/>
                    <a:pt x="29" y="46"/>
                    <a:pt x="29" y="45"/>
                  </a:cubicBezTo>
                  <a:close/>
                  <a:moveTo>
                    <a:pt x="29" y="45"/>
                  </a:moveTo>
                  <a:cubicBezTo>
                    <a:pt x="29" y="45"/>
                    <a:pt x="29" y="45"/>
                    <a:pt x="29" y="44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  <a:moveTo>
                    <a:pt x="29" y="43"/>
                  </a:moveTo>
                  <a:cubicBezTo>
                    <a:pt x="29" y="43"/>
                    <a:pt x="29" y="43"/>
                    <a:pt x="30" y="43"/>
                  </a:cubicBezTo>
                  <a:cubicBezTo>
                    <a:pt x="30" y="43"/>
                    <a:pt x="30" y="44"/>
                    <a:pt x="30" y="44"/>
                  </a:cubicBezTo>
                  <a:cubicBezTo>
                    <a:pt x="29" y="44"/>
                    <a:pt x="30" y="43"/>
                    <a:pt x="29" y="43"/>
                  </a:cubicBezTo>
                  <a:close/>
                  <a:moveTo>
                    <a:pt x="30" y="33"/>
                  </a:moveTo>
                  <a:cubicBezTo>
                    <a:pt x="30" y="32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lose/>
                  <a:moveTo>
                    <a:pt x="30" y="19"/>
                  </a:move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lose/>
                  <a:moveTo>
                    <a:pt x="31" y="42"/>
                  </a:moveTo>
                  <a:cubicBezTo>
                    <a:pt x="31" y="42"/>
                    <a:pt x="31" y="42"/>
                    <a:pt x="31" y="43"/>
                  </a:cubicBezTo>
                  <a:cubicBezTo>
                    <a:pt x="31" y="43"/>
                    <a:pt x="31" y="42"/>
                    <a:pt x="31" y="42"/>
                  </a:cubicBezTo>
                  <a:cubicBezTo>
                    <a:pt x="31" y="41"/>
                    <a:pt x="31" y="41"/>
                    <a:pt x="31" y="40"/>
                  </a:cubicBezTo>
                  <a:cubicBezTo>
                    <a:pt x="31" y="40"/>
                    <a:pt x="31" y="40"/>
                    <a:pt x="31" y="39"/>
                  </a:cubicBezTo>
                  <a:cubicBezTo>
                    <a:pt x="31" y="39"/>
                    <a:pt x="31" y="40"/>
                    <a:pt x="32" y="40"/>
                  </a:cubicBezTo>
                  <a:cubicBezTo>
                    <a:pt x="32" y="40"/>
                    <a:pt x="31" y="40"/>
                    <a:pt x="31" y="40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2" y="41"/>
                    <a:pt x="32" y="41"/>
                    <a:pt x="32" y="40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3" y="41"/>
                    <a:pt x="33" y="42"/>
                    <a:pt x="33" y="42"/>
                  </a:cubicBezTo>
                  <a:cubicBezTo>
                    <a:pt x="32" y="42"/>
                    <a:pt x="33" y="41"/>
                    <a:pt x="32" y="41"/>
                  </a:cubicBezTo>
                  <a:cubicBezTo>
                    <a:pt x="32" y="41"/>
                    <a:pt x="32" y="42"/>
                    <a:pt x="32" y="42"/>
                  </a:cubicBezTo>
                  <a:cubicBezTo>
                    <a:pt x="32" y="42"/>
                    <a:pt x="32" y="42"/>
                    <a:pt x="31" y="42"/>
                  </a:cubicBezTo>
                  <a:close/>
                  <a:moveTo>
                    <a:pt x="33" y="46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2" y="44"/>
                    <a:pt x="32" y="44"/>
                  </a:cubicBezTo>
                  <a:cubicBezTo>
                    <a:pt x="32" y="44"/>
                    <a:pt x="32" y="43"/>
                    <a:pt x="32" y="43"/>
                  </a:cubicBezTo>
                  <a:cubicBezTo>
                    <a:pt x="32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6"/>
                    <a:pt x="33" y="46"/>
                  </a:cubicBezTo>
                  <a:close/>
                  <a:moveTo>
                    <a:pt x="32" y="40"/>
                  </a:moveTo>
                  <a:cubicBezTo>
                    <a:pt x="32" y="40"/>
                    <a:pt x="32" y="39"/>
                    <a:pt x="32" y="39"/>
                  </a:cubicBezTo>
                  <a:cubicBezTo>
                    <a:pt x="32" y="39"/>
                    <a:pt x="32" y="39"/>
                    <a:pt x="33" y="39"/>
                  </a:cubicBezTo>
                  <a:cubicBezTo>
                    <a:pt x="33" y="39"/>
                    <a:pt x="33" y="38"/>
                    <a:pt x="33" y="39"/>
                  </a:cubicBezTo>
                  <a:cubicBezTo>
                    <a:pt x="34" y="39"/>
                    <a:pt x="33" y="40"/>
                    <a:pt x="34" y="40"/>
                  </a:cubicBezTo>
                  <a:cubicBezTo>
                    <a:pt x="34" y="41"/>
                    <a:pt x="34" y="40"/>
                    <a:pt x="34" y="40"/>
                  </a:cubicBezTo>
                  <a:cubicBezTo>
                    <a:pt x="34" y="41"/>
                    <a:pt x="33" y="40"/>
                    <a:pt x="32" y="40"/>
                  </a:cubicBezTo>
                  <a:close/>
                  <a:moveTo>
                    <a:pt x="35" y="44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5"/>
                    <a:pt x="35" y="45"/>
                    <a:pt x="35" y="44"/>
                  </a:cubicBezTo>
                  <a:close/>
                  <a:moveTo>
                    <a:pt x="35" y="48"/>
                  </a:moveTo>
                  <a:cubicBezTo>
                    <a:pt x="35" y="48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19" name="Freeform 451"/>
            <p:cNvSpPr>
              <a:spLocks/>
            </p:cNvSpPr>
            <p:nvPr/>
          </p:nvSpPr>
          <p:spPr bwMode="auto">
            <a:xfrm>
              <a:off x="4432" y="3437"/>
              <a:ext cx="237" cy="307"/>
            </a:xfrm>
            <a:custGeom>
              <a:avLst/>
              <a:gdLst>
                <a:gd name="T0" fmla="*/ 45 w 282"/>
                <a:gd name="T1" fmla="*/ 219 h 365"/>
                <a:gd name="T2" fmla="*/ 278 w 282"/>
                <a:gd name="T3" fmla="*/ 365 h 365"/>
                <a:gd name="T4" fmla="*/ 282 w 282"/>
                <a:gd name="T5" fmla="*/ 131 h 365"/>
                <a:gd name="T6" fmla="*/ 0 w 282"/>
                <a:gd name="T7" fmla="*/ 0 h 365"/>
                <a:gd name="T8" fmla="*/ 45 w 282"/>
                <a:gd name="T9" fmla="*/ 219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365">
                  <a:moveTo>
                    <a:pt x="45" y="219"/>
                  </a:moveTo>
                  <a:lnTo>
                    <a:pt x="278" y="365"/>
                  </a:lnTo>
                  <a:lnTo>
                    <a:pt x="282" y="131"/>
                  </a:lnTo>
                  <a:lnTo>
                    <a:pt x="0" y="0"/>
                  </a:lnTo>
                  <a:lnTo>
                    <a:pt x="45" y="219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7CFA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20" name="Freeform 452"/>
            <p:cNvSpPr>
              <a:spLocks/>
            </p:cNvSpPr>
            <p:nvPr/>
          </p:nvSpPr>
          <p:spPr bwMode="auto">
            <a:xfrm>
              <a:off x="4665" y="3423"/>
              <a:ext cx="167" cy="321"/>
            </a:xfrm>
            <a:custGeom>
              <a:avLst/>
              <a:gdLst>
                <a:gd name="T0" fmla="*/ 198 w 198"/>
                <a:gd name="T1" fmla="*/ 0 h 382"/>
                <a:gd name="T2" fmla="*/ 4 w 198"/>
                <a:gd name="T3" fmla="*/ 148 h 382"/>
                <a:gd name="T4" fmla="*/ 0 w 198"/>
                <a:gd name="T5" fmla="*/ 382 h 382"/>
                <a:gd name="T6" fmla="*/ 164 w 198"/>
                <a:gd name="T7" fmla="*/ 214 h 382"/>
                <a:gd name="T8" fmla="*/ 198 w 198"/>
                <a:gd name="T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82">
                  <a:moveTo>
                    <a:pt x="198" y="0"/>
                  </a:moveTo>
                  <a:lnTo>
                    <a:pt x="4" y="148"/>
                  </a:lnTo>
                  <a:lnTo>
                    <a:pt x="0" y="382"/>
                  </a:lnTo>
                  <a:lnTo>
                    <a:pt x="164" y="214"/>
                  </a:lnTo>
                  <a:lnTo>
                    <a:pt x="198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9B8E7B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21" name="Freeform 453"/>
            <p:cNvSpPr>
              <a:spLocks/>
            </p:cNvSpPr>
            <p:nvPr/>
          </p:nvSpPr>
          <p:spPr bwMode="auto">
            <a:xfrm>
              <a:off x="4432" y="3361"/>
              <a:ext cx="400" cy="186"/>
            </a:xfrm>
            <a:custGeom>
              <a:avLst/>
              <a:gdLst>
                <a:gd name="T0" fmla="*/ 0 w 476"/>
                <a:gd name="T1" fmla="*/ 90 h 221"/>
                <a:gd name="T2" fmla="*/ 244 w 476"/>
                <a:gd name="T3" fmla="*/ 0 h 221"/>
                <a:gd name="T4" fmla="*/ 476 w 476"/>
                <a:gd name="T5" fmla="*/ 73 h 221"/>
                <a:gd name="T6" fmla="*/ 282 w 476"/>
                <a:gd name="T7" fmla="*/ 221 h 221"/>
                <a:gd name="T8" fmla="*/ 0 w 476"/>
                <a:gd name="T9" fmla="*/ 9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21">
                  <a:moveTo>
                    <a:pt x="0" y="90"/>
                  </a:moveTo>
                  <a:lnTo>
                    <a:pt x="244" y="0"/>
                  </a:lnTo>
                  <a:lnTo>
                    <a:pt x="476" y="73"/>
                  </a:lnTo>
                  <a:lnTo>
                    <a:pt x="282" y="221"/>
                  </a:lnTo>
                  <a:lnTo>
                    <a:pt x="0" y="9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CFAB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22" name="Freeform 454"/>
            <p:cNvSpPr>
              <a:spLocks/>
            </p:cNvSpPr>
            <p:nvPr/>
          </p:nvSpPr>
          <p:spPr bwMode="auto">
            <a:xfrm>
              <a:off x="4460" y="3371"/>
              <a:ext cx="178" cy="71"/>
            </a:xfrm>
            <a:custGeom>
              <a:avLst/>
              <a:gdLst>
                <a:gd name="T0" fmla="*/ 0 w 212"/>
                <a:gd name="T1" fmla="*/ 81 h 85"/>
                <a:gd name="T2" fmla="*/ 212 w 212"/>
                <a:gd name="T3" fmla="*/ 0 h 85"/>
                <a:gd name="T4" fmla="*/ 210 w 212"/>
                <a:gd name="T5" fmla="*/ 6 h 85"/>
                <a:gd name="T6" fmla="*/ 9 w 212"/>
                <a:gd name="T7" fmla="*/ 85 h 85"/>
                <a:gd name="T8" fmla="*/ 0 w 212"/>
                <a:gd name="T9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5">
                  <a:moveTo>
                    <a:pt x="0" y="81"/>
                  </a:moveTo>
                  <a:lnTo>
                    <a:pt x="212" y="0"/>
                  </a:lnTo>
                  <a:lnTo>
                    <a:pt x="210" y="6"/>
                  </a:lnTo>
                  <a:lnTo>
                    <a:pt x="9" y="85"/>
                  </a:lnTo>
                  <a:lnTo>
                    <a:pt x="0" y="81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55248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23" name="Freeform 455"/>
            <p:cNvSpPr>
              <a:spLocks/>
            </p:cNvSpPr>
            <p:nvPr/>
          </p:nvSpPr>
          <p:spPr bwMode="auto">
            <a:xfrm>
              <a:off x="4637" y="3371"/>
              <a:ext cx="170" cy="59"/>
            </a:xfrm>
            <a:custGeom>
              <a:avLst/>
              <a:gdLst>
                <a:gd name="T0" fmla="*/ 2 w 202"/>
                <a:gd name="T1" fmla="*/ 0 h 70"/>
                <a:gd name="T2" fmla="*/ 202 w 202"/>
                <a:gd name="T3" fmla="*/ 66 h 70"/>
                <a:gd name="T4" fmla="*/ 196 w 202"/>
                <a:gd name="T5" fmla="*/ 70 h 70"/>
                <a:gd name="T6" fmla="*/ 0 w 202"/>
                <a:gd name="T7" fmla="*/ 6 h 70"/>
                <a:gd name="T8" fmla="*/ 2 w 20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70">
                  <a:moveTo>
                    <a:pt x="2" y="0"/>
                  </a:moveTo>
                  <a:lnTo>
                    <a:pt x="202" y="66"/>
                  </a:lnTo>
                  <a:lnTo>
                    <a:pt x="196" y="7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9F8A6D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24" name="Freeform 456"/>
            <p:cNvSpPr>
              <a:spLocks/>
            </p:cNvSpPr>
            <p:nvPr/>
          </p:nvSpPr>
          <p:spPr bwMode="auto">
            <a:xfrm>
              <a:off x="4468" y="3430"/>
              <a:ext cx="334" cy="98"/>
            </a:xfrm>
            <a:custGeom>
              <a:avLst/>
              <a:gdLst>
                <a:gd name="T0" fmla="*/ 0 w 397"/>
                <a:gd name="T1" fmla="*/ 15 h 117"/>
                <a:gd name="T2" fmla="*/ 233 w 397"/>
                <a:gd name="T3" fmla="*/ 117 h 117"/>
                <a:gd name="T4" fmla="*/ 397 w 397"/>
                <a:gd name="T5" fmla="*/ 0 h 117"/>
                <a:gd name="T6" fmla="*/ 397 w 397"/>
                <a:gd name="T7" fmla="*/ 0 h 117"/>
                <a:gd name="T8" fmla="*/ 233 w 397"/>
                <a:gd name="T9" fmla="*/ 115 h 117"/>
                <a:gd name="T10" fmla="*/ 2 w 397"/>
                <a:gd name="T11" fmla="*/ 15 h 117"/>
                <a:gd name="T12" fmla="*/ 0 w 397"/>
                <a:gd name="T13" fmla="*/ 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117">
                  <a:moveTo>
                    <a:pt x="0" y="15"/>
                  </a:moveTo>
                  <a:lnTo>
                    <a:pt x="233" y="117"/>
                  </a:lnTo>
                  <a:lnTo>
                    <a:pt x="397" y="0"/>
                  </a:lnTo>
                  <a:lnTo>
                    <a:pt x="397" y="0"/>
                  </a:lnTo>
                  <a:lnTo>
                    <a:pt x="233" y="115"/>
                  </a:lnTo>
                  <a:lnTo>
                    <a:pt x="2" y="15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5B69D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25" name="Freeform 457"/>
            <p:cNvSpPr>
              <a:spLocks/>
            </p:cNvSpPr>
            <p:nvPr/>
          </p:nvSpPr>
          <p:spPr bwMode="auto">
            <a:xfrm>
              <a:off x="4453" y="3460"/>
              <a:ext cx="34" cy="160"/>
            </a:xfrm>
            <a:custGeom>
              <a:avLst/>
              <a:gdLst>
                <a:gd name="T0" fmla="*/ 0 w 41"/>
                <a:gd name="T1" fmla="*/ 0 h 191"/>
                <a:gd name="T2" fmla="*/ 35 w 41"/>
                <a:gd name="T3" fmla="*/ 191 h 191"/>
                <a:gd name="T4" fmla="*/ 41 w 41"/>
                <a:gd name="T5" fmla="*/ 185 h 191"/>
                <a:gd name="T6" fmla="*/ 9 w 41"/>
                <a:gd name="T7" fmla="*/ 5 h 191"/>
                <a:gd name="T8" fmla="*/ 0 w 41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1">
                  <a:moveTo>
                    <a:pt x="0" y="0"/>
                  </a:moveTo>
                  <a:lnTo>
                    <a:pt x="35" y="191"/>
                  </a:lnTo>
                  <a:lnTo>
                    <a:pt x="41" y="18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70695A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26" name="Freeform 458"/>
            <p:cNvSpPr>
              <a:spLocks/>
            </p:cNvSpPr>
            <p:nvPr/>
          </p:nvSpPr>
          <p:spPr bwMode="auto">
            <a:xfrm>
              <a:off x="4482" y="3615"/>
              <a:ext cx="169" cy="108"/>
            </a:xfrm>
            <a:custGeom>
              <a:avLst/>
              <a:gdLst>
                <a:gd name="T0" fmla="*/ 201 w 201"/>
                <a:gd name="T1" fmla="*/ 128 h 128"/>
                <a:gd name="T2" fmla="*/ 0 w 201"/>
                <a:gd name="T3" fmla="*/ 6 h 128"/>
                <a:gd name="T4" fmla="*/ 6 w 201"/>
                <a:gd name="T5" fmla="*/ 0 h 128"/>
                <a:gd name="T6" fmla="*/ 201 w 201"/>
                <a:gd name="T7" fmla="*/ 123 h 128"/>
                <a:gd name="T8" fmla="*/ 201 w 201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8">
                  <a:moveTo>
                    <a:pt x="201" y="128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201" y="123"/>
                  </a:lnTo>
                  <a:lnTo>
                    <a:pt x="201" y="128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9D9C5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27" name="Freeform 459"/>
            <p:cNvSpPr>
              <a:spLocks/>
            </p:cNvSpPr>
            <p:nvPr/>
          </p:nvSpPr>
          <p:spPr bwMode="auto">
            <a:xfrm>
              <a:off x="4460" y="3464"/>
              <a:ext cx="193" cy="259"/>
            </a:xfrm>
            <a:custGeom>
              <a:avLst/>
              <a:gdLst>
                <a:gd name="T0" fmla="*/ 0 w 229"/>
                <a:gd name="T1" fmla="*/ 0 h 308"/>
                <a:gd name="T2" fmla="*/ 227 w 229"/>
                <a:gd name="T3" fmla="*/ 110 h 308"/>
                <a:gd name="T4" fmla="*/ 229 w 229"/>
                <a:gd name="T5" fmla="*/ 308 h 308"/>
                <a:gd name="T6" fmla="*/ 227 w 229"/>
                <a:gd name="T7" fmla="*/ 308 h 308"/>
                <a:gd name="T8" fmla="*/ 225 w 229"/>
                <a:gd name="T9" fmla="*/ 110 h 308"/>
                <a:gd name="T10" fmla="*/ 0 w 229"/>
                <a:gd name="T11" fmla="*/ 0 h 308"/>
                <a:gd name="T12" fmla="*/ 0 w 229"/>
                <a:gd name="T13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08">
                  <a:moveTo>
                    <a:pt x="0" y="0"/>
                  </a:moveTo>
                  <a:lnTo>
                    <a:pt x="227" y="110"/>
                  </a:lnTo>
                  <a:lnTo>
                    <a:pt x="229" y="308"/>
                  </a:lnTo>
                  <a:lnTo>
                    <a:pt x="227" y="308"/>
                  </a:lnTo>
                  <a:lnTo>
                    <a:pt x="225" y="1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28" name="Freeform 460"/>
            <p:cNvSpPr>
              <a:spLocks/>
            </p:cNvSpPr>
            <p:nvPr/>
          </p:nvSpPr>
          <p:spPr bwMode="auto">
            <a:xfrm>
              <a:off x="4794" y="3441"/>
              <a:ext cx="29" cy="157"/>
            </a:xfrm>
            <a:custGeom>
              <a:avLst/>
              <a:gdLst>
                <a:gd name="T0" fmla="*/ 34 w 34"/>
                <a:gd name="T1" fmla="*/ 0 h 187"/>
                <a:gd name="T2" fmla="*/ 6 w 34"/>
                <a:gd name="T3" fmla="*/ 187 h 187"/>
                <a:gd name="T4" fmla="*/ 0 w 34"/>
                <a:gd name="T5" fmla="*/ 185 h 187"/>
                <a:gd name="T6" fmla="*/ 26 w 34"/>
                <a:gd name="T7" fmla="*/ 8 h 187"/>
                <a:gd name="T8" fmla="*/ 34 w 34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7">
                  <a:moveTo>
                    <a:pt x="34" y="0"/>
                  </a:moveTo>
                  <a:lnTo>
                    <a:pt x="6" y="187"/>
                  </a:lnTo>
                  <a:lnTo>
                    <a:pt x="0" y="185"/>
                  </a:lnTo>
                  <a:lnTo>
                    <a:pt x="26" y="8"/>
                  </a:lnTo>
                  <a:lnTo>
                    <a:pt x="34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5546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29" name="Freeform 461"/>
            <p:cNvSpPr>
              <a:spLocks/>
            </p:cNvSpPr>
            <p:nvPr/>
          </p:nvSpPr>
          <p:spPr bwMode="auto">
            <a:xfrm>
              <a:off x="4676" y="3596"/>
              <a:ext cx="123" cy="125"/>
            </a:xfrm>
            <a:custGeom>
              <a:avLst/>
              <a:gdLst>
                <a:gd name="T0" fmla="*/ 0 w 77"/>
                <a:gd name="T1" fmla="*/ 79 h 79"/>
                <a:gd name="T2" fmla="*/ 0 w 77"/>
                <a:gd name="T3" fmla="*/ 74 h 79"/>
                <a:gd name="T4" fmla="*/ 74 w 77"/>
                <a:gd name="T5" fmla="*/ 0 h 79"/>
                <a:gd name="T6" fmla="*/ 77 w 77"/>
                <a:gd name="T7" fmla="*/ 1 h 79"/>
                <a:gd name="T8" fmla="*/ 0 w 7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9">
                  <a:moveTo>
                    <a:pt x="0" y="79"/>
                  </a:moveTo>
                  <a:cubicBezTo>
                    <a:pt x="0" y="78"/>
                    <a:pt x="0" y="74"/>
                    <a:pt x="0" y="74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7" y="1"/>
                    <a:pt x="77" y="1"/>
                    <a:pt x="77" y="1"/>
                  </a:cubicBezTo>
                  <a:lnTo>
                    <a:pt x="0" y="79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1A189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30" name="Freeform 462"/>
            <p:cNvSpPr>
              <a:spLocks/>
            </p:cNvSpPr>
            <p:nvPr/>
          </p:nvSpPr>
          <p:spPr bwMode="auto">
            <a:xfrm>
              <a:off x="4676" y="3441"/>
              <a:ext cx="147" cy="273"/>
            </a:xfrm>
            <a:custGeom>
              <a:avLst/>
              <a:gdLst>
                <a:gd name="T0" fmla="*/ 0 w 174"/>
                <a:gd name="T1" fmla="*/ 325 h 325"/>
                <a:gd name="T2" fmla="*/ 4 w 174"/>
                <a:gd name="T3" fmla="*/ 132 h 325"/>
                <a:gd name="T4" fmla="*/ 174 w 174"/>
                <a:gd name="T5" fmla="*/ 0 h 325"/>
                <a:gd name="T6" fmla="*/ 166 w 174"/>
                <a:gd name="T7" fmla="*/ 8 h 325"/>
                <a:gd name="T8" fmla="*/ 6 w 174"/>
                <a:gd name="T9" fmla="*/ 134 h 325"/>
                <a:gd name="T10" fmla="*/ 0 w 174"/>
                <a:gd name="T11" fmla="*/ 325 h 325"/>
                <a:gd name="T12" fmla="*/ 0 w 174"/>
                <a:gd name="T13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25">
                  <a:moveTo>
                    <a:pt x="0" y="325"/>
                  </a:moveTo>
                  <a:lnTo>
                    <a:pt x="4" y="132"/>
                  </a:lnTo>
                  <a:lnTo>
                    <a:pt x="174" y="0"/>
                  </a:lnTo>
                  <a:lnTo>
                    <a:pt x="166" y="8"/>
                  </a:lnTo>
                  <a:lnTo>
                    <a:pt x="6" y="134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746650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831" name="Group 463" descr="Down:  Group 46"/>
          <p:cNvGrpSpPr>
            <a:grpSpLocks/>
          </p:cNvGrpSpPr>
          <p:nvPr/>
        </p:nvGrpSpPr>
        <p:grpSpPr bwMode="auto">
          <a:xfrm>
            <a:off x="5564188" y="2151063"/>
            <a:ext cx="709612" cy="681037"/>
            <a:chOff x="2622" y="3342"/>
            <a:chExt cx="524" cy="503"/>
          </a:xfrm>
        </p:grpSpPr>
        <p:sp>
          <p:nvSpPr>
            <p:cNvPr id="58832" name="Freeform 464"/>
            <p:cNvSpPr>
              <a:spLocks/>
            </p:cNvSpPr>
            <p:nvPr/>
          </p:nvSpPr>
          <p:spPr bwMode="auto">
            <a:xfrm>
              <a:off x="2836" y="3442"/>
              <a:ext cx="310" cy="397"/>
            </a:xfrm>
            <a:custGeom>
              <a:avLst/>
              <a:gdLst>
                <a:gd name="T0" fmla="*/ 237 w 282"/>
                <a:gd name="T1" fmla="*/ 217 h 362"/>
                <a:gd name="T2" fmla="*/ 4 w 282"/>
                <a:gd name="T3" fmla="*/ 362 h 362"/>
                <a:gd name="T4" fmla="*/ 0 w 282"/>
                <a:gd name="T5" fmla="*/ 128 h 362"/>
                <a:gd name="T6" fmla="*/ 282 w 282"/>
                <a:gd name="T7" fmla="*/ 0 h 362"/>
                <a:gd name="T8" fmla="*/ 237 w 282"/>
                <a:gd name="T9" fmla="*/ 21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362">
                  <a:moveTo>
                    <a:pt x="237" y="217"/>
                  </a:moveTo>
                  <a:lnTo>
                    <a:pt x="4" y="362"/>
                  </a:lnTo>
                  <a:lnTo>
                    <a:pt x="0" y="128"/>
                  </a:lnTo>
                  <a:lnTo>
                    <a:pt x="282" y="0"/>
                  </a:lnTo>
                  <a:lnTo>
                    <a:pt x="237" y="217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B8E7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33" name="Freeform 465"/>
            <p:cNvSpPr>
              <a:spLocks/>
            </p:cNvSpPr>
            <p:nvPr/>
          </p:nvSpPr>
          <p:spPr bwMode="auto">
            <a:xfrm>
              <a:off x="2625" y="3427"/>
              <a:ext cx="218" cy="418"/>
            </a:xfrm>
            <a:custGeom>
              <a:avLst/>
              <a:gdLst>
                <a:gd name="T0" fmla="*/ 0 w 198"/>
                <a:gd name="T1" fmla="*/ 0 h 381"/>
                <a:gd name="T2" fmla="*/ 194 w 198"/>
                <a:gd name="T3" fmla="*/ 147 h 381"/>
                <a:gd name="T4" fmla="*/ 198 w 198"/>
                <a:gd name="T5" fmla="*/ 381 h 381"/>
                <a:gd name="T6" fmla="*/ 34 w 198"/>
                <a:gd name="T7" fmla="*/ 213 h 381"/>
                <a:gd name="T8" fmla="*/ 0 w 198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81">
                  <a:moveTo>
                    <a:pt x="0" y="0"/>
                  </a:moveTo>
                  <a:lnTo>
                    <a:pt x="194" y="147"/>
                  </a:lnTo>
                  <a:lnTo>
                    <a:pt x="198" y="381"/>
                  </a:lnTo>
                  <a:lnTo>
                    <a:pt x="34" y="2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7CFA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34" name="Freeform 466"/>
            <p:cNvSpPr>
              <a:spLocks/>
            </p:cNvSpPr>
            <p:nvPr/>
          </p:nvSpPr>
          <p:spPr bwMode="auto">
            <a:xfrm>
              <a:off x="2622" y="3342"/>
              <a:ext cx="524" cy="241"/>
            </a:xfrm>
            <a:custGeom>
              <a:avLst/>
              <a:gdLst>
                <a:gd name="T0" fmla="*/ 476 w 476"/>
                <a:gd name="T1" fmla="*/ 91 h 219"/>
                <a:gd name="T2" fmla="*/ 232 w 476"/>
                <a:gd name="T3" fmla="*/ 0 h 219"/>
                <a:gd name="T4" fmla="*/ 0 w 476"/>
                <a:gd name="T5" fmla="*/ 72 h 219"/>
                <a:gd name="T6" fmla="*/ 194 w 476"/>
                <a:gd name="T7" fmla="*/ 219 h 219"/>
                <a:gd name="T8" fmla="*/ 476 w 476"/>
                <a:gd name="T9" fmla="*/ 9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19">
                  <a:moveTo>
                    <a:pt x="476" y="91"/>
                  </a:moveTo>
                  <a:lnTo>
                    <a:pt x="232" y="0"/>
                  </a:lnTo>
                  <a:lnTo>
                    <a:pt x="0" y="72"/>
                  </a:lnTo>
                  <a:lnTo>
                    <a:pt x="194" y="219"/>
                  </a:lnTo>
                  <a:lnTo>
                    <a:pt x="476" y="91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7CFA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35" name="Freeform 467"/>
            <p:cNvSpPr>
              <a:spLocks/>
            </p:cNvSpPr>
            <p:nvPr/>
          </p:nvSpPr>
          <p:spPr bwMode="auto">
            <a:xfrm>
              <a:off x="2875" y="3354"/>
              <a:ext cx="233" cy="93"/>
            </a:xfrm>
            <a:custGeom>
              <a:avLst/>
              <a:gdLst>
                <a:gd name="T0" fmla="*/ 212 w 212"/>
                <a:gd name="T1" fmla="*/ 80 h 84"/>
                <a:gd name="T2" fmla="*/ 0 w 212"/>
                <a:gd name="T3" fmla="*/ 0 h 84"/>
                <a:gd name="T4" fmla="*/ 2 w 212"/>
                <a:gd name="T5" fmla="*/ 6 h 84"/>
                <a:gd name="T6" fmla="*/ 202 w 212"/>
                <a:gd name="T7" fmla="*/ 84 h 84"/>
                <a:gd name="T8" fmla="*/ 212 w 212"/>
                <a:gd name="T9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4">
                  <a:moveTo>
                    <a:pt x="212" y="8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202" y="84"/>
                  </a:lnTo>
                  <a:lnTo>
                    <a:pt x="212" y="80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F8A6D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36" name="Freeform 468"/>
            <p:cNvSpPr>
              <a:spLocks/>
            </p:cNvSpPr>
            <p:nvPr/>
          </p:nvSpPr>
          <p:spPr bwMode="auto">
            <a:xfrm>
              <a:off x="2656" y="3354"/>
              <a:ext cx="221" cy="76"/>
            </a:xfrm>
            <a:custGeom>
              <a:avLst/>
              <a:gdLst>
                <a:gd name="T0" fmla="*/ 200 w 202"/>
                <a:gd name="T1" fmla="*/ 0 h 68"/>
                <a:gd name="T2" fmla="*/ 0 w 202"/>
                <a:gd name="T3" fmla="*/ 65 h 68"/>
                <a:gd name="T4" fmla="*/ 6 w 202"/>
                <a:gd name="T5" fmla="*/ 68 h 68"/>
                <a:gd name="T6" fmla="*/ 202 w 202"/>
                <a:gd name="T7" fmla="*/ 6 h 68"/>
                <a:gd name="T8" fmla="*/ 200 w 20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8">
                  <a:moveTo>
                    <a:pt x="200" y="0"/>
                  </a:moveTo>
                  <a:lnTo>
                    <a:pt x="0" y="65"/>
                  </a:lnTo>
                  <a:lnTo>
                    <a:pt x="6" y="68"/>
                  </a:lnTo>
                  <a:lnTo>
                    <a:pt x="202" y="6"/>
                  </a:lnTo>
                  <a:lnTo>
                    <a:pt x="200" y="0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7CFA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37" name="Freeform 469"/>
            <p:cNvSpPr>
              <a:spLocks/>
            </p:cNvSpPr>
            <p:nvPr/>
          </p:nvSpPr>
          <p:spPr bwMode="auto">
            <a:xfrm>
              <a:off x="2662" y="3430"/>
              <a:ext cx="435" cy="130"/>
            </a:xfrm>
            <a:custGeom>
              <a:avLst/>
              <a:gdLst>
                <a:gd name="T0" fmla="*/ 396 w 396"/>
                <a:gd name="T1" fmla="*/ 16 h 119"/>
                <a:gd name="T2" fmla="*/ 164 w 396"/>
                <a:gd name="T3" fmla="*/ 119 h 119"/>
                <a:gd name="T4" fmla="*/ 0 w 396"/>
                <a:gd name="T5" fmla="*/ 0 h 119"/>
                <a:gd name="T6" fmla="*/ 0 w 396"/>
                <a:gd name="T7" fmla="*/ 0 h 119"/>
                <a:gd name="T8" fmla="*/ 164 w 396"/>
                <a:gd name="T9" fmla="*/ 116 h 119"/>
                <a:gd name="T10" fmla="*/ 396 w 396"/>
                <a:gd name="T11" fmla="*/ 16 h 119"/>
                <a:gd name="T12" fmla="*/ 396 w 396"/>
                <a:gd name="T13" fmla="*/ 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6" h="119">
                  <a:moveTo>
                    <a:pt x="396" y="16"/>
                  </a:moveTo>
                  <a:lnTo>
                    <a:pt x="164" y="1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4" y="116"/>
                  </a:lnTo>
                  <a:lnTo>
                    <a:pt x="396" y="16"/>
                  </a:lnTo>
                  <a:lnTo>
                    <a:pt x="396" y="16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5B69D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38" name="Freeform 470"/>
            <p:cNvSpPr>
              <a:spLocks/>
            </p:cNvSpPr>
            <p:nvPr/>
          </p:nvSpPr>
          <p:spPr bwMode="auto">
            <a:xfrm>
              <a:off x="3072" y="3468"/>
              <a:ext cx="46" cy="209"/>
            </a:xfrm>
            <a:custGeom>
              <a:avLst/>
              <a:gdLst>
                <a:gd name="T0" fmla="*/ 41 w 41"/>
                <a:gd name="T1" fmla="*/ 0 h 191"/>
                <a:gd name="T2" fmla="*/ 5 w 41"/>
                <a:gd name="T3" fmla="*/ 191 h 191"/>
                <a:gd name="T4" fmla="*/ 0 w 41"/>
                <a:gd name="T5" fmla="*/ 185 h 191"/>
                <a:gd name="T6" fmla="*/ 32 w 41"/>
                <a:gd name="T7" fmla="*/ 6 h 191"/>
                <a:gd name="T8" fmla="*/ 41 w 41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1">
                  <a:moveTo>
                    <a:pt x="41" y="0"/>
                  </a:moveTo>
                  <a:lnTo>
                    <a:pt x="5" y="191"/>
                  </a:lnTo>
                  <a:lnTo>
                    <a:pt x="0" y="185"/>
                  </a:lnTo>
                  <a:lnTo>
                    <a:pt x="32" y="6"/>
                  </a:lnTo>
                  <a:lnTo>
                    <a:pt x="41" y="0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6C645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39" name="Freeform 471"/>
            <p:cNvSpPr>
              <a:spLocks/>
            </p:cNvSpPr>
            <p:nvPr/>
          </p:nvSpPr>
          <p:spPr bwMode="auto">
            <a:xfrm>
              <a:off x="2858" y="3670"/>
              <a:ext cx="220" cy="145"/>
            </a:xfrm>
            <a:custGeom>
              <a:avLst/>
              <a:gdLst>
                <a:gd name="T0" fmla="*/ 0 w 200"/>
                <a:gd name="T1" fmla="*/ 131 h 131"/>
                <a:gd name="T2" fmla="*/ 200 w 200"/>
                <a:gd name="T3" fmla="*/ 6 h 131"/>
                <a:gd name="T4" fmla="*/ 195 w 200"/>
                <a:gd name="T5" fmla="*/ 0 h 131"/>
                <a:gd name="T6" fmla="*/ 0 w 200"/>
                <a:gd name="T7" fmla="*/ 123 h 131"/>
                <a:gd name="T8" fmla="*/ 0 w 200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1">
                  <a:moveTo>
                    <a:pt x="0" y="131"/>
                  </a:moveTo>
                  <a:lnTo>
                    <a:pt x="200" y="6"/>
                  </a:lnTo>
                  <a:lnTo>
                    <a:pt x="195" y="0"/>
                  </a:lnTo>
                  <a:lnTo>
                    <a:pt x="0" y="123"/>
                  </a:lnTo>
                  <a:lnTo>
                    <a:pt x="0" y="131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1A18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40" name="Freeform 472"/>
            <p:cNvSpPr>
              <a:spLocks/>
            </p:cNvSpPr>
            <p:nvPr/>
          </p:nvSpPr>
          <p:spPr bwMode="auto">
            <a:xfrm>
              <a:off x="2858" y="3474"/>
              <a:ext cx="250" cy="341"/>
            </a:xfrm>
            <a:custGeom>
              <a:avLst/>
              <a:gdLst>
                <a:gd name="T0" fmla="*/ 227 w 227"/>
                <a:gd name="T1" fmla="*/ 0 h 310"/>
                <a:gd name="T2" fmla="*/ 0 w 227"/>
                <a:gd name="T3" fmla="*/ 110 h 310"/>
                <a:gd name="T4" fmla="*/ 0 w 227"/>
                <a:gd name="T5" fmla="*/ 310 h 310"/>
                <a:gd name="T6" fmla="*/ 0 w 227"/>
                <a:gd name="T7" fmla="*/ 310 h 310"/>
                <a:gd name="T8" fmla="*/ 2 w 227"/>
                <a:gd name="T9" fmla="*/ 111 h 310"/>
                <a:gd name="T10" fmla="*/ 227 w 227"/>
                <a:gd name="T11" fmla="*/ 0 h 310"/>
                <a:gd name="T12" fmla="*/ 227 w 227"/>
                <a:gd name="T1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310">
                  <a:moveTo>
                    <a:pt x="227" y="0"/>
                  </a:moveTo>
                  <a:lnTo>
                    <a:pt x="0" y="110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2" y="111"/>
                  </a:lnTo>
                  <a:lnTo>
                    <a:pt x="227" y="0"/>
                  </a:lnTo>
                  <a:lnTo>
                    <a:pt x="227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41" name="Freeform 473"/>
            <p:cNvSpPr>
              <a:spLocks/>
            </p:cNvSpPr>
            <p:nvPr/>
          </p:nvSpPr>
          <p:spPr bwMode="auto">
            <a:xfrm>
              <a:off x="2638" y="3452"/>
              <a:ext cx="37" cy="203"/>
            </a:xfrm>
            <a:custGeom>
              <a:avLst/>
              <a:gdLst>
                <a:gd name="T0" fmla="*/ 0 w 34"/>
                <a:gd name="T1" fmla="*/ 0 h 185"/>
                <a:gd name="T2" fmla="*/ 28 w 34"/>
                <a:gd name="T3" fmla="*/ 185 h 185"/>
                <a:gd name="T4" fmla="*/ 34 w 34"/>
                <a:gd name="T5" fmla="*/ 183 h 185"/>
                <a:gd name="T6" fmla="*/ 8 w 34"/>
                <a:gd name="T7" fmla="*/ 7 h 185"/>
                <a:gd name="T8" fmla="*/ 0 w 34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5">
                  <a:moveTo>
                    <a:pt x="0" y="0"/>
                  </a:moveTo>
                  <a:lnTo>
                    <a:pt x="28" y="185"/>
                  </a:lnTo>
                  <a:lnTo>
                    <a:pt x="34" y="183"/>
                  </a:lnTo>
                  <a:lnTo>
                    <a:pt x="8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95A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42" name="Freeform 474"/>
            <p:cNvSpPr>
              <a:spLocks/>
            </p:cNvSpPr>
            <p:nvPr/>
          </p:nvSpPr>
          <p:spPr bwMode="auto">
            <a:xfrm>
              <a:off x="2668" y="3653"/>
              <a:ext cx="161" cy="163"/>
            </a:xfrm>
            <a:custGeom>
              <a:avLst/>
              <a:gdLst>
                <a:gd name="T0" fmla="*/ 77 w 77"/>
                <a:gd name="T1" fmla="*/ 79 h 79"/>
                <a:gd name="T2" fmla="*/ 77 w 77"/>
                <a:gd name="T3" fmla="*/ 74 h 79"/>
                <a:gd name="T4" fmla="*/ 3 w 77"/>
                <a:gd name="T5" fmla="*/ 0 h 79"/>
                <a:gd name="T6" fmla="*/ 0 w 77"/>
                <a:gd name="T7" fmla="*/ 1 h 79"/>
                <a:gd name="T8" fmla="*/ 77 w 7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9">
                  <a:moveTo>
                    <a:pt x="77" y="79"/>
                  </a:moveTo>
                  <a:cubicBezTo>
                    <a:pt x="77" y="79"/>
                    <a:pt x="77" y="74"/>
                    <a:pt x="77" y="7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77" y="79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EC5A7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43" name="Freeform 475"/>
            <p:cNvSpPr>
              <a:spLocks/>
            </p:cNvSpPr>
            <p:nvPr/>
          </p:nvSpPr>
          <p:spPr bwMode="auto">
            <a:xfrm>
              <a:off x="2638" y="3452"/>
              <a:ext cx="191" cy="355"/>
            </a:xfrm>
            <a:custGeom>
              <a:avLst/>
              <a:gdLst>
                <a:gd name="T0" fmla="*/ 174 w 174"/>
                <a:gd name="T1" fmla="*/ 323 h 323"/>
                <a:gd name="T2" fmla="*/ 170 w 174"/>
                <a:gd name="T3" fmla="*/ 132 h 323"/>
                <a:gd name="T4" fmla="*/ 0 w 174"/>
                <a:gd name="T5" fmla="*/ 0 h 323"/>
                <a:gd name="T6" fmla="*/ 8 w 174"/>
                <a:gd name="T7" fmla="*/ 7 h 323"/>
                <a:gd name="T8" fmla="*/ 168 w 174"/>
                <a:gd name="T9" fmla="*/ 132 h 323"/>
                <a:gd name="T10" fmla="*/ 174 w 174"/>
                <a:gd name="T11" fmla="*/ 323 h 323"/>
                <a:gd name="T12" fmla="*/ 174 w 174"/>
                <a:gd name="T1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23">
                  <a:moveTo>
                    <a:pt x="174" y="323"/>
                  </a:moveTo>
                  <a:lnTo>
                    <a:pt x="170" y="132"/>
                  </a:lnTo>
                  <a:lnTo>
                    <a:pt x="0" y="0"/>
                  </a:lnTo>
                  <a:lnTo>
                    <a:pt x="8" y="7"/>
                  </a:lnTo>
                  <a:lnTo>
                    <a:pt x="168" y="132"/>
                  </a:lnTo>
                  <a:lnTo>
                    <a:pt x="174" y="323"/>
                  </a:lnTo>
                  <a:lnTo>
                    <a:pt x="174" y="323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844" name="Group 476" descr="Down:  Group 59"/>
          <p:cNvGrpSpPr>
            <a:grpSpLocks/>
          </p:cNvGrpSpPr>
          <p:nvPr/>
        </p:nvGrpSpPr>
        <p:grpSpPr bwMode="auto">
          <a:xfrm>
            <a:off x="5597525" y="1785938"/>
            <a:ext cx="706438" cy="676275"/>
            <a:chOff x="3878" y="2568"/>
            <a:chExt cx="522" cy="500"/>
          </a:xfrm>
        </p:grpSpPr>
        <p:sp>
          <p:nvSpPr>
            <p:cNvPr id="58845" name="Freeform 477"/>
            <p:cNvSpPr>
              <a:spLocks/>
            </p:cNvSpPr>
            <p:nvPr/>
          </p:nvSpPr>
          <p:spPr bwMode="auto">
            <a:xfrm>
              <a:off x="4143" y="2582"/>
              <a:ext cx="122" cy="94"/>
            </a:xfrm>
            <a:custGeom>
              <a:avLst/>
              <a:gdLst>
                <a:gd name="T0" fmla="*/ 0 w 111"/>
                <a:gd name="T1" fmla="*/ 0 h 85"/>
                <a:gd name="T2" fmla="*/ 110 w 111"/>
                <a:gd name="T3" fmla="*/ 85 h 85"/>
                <a:gd name="T4" fmla="*/ 111 w 111"/>
                <a:gd name="T5" fmla="*/ 85 h 85"/>
                <a:gd name="T6" fmla="*/ 0 w 111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85">
                  <a:moveTo>
                    <a:pt x="0" y="0"/>
                  </a:moveTo>
                  <a:lnTo>
                    <a:pt x="110" y="85"/>
                  </a:lnTo>
                  <a:lnTo>
                    <a:pt x="111" y="8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46" name="Freeform 478"/>
            <p:cNvSpPr>
              <a:spLocks/>
            </p:cNvSpPr>
            <p:nvPr/>
          </p:nvSpPr>
          <p:spPr bwMode="auto">
            <a:xfrm>
              <a:off x="4188" y="2603"/>
              <a:ext cx="14" cy="17"/>
            </a:xfrm>
            <a:custGeom>
              <a:avLst/>
              <a:gdLst>
                <a:gd name="T0" fmla="*/ 3 w 7"/>
                <a:gd name="T1" fmla="*/ 7 h 8"/>
                <a:gd name="T2" fmla="*/ 6 w 7"/>
                <a:gd name="T3" fmla="*/ 7 h 8"/>
                <a:gd name="T4" fmla="*/ 4 w 7"/>
                <a:gd name="T5" fmla="*/ 1 h 8"/>
                <a:gd name="T6" fmla="*/ 0 w 7"/>
                <a:gd name="T7" fmla="*/ 2 h 8"/>
                <a:gd name="T8" fmla="*/ 3 w 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3" y="7"/>
                  </a:moveTo>
                  <a:cubicBezTo>
                    <a:pt x="5" y="8"/>
                    <a:pt x="6" y="7"/>
                    <a:pt x="6" y="7"/>
                  </a:cubicBezTo>
                  <a:cubicBezTo>
                    <a:pt x="7" y="5"/>
                    <a:pt x="6" y="2"/>
                    <a:pt x="4" y="1"/>
                  </a:cubicBezTo>
                  <a:cubicBezTo>
                    <a:pt x="2" y="0"/>
                    <a:pt x="1" y="0"/>
                    <a:pt x="0" y="2"/>
                  </a:cubicBezTo>
                  <a:cubicBezTo>
                    <a:pt x="0" y="3"/>
                    <a:pt x="1" y="6"/>
                    <a:pt x="3" y="7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47" name="Freeform 479"/>
            <p:cNvSpPr>
              <a:spLocks/>
            </p:cNvSpPr>
            <p:nvPr/>
          </p:nvSpPr>
          <p:spPr bwMode="auto">
            <a:xfrm>
              <a:off x="4188" y="2617"/>
              <a:ext cx="14" cy="17"/>
            </a:xfrm>
            <a:custGeom>
              <a:avLst/>
              <a:gdLst>
                <a:gd name="T0" fmla="*/ 1 w 7"/>
                <a:gd name="T1" fmla="*/ 1 h 8"/>
                <a:gd name="T2" fmla="*/ 1 w 7"/>
                <a:gd name="T3" fmla="*/ 6 h 8"/>
                <a:gd name="T4" fmla="*/ 7 w 7"/>
                <a:gd name="T5" fmla="*/ 7 h 8"/>
                <a:gd name="T6" fmla="*/ 7 w 7"/>
                <a:gd name="T7" fmla="*/ 4 h 8"/>
                <a:gd name="T8" fmla="*/ 1 w 7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1" y="1"/>
                  </a:moveTo>
                  <a:cubicBezTo>
                    <a:pt x="0" y="2"/>
                    <a:pt x="0" y="5"/>
                    <a:pt x="1" y="6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7" y="6"/>
                    <a:pt x="7" y="6"/>
                    <a:pt x="7" y="4"/>
                  </a:cubicBezTo>
                  <a:cubicBezTo>
                    <a:pt x="6" y="2"/>
                    <a:pt x="2" y="0"/>
                    <a:pt x="1" y="1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48" name="Freeform 480"/>
            <p:cNvSpPr>
              <a:spLocks noEditPoints="1"/>
            </p:cNvSpPr>
            <p:nvPr/>
          </p:nvSpPr>
          <p:spPr bwMode="auto">
            <a:xfrm>
              <a:off x="4251" y="2613"/>
              <a:ext cx="75" cy="107"/>
            </a:xfrm>
            <a:custGeom>
              <a:avLst/>
              <a:gdLst>
                <a:gd name="T0" fmla="*/ 1 w 36"/>
                <a:gd name="T1" fmla="*/ 9 h 52"/>
                <a:gd name="T2" fmla="*/ 3 w 36"/>
                <a:gd name="T3" fmla="*/ 6 h 52"/>
                <a:gd name="T4" fmla="*/ 1 w 36"/>
                <a:gd name="T5" fmla="*/ 11 h 52"/>
                <a:gd name="T6" fmla="*/ 1 w 36"/>
                <a:gd name="T7" fmla="*/ 36 h 52"/>
                <a:gd name="T8" fmla="*/ 16 w 36"/>
                <a:gd name="T9" fmla="*/ 44 h 52"/>
                <a:gd name="T10" fmla="*/ 23 w 36"/>
                <a:gd name="T11" fmla="*/ 39 h 52"/>
                <a:gd name="T12" fmla="*/ 25 w 36"/>
                <a:gd name="T13" fmla="*/ 47 h 52"/>
                <a:gd name="T14" fmla="*/ 36 w 36"/>
                <a:gd name="T15" fmla="*/ 30 h 52"/>
                <a:gd name="T16" fmla="*/ 4 w 36"/>
                <a:gd name="T17" fmla="*/ 4 h 52"/>
                <a:gd name="T18" fmla="*/ 25 w 36"/>
                <a:gd name="T19" fmla="*/ 44 h 52"/>
                <a:gd name="T20" fmla="*/ 35 w 36"/>
                <a:gd name="T21" fmla="*/ 35 h 52"/>
                <a:gd name="T22" fmla="*/ 34 w 36"/>
                <a:gd name="T23" fmla="*/ 38 h 52"/>
                <a:gd name="T24" fmla="*/ 34 w 36"/>
                <a:gd name="T25" fmla="*/ 34 h 52"/>
                <a:gd name="T26" fmla="*/ 35 w 36"/>
                <a:gd name="T27" fmla="*/ 34 h 52"/>
                <a:gd name="T28" fmla="*/ 33 w 36"/>
                <a:gd name="T29" fmla="*/ 27 h 52"/>
                <a:gd name="T30" fmla="*/ 34 w 36"/>
                <a:gd name="T31" fmla="*/ 41 h 52"/>
                <a:gd name="T32" fmla="*/ 32 w 36"/>
                <a:gd name="T33" fmla="*/ 23 h 52"/>
                <a:gd name="T34" fmla="*/ 33 w 36"/>
                <a:gd name="T35" fmla="*/ 17 h 52"/>
                <a:gd name="T36" fmla="*/ 31 w 36"/>
                <a:gd name="T37" fmla="*/ 16 h 52"/>
                <a:gd name="T38" fmla="*/ 27 w 36"/>
                <a:gd name="T39" fmla="*/ 42 h 52"/>
                <a:gd name="T40" fmla="*/ 28 w 36"/>
                <a:gd name="T41" fmla="*/ 21 h 52"/>
                <a:gd name="T42" fmla="*/ 29 w 36"/>
                <a:gd name="T43" fmla="*/ 13 h 52"/>
                <a:gd name="T44" fmla="*/ 24 w 36"/>
                <a:gd name="T45" fmla="*/ 16 h 52"/>
                <a:gd name="T46" fmla="*/ 27 w 36"/>
                <a:gd name="T47" fmla="*/ 17 h 52"/>
                <a:gd name="T48" fmla="*/ 26 w 36"/>
                <a:gd name="T49" fmla="*/ 18 h 52"/>
                <a:gd name="T50" fmla="*/ 25 w 36"/>
                <a:gd name="T51" fmla="*/ 21 h 52"/>
                <a:gd name="T52" fmla="*/ 22 w 36"/>
                <a:gd name="T53" fmla="*/ 15 h 52"/>
                <a:gd name="T54" fmla="*/ 20 w 36"/>
                <a:gd name="T55" fmla="*/ 17 h 52"/>
                <a:gd name="T56" fmla="*/ 19 w 36"/>
                <a:gd name="T57" fmla="*/ 15 h 52"/>
                <a:gd name="T58" fmla="*/ 17 w 36"/>
                <a:gd name="T59" fmla="*/ 14 h 52"/>
                <a:gd name="T60" fmla="*/ 14 w 36"/>
                <a:gd name="T61" fmla="*/ 12 h 52"/>
                <a:gd name="T62" fmla="*/ 12 w 36"/>
                <a:gd name="T63" fmla="*/ 13 h 52"/>
                <a:gd name="T64" fmla="*/ 9 w 36"/>
                <a:gd name="T65" fmla="*/ 6 h 52"/>
                <a:gd name="T66" fmla="*/ 10 w 36"/>
                <a:gd name="T67" fmla="*/ 12 h 52"/>
                <a:gd name="T68" fmla="*/ 8 w 36"/>
                <a:gd name="T69" fmla="*/ 32 h 52"/>
                <a:gd name="T70" fmla="*/ 9 w 36"/>
                <a:gd name="T71" fmla="*/ 13 h 52"/>
                <a:gd name="T72" fmla="*/ 10 w 36"/>
                <a:gd name="T73" fmla="*/ 38 h 52"/>
                <a:gd name="T74" fmla="*/ 6 w 36"/>
                <a:gd name="T75" fmla="*/ 12 h 52"/>
                <a:gd name="T76" fmla="*/ 2 w 36"/>
                <a:gd name="T77" fmla="*/ 32 h 52"/>
                <a:gd name="T78" fmla="*/ 4 w 36"/>
                <a:gd name="T79" fmla="*/ 33 h 52"/>
                <a:gd name="T80" fmla="*/ 4 w 36"/>
                <a:gd name="T81" fmla="*/ 23 h 52"/>
                <a:gd name="T82" fmla="*/ 3 w 36"/>
                <a:gd name="T83" fmla="*/ 17 h 52"/>
                <a:gd name="T84" fmla="*/ 1 w 36"/>
                <a:gd name="T85" fmla="*/ 13 h 52"/>
                <a:gd name="T86" fmla="*/ 2 w 36"/>
                <a:gd name="T87" fmla="*/ 29 h 52"/>
                <a:gd name="T88" fmla="*/ 4 w 36"/>
                <a:gd name="T89" fmla="*/ 34 h 52"/>
                <a:gd name="T90" fmla="*/ 5 w 36"/>
                <a:gd name="T91" fmla="*/ 17 h 52"/>
                <a:gd name="T92" fmla="*/ 7 w 36"/>
                <a:gd name="T93" fmla="*/ 34 h 52"/>
                <a:gd name="T94" fmla="*/ 9 w 36"/>
                <a:gd name="T95" fmla="*/ 37 h 52"/>
                <a:gd name="T96" fmla="*/ 11 w 36"/>
                <a:gd name="T97" fmla="*/ 41 h 52"/>
                <a:gd name="T98" fmla="*/ 13 w 36"/>
                <a:gd name="T99" fmla="*/ 42 h 52"/>
                <a:gd name="T100" fmla="*/ 20 w 36"/>
                <a:gd name="T101" fmla="*/ 38 h 52"/>
                <a:gd name="T102" fmla="*/ 24 w 36"/>
                <a:gd name="T103" fmla="*/ 37 h 52"/>
                <a:gd name="T104" fmla="*/ 22 w 36"/>
                <a:gd name="T105" fmla="*/ 25 h 52"/>
                <a:gd name="T106" fmla="*/ 17 w 36"/>
                <a:gd name="T107" fmla="*/ 23 h 52"/>
                <a:gd name="T108" fmla="*/ 23 w 36"/>
                <a:gd name="T109" fmla="*/ 26 h 52"/>
                <a:gd name="T110" fmla="*/ 27 w 36"/>
                <a:gd name="T111" fmla="*/ 47 h 52"/>
                <a:gd name="T112" fmla="*/ 28 w 36"/>
                <a:gd name="T113" fmla="*/ 45 h 52"/>
                <a:gd name="T114" fmla="*/ 34 w 36"/>
                <a:gd name="T115" fmla="*/ 48 h 52"/>
                <a:gd name="T116" fmla="*/ 33 w 36"/>
                <a:gd name="T117" fmla="*/ 49 h 52"/>
                <a:gd name="T118" fmla="*/ 33 w 36"/>
                <a:gd name="T119" fmla="*/ 43 h 52"/>
                <a:gd name="T120" fmla="*/ 35 w 36"/>
                <a:gd name="T1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52">
                  <a:moveTo>
                    <a:pt x="36" y="26"/>
                  </a:moveTo>
                  <a:cubicBezTo>
                    <a:pt x="36" y="22"/>
                    <a:pt x="36" y="18"/>
                    <a:pt x="36" y="15"/>
                  </a:cubicBezTo>
                  <a:cubicBezTo>
                    <a:pt x="33" y="13"/>
                    <a:pt x="29" y="11"/>
                    <a:pt x="25" y="10"/>
                  </a:cubicBezTo>
                  <a:cubicBezTo>
                    <a:pt x="24" y="10"/>
                    <a:pt x="22" y="8"/>
                    <a:pt x="20" y="8"/>
                  </a:cubicBezTo>
                  <a:cubicBezTo>
                    <a:pt x="17" y="7"/>
                    <a:pt x="14" y="5"/>
                    <a:pt x="10" y="4"/>
                  </a:cubicBezTo>
                  <a:cubicBezTo>
                    <a:pt x="10" y="4"/>
                    <a:pt x="9" y="3"/>
                    <a:pt x="9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5" y="2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2" y="6"/>
                    <a:pt x="1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4" y="8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4" y="11"/>
                    <a:pt x="5" y="11"/>
                  </a:cubicBezTo>
                  <a:cubicBezTo>
                    <a:pt x="5" y="11"/>
                    <a:pt x="5" y="11"/>
                    <a:pt x="6" y="10"/>
                  </a:cubicBezTo>
                  <a:cubicBezTo>
                    <a:pt x="6" y="11"/>
                    <a:pt x="5" y="11"/>
                    <a:pt x="5" y="12"/>
                  </a:cubicBezTo>
                  <a:cubicBezTo>
                    <a:pt x="4" y="12"/>
                    <a:pt x="3" y="12"/>
                    <a:pt x="3" y="10"/>
                  </a:cubicBezTo>
                  <a:cubicBezTo>
                    <a:pt x="2" y="10"/>
                    <a:pt x="3" y="10"/>
                    <a:pt x="2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3"/>
                    <a:pt x="2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18"/>
                    <a:pt x="1" y="22"/>
                    <a:pt x="0" y="24"/>
                  </a:cubicBezTo>
                  <a:cubicBezTo>
                    <a:pt x="0" y="26"/>
                    <a:pt x="0" y="28"/>
                    <a:pt x="0" y="30"/>
                  </a:cubicBezTo>
                  <a:cubicBezTo>
                    <a:pt x="0" y="32"/>
                    <a:pt x="1" y="35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1" y="37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7"/>
                    <a:pt x="2" y="37"/>
                    <a:pt x="3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9"/>
                    <a:pt x="4" y="38"/>
                    <a:pt x="4" y="38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6" y="39"/>
                    <a:pt x="7" y="40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9" y="39"/>
                    <a:pt x="9" y="40"/>
                  </a:cubicBezTo>
                  <a:cubicBezTo>
                    <a:pt x="9" y="40"/>
                    <a:pt x="8" y="40"/>
                    <a:pt x="9" y="41"/>
                  </a:cubicBezTo>
                  <a:cubicBezTo>
                    <a:pt x="10" y="42"/>
                    <a:pt x="13" y="43"/>
                    <a:pt x="14" y="43"/>
                  </a:cubicBezTo>
                  <a:cubicBezTo>
                    <a:pt x="14" y="43"/>
                    <a:pt x="14" y="43"/>
                    <a:pt x="15" y="43"/>
                  </a:cubicBezTo>
                  <a:cubicBezTo>
                    <a:pt x="15" y="43"/>
                    <a:pt x="14" y="43"/>
                    <a:pt x="15" y="43"/>
                  </a:cubicBezTo>
                  <a:cubicBezTo>
                    <a:pt x="15" y="44"/>
                    <a:pt x="16" y="44"/>
                    <a:pt x="17" y="44"/>
                  </a:cubicBezTo>
                  <a:cubicBezTo>
                    <a:pt x="17" y="44"/>
                    <a:pt x="16" y="44"/>
                    <a:pt x="16" y="44"/>
                  </a:cubicBezTo>
                  <a:cubicBezTo>
                    <a:pt x="16" y="43"/>
                    <a:pt x="16" y="44"/>
                    <a:pt x="16" y="44"/>
                  </a:cubicBezTo>
                  <a:cubicBezTo>
                    <a:pt x="16" y="43"/>
                    <a:pt x="15" y="43"/>
                    <a:pt x="15" y="43"/>
                  </a:cubicBezTo>
                  <a:cubicBezTo>
                    <a:pt x="16" y="43"/>
                    <a:pt x="18" y="44"/>
                    <a:pt x="19" y="44"/>
                  </a:cubicBezTo>
                  <a:cubicBezTo>
                    <a:pt x="19" y="44"/>
                    <a:pt x="19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6"/>
                    <a:pt x="20" y="45"/>
                    <a:pt x="20" y="46"/>
                  </a:cubicBezTo>
                  <a:cubicBezTo>
                    <a:pt x="21" y="46"/>
                    <a:pt x="22" y="47"/>
                    <a:pt x="23" y="47"/>
                  </a:cubicBezTo>
                  <a:cubicBezTo>
                    <a:pt x="23" y="46"/>
                    <a:pt x="23" y="47"/>
                    <a:pt x="22" y="46"/>
                  </a:cubicBezTo>
                  <a:cubicBezTo>
                    <a:pt x="23" y="46"/>
                    <a:pt x="23" y="45"/>
                    <a:pt x="23" y="45"/>
                  </a:cubicBezTo>
                  <a:cubicBezTo>
                    <a:pt x="24" y="46"/>
                    <a:pt x="24" y="46"/>
                    <a:pt x="24" y="45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3" y="44"/>
                    <a:pt x="23" y="44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2" y="39"/>
                    <a:pt x="23" y="39"/>
                  </a:cubicBezTo>
                  <a:cubicBezTo>
                    <a:pt x="23" y="39"/>
                    <a:pt x="23" y="38"/>
                    <a:pt x="23" y="38"/>
                  </a:cubicBezTo>
                  <a:cubicBezTo>
                    <a:pt x="23" y="39"/>
                    <a:pt x="24" y="38"/>
                    <a:pt x="24" y="39"/>
                  </a:cubicBezTo>
                  <a:cubicBezTo>
                    <a:pt x="24" y="39"/>
                    <a:pt x="24" y="39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1"/>
                    <a:pt x="24" y="41"/>
                  </a:cubicBezTo>
                  <a:cubicBezTo>
                    <a:pt x="24" y="41"/>
                    <a:pt x="24" y="42"/>
                    <a:pt x="25" y="42"/>
                  </a:cubicBezTo>
                  <a:cubicBezTo>
                    <a:pt x="25" y="42"/>
                    <a:pt x="25" y="41"/>
                    <a:pt x="26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3"/>
                  </a:cubicBezTo>
                  <a:cubicBezTo>
                    <a:pt x="24" y="43"/>
                    <a:pt x="24" y="43"/>
                    <a:pt x="24" y="44"/>
                  </a:cubicBezTo>
                  <a:cubicBezTo>
                    <a:pt x="24" y="44"/>
                    <a:pt x="25" y="44"/>
                    <a:pt x="25" y="45"/>
                  </a:cubicBezTo>
                  <a:cubicBezTo>
                    <a:pt x="25" y="46"/>
                    <a:pt x="25" y="46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8"/>
                    <a:pt x="24" y="47"/>
                    <a:pt x="24" y="47"/>
                  </a:cubicBezTo>
                  <a:cubicBezTo>
                    <a:pt x="25" y="48"/>
                    <a:pt x="26" y="48"/>
                    <a:pt x="27" y="49"/>
                  </a:cubicBezTo>
                  <a:cubicBezTo>
                    <a:pt x="27" y="49"/>
                    <a:pt x="27" y="48"/>
                    <a:pt x="27" y="48"/>
                  </a:cubicBezTo>
                  <a:cubicBezTo>
                    <a:pt x="28" y="49"/>
                    <a:pt x="27" y="49"/>
                    <a:pt x="28" y="49"/>
                  </a:cubicBezTo>
                  <a:cubicBezTo>
                    <a:pt x="29" y="50"/>
                    <a:pt x="31" y="51"/>
                    <a:pt x="32" y="51"/>
                  </a:cubicBezTo>
                  <a:cubicBezTo>
                    <a:pt x="32" y="51"/>
                    <a:pt x="32" y="50"/>
                    <a:pt x="32" y="50"/>
                  </a:cubicBezTo>
                  <a:cubicBezTo>
                    <a:pt x="33" y="50"/>
                    <a:pt x="34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2"/>
                    <a:pt x="34" y="52"/>
                    <a:pt x="35" y="52"/>
                  </a:cubicBezTo>
                  <a:cubicBezTo>
                    <a:pt x="36" y="51"/>
                    <a:pt x="36" y="49"/>
                    <a:pt x="35" y="47"/>
                  </a:cubicBezTo>
                  <a:cubicBezTo>
                    <a:pt x="35" y="45"/>
                    <a:pt x="36" y="44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38"/>
                    <a:pt x="36" y="34"/>
                    <a:pt x="36" y="31"/>
                  </a:cubicBezTo>
                  <a:cubicBezTo>
                    <a:pt x="36" y="31"/>
                    <a:pt x="35" y="30"/>
                    <a:pt x="36" y="30"/>
                  </a:cubicBezTo>
                  <a:cubicBezTo>
                    <a:pt x="36" y="29"/>
                    <a:pt x="36" y="29"/>
                    <a:pt x="36" y="28"/>
                  </a:cubicBezTo>
                  <a:cubicBezTo>
                    <a:pt x="36" y="28"/>
                    <a:pt x="36" y="26"/>
                    <a:pt x="36" y="2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  <a:moveTo>
                    <a:pt x="4" y="6"/>
                  </a:moveTo>
                  <a:cubicBezTo>
                    <a:pt x="3" y="6"/>
                    <a:pt x="3" y="5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5" y="4"/>
                  </a:moveTo>
                  <a:cubicBezTo>
                    <a:pt x="5" y="3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25" y="44"/>
                  </a:moveTo>
                  <a:cubicBezTo>
                    <a:pt x="25" y="44"/>
                    <a:pt x="25" y="43"/>
                    <a:pt x="25" y="43"/>
                  </a:cubicBezTo>
                  <a:cubicBezTo>
                    <a:pt x="25" y="43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5" y="18"/>
                  </a:cubicBezTo>
                  <a:close/>
                  <a:moveTo>
                    <a:pt x="34" y="20"/>
                  </a:moveTo>
                  <a:cubicBezTo>
                    <a:pt x="35" y="20"/>
                    <a:pt x="34" y="20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lose/>
                  <a:moveTo>
                    <a:pt x="34" y="22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4" y="21"/>
                    <a:pt x="34" y="22"/>
                  </a:cubicBezTo>
                  <a:close/>
                  <a:moveTo>
                    <a:pt x="34" y="35"/>
                  </a:moveTo>
                  <a:cubicBezTo>
                    <a:pt x="34" y="35"/>
                    <a:pt x="34" y="35"/>
                    <a:pt x="35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5"/>
                    <a:pt x="34" y="35"/>
                  </a:cubicBezTo>
                  <a:close/>
                  <a:moveTo>
                    <a:pt x="35" y="43"/>
                  </a:moveTo>
                  <a:cubicBezTo>
                    <a:pt x="35" y="43"/>
                    <a:pt x="34" y="43"/>
                    <a:pt x="34" y="42"/>
                  </a:cubicBezTo>
                  <a:cubicBezTo>
                    <a:pt x="34" y="42"/>
                    <a:pt x="35" y="42"/>
                    <a:pt x="35" y="42"/>
                  </a:cubicBezTo>
                  <a:cubicBezTo>
                    <a:pt x="35" y="42"/>
                    <a:pt x="35" y="43"/>
                    <a:pt x="35" y="43"/>
                  </a:cubicBezTo>
                  <a:close/>
                  <a:moveTo>
                    <a:pt x="32" y="26"/>
                  </a:moveTo>
                  <a:cubicBezTo>
                    <a:pt x="32" y="26"/>
                    <a:pt x="32" y="27"/>
                    <a:pt x="33" y="27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27"/>
                    <a:pt x="32" y="27"/>
                    <a:pt x="31" y="27"/>
                  </a:cubicBezTo>
                  <a:cubicBezTo>
                    <a:pt x="32" y="27"/>
                    <a:pt x="32" y="26"/>
                    <a:pt x="32" y="26"/>
                  </a:cubicBezTo>
                  <a:close/>
                  <a:moveTo>
                    <a:pt x="32" y="25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3" y="25"/>
                    <a:pt x="32" y="25"/>
                    <a:pt x="32" y="25"/>
                  </a:cubicBezTo>
                  <a:close/>
                  <a:moveTo>
                    <a:pt x="34" y="38"/>
                  </a:move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3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lose/>
                  <a:moveTo>
                    <a:pt x="33" y="36"/>
                  </a:moveTo>
                  <a:cubicBezTo>
                    <a:pt x="33" y="36"/>
                    <a:pt x="33" y="35"/>
                    <a:pt x="33" y="35"/>
                  </a:cubicBezTo>
                  <a:cubicBezTo>
                    <a:pt x="34" y="35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3" y="34"/>
                  </a:moveTo>
                  <a:cubicBezTo>
                    <a:pt x="33" y="34"/>
                    <a:pt x="33" y="34"/>
                    <a:pt x="32" y="34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3"/>
                    <a:pt x="34" y="33"/>
                    <a:pt x="34" y="33"/>
                  </a:cubicBezTo>
                  <a:cubicBezTo>
                    <a:pt x="34" y="34"/>
                    <a:pt x="34" y="33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3" y="34"/>
                  </a:cubicBezTo>
                  <a:close/>
                  <a:moveTo>
                    <a:pt x="32" y="38"/>
                  </a:moveTo>
                  <a:cubicBezTo>
                    <a:pt x="32" y="38"/>
                    <a:pt x="33" y="39"/>
                    <a:pt x="33" y="38"/>
                  </a:cubicBezTo>
                  <a:cubicBezTo>
                    <a:pt x="33" y="39"/>
                    <a:pt x="32" y="39"/>
                    <a:pt x="32" y="38"/>
                  </a:cubicBezTo>
                  <a:close/>
                  <a:moveTo>
                    <a:pt x="32" y="38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8"/>
                  </a:cubicBezTo>
                  <a:cubicBezTo>
                    <a:pt x="32" y="37"/>
                    <a:pt x="32" y="38"/>
                    <a:pt x="32" y="38"/>
                  </a:cubicBezTo>
                  <a:close/>
                  <a:moveTo>
                    <a:pt x="33" y="37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2" y="38"/>
                    <a:pt x="33" y="37"/>
                  </a:cubicBezTo>
                  <a:close/>
                  <a:moveTo>
                    <a:pt x="34" y="32"/>
                  </a:moveTo>
                  <a:cubicBezTo>
                    <a:pt x="34" y="32"/>
                    <a:pt x="35" y="33"/>
                    <a:pt x="35" y="34"/>
                  </a:cubicBezTo>
                  <a:cubicBezTo>
                    <a:pt x="34" y="33"/>
                    <a:pt x="34" y="33"/>
                    <a:pt x="34" y="32"/>
                  </a:cubicBezTo>
                  <a:close/>
                  <a:moveTo>
                    <a:pt x="34" y="24"/>
                  </a:moveTo>
                  <a:cubicBezTo>
                    <a:pt x="34" y="24"/>
                    <a:pt x="34" y="23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4" y="24"/>
                    <a:pt x="34" y="24"/>
                  </a:cubicBezTo>
                  <a:close/>
                  <a:moveTo>
                    <a:pt x="34" y="32"/>
                  </a:moveTo>
                  <a:cubicBezTo>
                    <a:pt x="34" y="32"/>
                    <a:pt x="32" y="32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4" y="31"/>
                    <a:pt x="35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  <a:moveTo>
                    <a:pt x="33" y="27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1"/>
                    <a:pt x="31" y="31"/>
                  </a:cubicBezTo>
                  <a:cubicBezTo>
                    <a:pt x="32" y="31"/>
                    <a:pt x="32" y="31"/>
                    <a:pt x="32" y="31"/>
                  </a:cubicBezTo>
                  <a:close/>
                  <a:moveTo>
                    <a:pt x="33" y="40"/>
                  </a:moveTo>
                  <a:cubicBezTo>
                    <a:pt x="33" y="40"/>
                    <a:pt x="32" y="40"/>
                    <a:pt x="32" y="40"/>
                  </a:cubicBezTo>
                  <a:cubicBezTo>
                    <a:pt x="32" y="39"/>
                    <a:pt x="33" y="40"/>
                    <a:pt x="33" y="40"/>
                  </a:cubicBezTo>
                  <a:close/>
                  <a:moveTo>
                    <a:pt x="32" y="40"/>
                  </a:moveTo>
                  <a:cubicBezTo>
                    <a:pt x="33" y="40"/>
                    <a:pt x="32" y="41"/>
                    <a:pt x="33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4" y="40"/>
                    <a:pt x="34" y="41"/>
                  </a:cubicBezTo>
                  <a:cubicBezTo>
                    <a:pt x="33" y="41"/>
                    <a:pt x="33" y="41"/>
                    <a:pt x="33" y="42"/>
                  </a:cubicBezTo>
                  <a:cubicBezTo>
                    <a:pt x="33" y="42"/>
                    <a:pt x="33" y="41"/>
                    <a:pt x="32" y="41"/>
                  </a:cubicBezTo>
                  <a:cubicBezTo>
                    <a:pt x="32" y="41"/>
                    <a:pt x="32" y="41"/>
                    <a:pt x="32" y="40"/>
                  </a:cubicBezTo>
                  <a:close/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1"/>
                    <a:pt x="34" y="41"/>
                    <a:pt x="34" y="41"/>
                  </a:cubicBezTo>
                  <a:close/>
                  <a:moveTo>
                    <a:pt x="34" y="23"/>
                  </a:moveTo>
                  <a:cubicBezTo>
                    <a:pt x="34" y="23"/>
                    <a:pt x="34" y="22"/>
                    <a:pt x="34" y="22"/>
                  </a:cubicBezTo>
                  <a:cubicBezTo>
                    <a:pt x="34" y="23"/>
                    <a:pt x="34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4" y="23"/>
                    <a:pt x="34" y="23"/>
                  </a:cubicBezTo>
                  <a:close/>
                  <a:moveTo>
                    <a:pt x="34" y="24"/>
                  </a:moveTo>
                  <a:cubicBezTo>
                    <a:pt x="34" y="24"/>
                    <a:pt x="35" y="25"/>
                    <a:pt x="34" y="25"/>
                  </a:cubicBezTo>
                  <a:cubicBezTo>
                    <a:pt x="33" y="25"/>
                    <a:pt x="33" y="24"/>
                    <a:pt x="32" y="23"/>
                  </a:cubicBezTo>
                  <a:cubicBezTo>
                    <a:pt x="32" y="23"/>
                    <a:pt x="32" y="24"/>
                    <a:pt x="32" y="24"/>
                  </a:cubicBezTo>
                  <a:cubicBezTo>
                    <a:pt x="32" y="24"/>
                    <a:pt x="32" y="24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3" y="23"/>
                    <a:pt x="33" y="23"/>
                    <a:pt x="34" y="23"/>
                  </a:cubicBezTo>
                  <a:cubicBezTo>
                    <a:pt x="33" y="24"/>
                    <a:pt x="33" y="23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lose/>
                  <a:moveTo>
                    <a:pt x="33" y="23"/>
                  </a:moveTo>
                  <a:cubicBezTo>
                    <a:pt x="33" y="22"/>
                    <a:pt x="33" y="22"/>
                    <a:pt x="34" y="22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lose/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lose/>
                  <a:moveTo>
                    <a:pt x="33" y="19"/>
                  </a:moveTo>
                  <a:cubicBezTo>
                    <a:pt x="33" y="19"/>
                    <a:pt x="33" y="19"/>
                    <a:pt x="32" y="19"/>
                  </a:cubicBezTo>
                  <a:cubicBezTo>
                    <a:pt x="33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6"/>
                  </a:cubicBezTo>
                  <a:cubicBezTo>
                    <a:pt x="33" y="16"/>
                    <a:pt x="32" y="18"/>
                    <a:pt x="33" y="19"/>
                  </a:cubicBezTo>
                  <a:close/>
                  <a:moveTo>
                    <a:pt x="31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1"/>
                    <a:pt x="32" y="21"/>
                  </a:cubicBezTo>
                  <a:cubicBezTo>
                    <a:pt x="31" y="21"/>
                    <a:pt x="31" y="20"/>
                    <a:pt x="31" y="20"/>
                  </a:cubicBezTo>
                  <a:close/>
                  <a:moveTo>
                    <a:pt x="31" y="16"/>
                  </a:moveTo>
                  <a:cubicBezTo>
                    <a:pt x="31" y="16"/>
                    <a:pt x="31" y="16"/>
                    <a:pt x="30" y="16"/>
                  </a:cubicBezTo>
                  <a:cubicBezTo>
                    <a:pt x="30" y="16"/>
                    <a:pt x="30" y="16"/>
                    <a:pt x="30" y="15"/>
                  </a:cubicBezTo>
                  <a:cubicBezTo>
                    <a:pt x="30" y="15"/>
                    <a:pt x="30" y="16"/>
                    <a:pt x="31" y="16"/>
                  </a:cubicBezTo>
                  <a:close/>
                  <a:moveTo>
                    <a:pt x="30" y="45"/>
                  </a:moveTo>
                  <a:cubicBezTo>
                    <a:pt x="30" y="45"/>
                    <a:pt x="30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lose/>
                  <a:moveTo>
                    <a:pt x="30" y="18"/>
                  </a:moveTo>
                  <a:cubicBezTo>
                    <a:pt x="30" y="19"/>
                    <a:pt x="30" y="18"/>
                    <a:pt x="30" y="19"/>
                  </a:cubicBezTo>
                  <a:cubicBezTo>
                    <a:pt x="30" y="19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lose/>
                  <a:moveTo>
                    <a:pt x="30" y="41"/>
                  </a:moveTo>
                  <a:cubicBezTo>
                    <a:pt x="30" y="41"/>
                    <a:pt x="30" y="40"/>
                    <a:pt x="29" y="40"/>
                  </a:cubicBezTo>
                  <a:cubicBezTo>
                    <a:pt x="29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1"/>
                  </a:cubicBezTo>
                  <a:close/>
                  <a:moveTo>
                    <a:pt x="27" y="42"/>
                  </a:moveTo>
                  <a:cubicBezTo>
                    <a:pt x="27" y="42"/>
                    <a:pt x="26" y="42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lose/>
                  <a:moveTo>
                    <a:pt x="27" y="23"/>
                  </a:moveTo>
                  <a:cubicBezTo>
                    <a:pt x="27" y="23"/>
                    <a:pt x="27" y="23"/>
                    <a:pt x="27" y="24"/>
                  </a:cubicBezTo>
                  <a:cubicBezTo>
                    <a:pt x="27" y="24"/>
                    <a:pt x="27" y="23"/>
                    <a:pt x="27" y="23"/>
                  </a:cubicBezTo>
                  <a:close/>
                  <a:moveTo>
                    <a:pt x="28" y="34"/>
                  </a:move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lose/>
                  <a:moveTo>
                    <a:pt x="28" y="43"/>
                  </a:moveTo>
                  <a:cubicBezTo>
                    <a:pt x="28" y="43"/>
                    <a:pt x="28" y="43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3"/>
                    <a:pt x="27" y="43"/>
                    <a:pt x="28" y="43"/>
                  </a:cubicBezTo>
                  <a:close/>
                  <a:moveTo>
                    <a:pt x="28" y="22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2"/>
                    <a:pt x="28" y="22"/>
                  </a:cubicBezTo>
                  <a:close/>
                  <a:moveTo>
                    <a:pt x="28" y="22"/>
                  </a:moveTo>
                  <a:cubicBezTo>
                    <a:pt x="28" y="22"/>
                    <a:pt x="29" y="22"/>
                    <a:pt x="29" y="21"/>
                  </a:cubicBezTo>
                  <a:cubicBezTo>
                    <a:pt x="29" y="21"/>
                    <a:pt x="29" y="22"/>
                    <a:pt x="29" y="22"/>
                  </a:cubicBezTo>
                  <a:cubicBezTo>
                    <a:pt x="29" y="22"/>
                    <a:pt x="29" y="22"/>
                    <a:pt x="28" y="22"/>
                  </a:cubicBezTo>
                  <a:close/>
                  <a:moveTo>
                    <a:pt x="29" y="23"/>
                  </a:moveTo>
                  <a:cubicBezTo>
                    <a:pt x="29" y="23"/>
                    <a:pt x="30" y="23"/>
                    <a:pt x="30" y="24"/>
                  </a:cubicBezTo>
                  <a:cubicBezTo>
                    <a:pt x="29" y="24"/>
                    <a:pt x="29" y="23"/>
                    <a:pt x="29" y="23"/>
                  </a:cubicBezTo>
                  <a:cubicBezTo>
                    <a:pt x="29" y="23"/>
                    <a:pt x="29" y="22"/>
                    <a:pt x="29" y="23"/>
                  </a:cubicBezTo>
                  <a:close/>
                  <a:moveTo>
                    <a:pt x="30" y="19"/>
                  </a:moveTo>
                  <a:cubicBezTo>
                    <a:pt x="29" y="19"/>
                    <a:pt x="29" y="19"/>
                    <a:pt x="29" y="18"/>
                  </a:cubicBezTo>
                  <a:cubicBezTo>
                    <a:pt x="30" y="18"/>
                    <a:pt x="30" y="19"/>
                    <a:pt x="30" y="19"/>
                  </a:cubicBezTo>
                  <a:close/>
                  <a:moveTo>
                    <a:pt x="29" y="13"/>
                  </a:moveTo>
                  <a:cubicBezTo>
                    <a:pt x="29" y="13"/>
                    <a:pt x="29" y="14"/>
                    <a:pt x="29" y="14"/>
                  </a:cubicBezTo>
                  <a:cubicBezTo>
                    <a:pt x="29" y="14"/>
                    <a:pt x="29" y="13"/>
                    <a:pt x="29" y="13"/>
                  </a:cubicBezTo>
                  <a:close/>
                  <a:moveTo>
                    <a:pt x="29" y="18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8"/>
                    <a:pt x="29" y="18"/>
                  </a:cubicBezTo>
                  <a:close/>
                  <a:moveTo>
                    <a:pt x="27" y="12"/>
                  </a:moveTo>
                  <a:cubicBezTo>
                    <a:pt x="27" y="12"/>
                    <a:pt x="27" y="12"/>
                    <a:pt x="27" y="13"/>
                  </a:cubicBezTo>
                  <a:cubicBezTo>
                    <a:pt x="27" y="13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27" y="13"/>
                  </a:moveTo>
                  <a:cubicBezTo>
                    <a:pt x="27" y="13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lose/>
                  <a:moveTo>
                    <a:pt x="24" y="16"/>
                  </a:moveTo>
                  <a:cubicBezTo>
                    <a:pt x="24" y="15"/>
                    <a:pt x="24" y="15"/>
                    <a:pt x="24" y="14"/>
                  </a:cubicBezTo>
                  <a:cubicBezTo>
                    <a:pt x="24" y="14"/>
                    <a:pt x="23" y="13"/>
                    <a:pt x="23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2"/>
                    <a:pt x="25" y="12"/>
                    <a:pt x="24" y="12"/>
                  </a:cubicBezTo>
                  <a:cubicBezTo>
                    <a:pt x="25" y="12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6" y="13"/>
                    <a:pt x="27" y="14"/>
                    <a:pt x="26" y="14"/>
                  </a:cubicBezTo>
                  <a:cubicBezTo>
                    <a:pt x="27" y="14"/>
                    <a:pt x="27" y="14"/>
                    <a:pt x="28" y="15"/>
                  </a:cubicBezTo>
                  <a:cubicBezTo>
                    <a:pt x="28" y="16"/>
                    <a:pt x="27" y="15"/>
                    <a:pt x="28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8"/>
                    <a:pt x="28" y="17"/>
                  </a:cubicBezTo>
                  <a:cubicBezTo>
                    <a:pt x="29" y="18"/>
                    <a:pt x="28" y="18"/>
                    <a:pt x="28" y="19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9" y="20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20"/>
                    <a:pt x="29" y="19"/>
                    <a:pt x="29" y="20"/>
                  </a:cubicBezTo>
                  <a:cubicBezTo>
                    <a:pt x="29" y="20"/>
                    <a:pt x="29" y="20"/>
                    <a:pt x="29" y="21"/>
                  </a:cubicBezTo>
                  <a:cubicBezTo>
                    <a:pt x="29" y="21"/>
                    <a:pt x="29" y="20"/>
                    <a:pt x="29" y="20"/>
                  </a:cubicBezTo>
                  <a:cubicBezTo>
                    <a:pt x="28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19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19"/>
                    <a:pt x="26" y="19"/>
                    <a:pt x="26" y="18"/>
                  </a:cubicBezTo>
                  <a:cubicBezTo>
                    <a:pt x="26" y="18"/>
                    <a:pt x="26" y="19"/>
                    <a:pt x="25" y="19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4" y="18"/>
                    <a:pt x="25" y="18"/>
                    <a:pt x="25" y="17"/>
                  </a:cubicBezTo>
                  <a:cubicBezTo>
                    <a:pt x="25" y="17"/>
                    <a:pt x="25" y="18"/>
                    <a:pt x="26" y="18"/>
                  </a:cubicBezTo>
                  <a:cubicBezTo>
                    <a:pt x="26" y="18"/>
                    <a:pt x="25" y="16"/>
                    <a:pt x="25" y="16"/>
                  </a:cubicBezTo>
                  <a:cubicBezTo>
                    <a:pt x="24" y="16"/>
                    <a:pt x="23" y="19"/>
                    <a:pt x="25" y="21"/>
                  </a:cubicBezTo>
                  <a:cubicBezTo>
                    <a:pt x="24" y="21"/>
                    <a:pt x="24" y="20"/>
                    <a:pt x="24" y="20"/>
                  </a:cubicBezTo>
                  <a:cubicBezTo>
                    <a:pt x="24" y="20"/>
                    <a:pt x="24" y="21"/>
                    <a:pt x="23" y="21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3" y="16"/>
                    <a:pt x="24" y="16"/>
                  </a:cubicBezTo>
                  <a:close/>
                  <a:moveTo>
                    <a:pt x="25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1"/>
                    <a:pt x="25" y="20"/>
                    <a:pt x="25" y="20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1"/>
                    <a:pt x="24" y="21"/>
                  </a:cubicBezTo>
                  <a:cubicBezTo>
                    <a:pt x="25" y="21"/>
                    <a:pt x="25" y="22"/>
                    <a:pt x="25" y="22"/>
                  </a:cubicBezTo>
                  <a:close/>
                  <a:moveTo>
                    <a:pt x="26" y="24"/>
                  </a:moveTo>
                  <a:cubicBezTo>
                    <a:pt x="26" y="24"/>
                    <a:pt x="25" y="23"/>
                    <a:pt x="25" y="23"/>
                  </a:cubicBezTo>
                  <a:cubicBezTo>
                    <a:pt x="26" y="23"/>
                    <a:pt x="26" y="23"/>
                    <a:pt x="26" y="24"/>
                  </a:cubicBezTo>
                  <a:close/>
                  <a:moveTo>
                    <a:pt x="23" y="17"/>
                  </a:moveTo>
                  <a:cubicBezTo>
                    <a:pt x="23" y="18"/>
                    <a:pt x="22" y="18"/>
                    <a:pt x="22" y="18"/>
                  </a:cubicBezTo>
                  <a:cubicBezTo>
                    <a:pt x="22" y="17"/>
                    <a:pt x="22" y="17"/>
                    <a:pt x="23" y="17"/>
                  </a:cubicBezTo>
                  <a:close/>
                  <a:moveTo>
                    <a:pt x="22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lose/>
                  <a:moveTo>
                    <a:pt x="20" y="10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2" y="12"/>
                    <a:pt x="22" y="12"/>
                    <a:pt x="23" y="13"/>
                  </a:cubicBezTo>
                  <a:cubicBezTo>
                    <a:pt x="23" y="14"/>
                    <a:pt x="22" y="13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1" y="13"/>
                    <a:pt x="21" y="13"/>
                  </a:cubicBezTo>
                  <a:cubicBezTo>
                    <a:pt x="21" y="12"/>
                    <a:pt x="20" y="13"/>
                    <a:pt x="20" y="12"/>
                  </a:cubicBezTo>
                  <a:cubicBezTo>
                    <a:pt x="20" y="12"/>
                    <a:pt x="20" y="13"/>
                    <a:pt x="19" y="13"/>
                  </a:cubicBezTo>
                  <a:cubicBezTo>
                    <a:pt x="19" y="12"/>
                    <a:pt x="20" y="11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7"/>
                    <a:pt x="20" y="18"/>
                    <a:pt x="20" y="17"/>
                  </a:cubicBezTo>
                  <a:close/>
                  <a:moveTo>
                    <a:pt x="20" y="17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19" y="15"/>
                    <a:pt x="20" y="15"/>
                    <a:pt x="21" y="16"/>
                  </a:cubicBezTo>
                  <a:cubicBezTo>
                    <a:pt x="21" y="16"/>
                    <a:pt x="20" y="16"/>
                    <a:pt x="20" y="17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3"/>
                    <a:pt x="20" y="13"/>
                  </a:cubicBezTo>
                  <a:cubicBezTo>
                    <a:pt x="20" y="13"/>
                    <a:pt x="21" y="15"/>
                    <a:pt x="20" y="14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18" y="9"/>
                  </a:moveTo>
                  <a:cubicBezTo>
                    <a:pt x="19" y="9"/>
                    <a:pt x="19" y="9"/>
                    <a:pt x="20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lose/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8" y="8"/>
                    <a:pt x="18" y="9"/>
                    <a:pt x="18" y="9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9" y="12"/>
                    <a:pt x="19" y="13"/>
                  </a:cubicBezTo>
                  <a:cubicBezTo>
                    <a:pt x="18" y="13"/>
                    <a:pt x="18" y="14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6" y="14"/>
                    <a:pt x="16" y="14"/>
                    <a:pt x="17" y="13"/>
                  </a:cubicBezTo>
                  <a:close/>
                  <a:moveTo>
                    <a:pt x="14" y="12"/>
                  </a:moveTo>
                  <a:cubicBezTo>
                    <a:pt x="15" y="12"/>
                    <a:pt x="15" y="13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4" y="10"/>
                    <a:pt x="14" y="12"/>
                  </a:cubicBezTo>
                  <a:close/>
                  <a:moveTo>
                    <a:pt x="13" y="13"/>
                  </a:moveTo>
                  <a:cubicBezTo>
                    <a:pt x="14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7"/>
                    <a:pt x="12" y="16"/>
                  </a:cubicBezTo>
                  <a:close/>
                  <a:moveTo>
                    <a:pt x="12" y="9"/>
                  </a:moveTo>
                  <a:cubicBezTo>
                    <a:pt x="12" y="10"/>
                    <a:pt x="12" y="9"/>
                    <a:pt x="12" y="10"/>
                  </a:cubicBezTo>
                  <a:cubicBezTo>
                    <a:pt x="10" y="9"/>
                    <a:pt x="11" y="8"/>
                    <a:pt x="12" y="9"/>
                  </a:cubicBezTo>
                  <a:close/>
                  <a:moveTo>
                    <a:pt x="11" y="12"/>
                  </a:moveTo>
                  <a:cubicBezTo>
                    <a:pt x="12" y="12"/>
                    <a:pt x="12" y="13"/>
                    <a:pt x="12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1" y="16"/>
                  </a:cubicBezTo>
                  <a:close/>
                  <a:moveTo>
                    <a:pt x="8" y="4"/>
                  </a:move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7" y="5"/>
                    <a:pt x="8" y="4"/>
                  </a:cubicBezTo>
                  <a:close/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6"/>
                    <a:pt x="8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8" y="6"/>
                    <a:pt x="9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7"/>
                    <a:pt x="10" y="7"/>
                  </a:cubicBezTo>
                  <a:cubicBezTo>
                    <a:pt x="10" y="8"/>
                    <a:pt x="10" y="8"/>
                    <a:pt x="11" y="9"/>
                  </a:cubicBezTo>
                  <a:cubicBezTo>
                    <a:pt x="11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3"/>
                    <a:pt x="10" y="13"/>
                    <a:pt x="10" y="14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7" y="6"/>
                    <a:pt x="8" y="6"/>
                  </a:cubicBezTo>
                  <a:close/>
                  <a:moveTo>
                    <a:pt x="8" y="35"/>
                  </a:moveTo>
                  <a:cubicBezTo>
                    <a:pt x="9" y="35"/>
                    <a:pt x="8" y="35"/>
                    <a:pt x="8" y="34"/>
                  </a:cubicBezTo>
                  <a:cubicBezTo>
                    <a:pt x="8" y="34"/>
                    <a:pt x="8" y="34"/>
                    <a:pt x="8" y="35"/>
                  </a:cubicBezTo>
                  <a:close/>
                  <a:moveTo>
                    <a:pt x="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8" y="33"/>
                    <a:pt x="8" y="32"/>
                    <a:pt x="8" y="32"/>
                  </a:cubicBezTo>
                  <a:close/>
                  <a:moveTo>
                    <a:pt x="7" y="14"/>
                  </a:moveTo>
                  <a:cubicBezTo>
                    <a:pt x="7" y="14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10" y="15"/>
                    <a:pt x="9" y="15"/>
                  </a:cubicBezTo>
                  <a:cubicBezTo>
                    <a:pt x="9" y="15"/>
                    <a:pt x="8" y="14"/>
                    <a:pt x="7" y="14"/>
                  </a:cubicBezTo>
                  <a:close/>
                  <a:moveTo>
                    <a:pt x="7" y="11"/>
                  </a:moveTo>
                  <a:cubicBezTo>
                    <a:pt x="6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8" y="12"/>
                  </a:moveTo>
                  <a:cubicBezTo>
                    <a:pt x="9" y="12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3"/>
                    <a:pt x="8" y="12"/>
                    <a:pt x="8" y="12"/>
                  </a:cubicBezTo>
                  <a:close/>
                  <a:moveTo>
                    <a:pt x="9" y="15"/>
                  </a:moveTo>
                  <a:cubicBezTo>
                    <a:pt x="9" y="15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5"/>
                  </a:cubicBezTo>
                  <a:close/>
                  <a:moveTo>
                    <a:pt x="9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lose/>
                  <a:moveTo>
                    <a:pt x="10" y="15"/>
                  </a:moveTo>
                  <a:cubicBezTo>
                    <a:pt x="10" y="16"/>
                    <a:pt x="10" y="16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lose/>
                  <a:moveTo>
                    <a:pt x="10" y="38"/>
                  </a:moveTo>
                  <a:cubicBezTo>
                    <a:pt x="10" y="39"/>
                    <a:pt x="9" y="38"/>
                    <a:pt x="9" y="39"/>
                  </a:cubicBezTo>
                  <a:cubicBezTo>
                    <a:pt x="9" y="39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lose/>
                  <a:moveTo>
                    <a:pt x="7" y="9"/>
                  </a:move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7" y="10"/>
                  </a:cubicBezTo>
                  <a:cubicBezTo>
                    <a:pt x="6" y="9"/>
                    <a:pt x="7" y="9"/>
                    <a:pt x="7" y="9"/>
                  </a:cubicBezTo>
                  <a:close/>
                  <a:moveTo>
                    <a:pt x="7" y="12"/>
                  </a:moveTo>
                  <a:cubicBezTo>
                    <a:pt x="7" y="12"/>
                    <a:pt x="6" y="12"/>
                    <a:pt x="6" y="11"/>
                  </a:cubicBezTo>
                  <a:cubicBezTo>
                    <a:pt x="6" y="10"/>
                    <a:pt x="7" y="11"/>
                    <a:pt x="7" y="12"/>
                  </a:cubicBezTo>
                  <a:close/>
                  <a:moveTo>
                    <a:pt x="6" y="12"/>
                  </a:moveTo>
                  <a:cubicBezTo>
                    <a:pt x="6" y="13"/>
                    <a:pt x="5" y="13"/>
                    <a:pt x="4" y="13"/>
                  </a:cubicBezTo>
                  <a:cubicBezTo>
                    <a:pt x="5" y="12"/>
                    <a:pt x="5" y="12"/>
                    <a:pt x="6" y="12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lose/>
                  <a:moveTo>
                    <a:pt x="4" y="23"/>
                  </a:moveTo>
                  <a:cubicBezTo>
                    <a:pt x="5" y="23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lose/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2" y="32"/>
                    <a:pt x="2" y="32"/>
                  </a:cubicBezTo>
                  <a:cubicBezTo>
                    <a:pt x="3" y="31"/>
                    <a:pt x="2" y="30"/>
                    <a:pt x="2" y="30"/>
                  </a:cubicBezTo>
                  <a:cubicBezTo>
                    <a:pt x="3" y="30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2"/>
                    <a:pt x="3" y="32"/>
                  </a:cubicBezTo>
                  <a:cubicBezTo>
                    <a:pt x="3" y="32"/>
                    <a:pt x="3" y="31"/>
                    <a:pt x="4" y="32"/>
                  </a:cubicBezTo>
                  <a:cubicBezTo>
                    <a:pt x="4" y="32"/>
                    <a:pt x="3" y="33"/>
                    <a:pt x="3" y="33"/>
                  </a:cubicBezTo>
                  <a:close/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0"/>
                    <a:pt x="3" y="29"/>
                    <a:pt x="3" y="29"/>
                  </a:cubicBezTo>
                  <a:close/>
                  <a:moveTo>
                    <a:pt x="4" y="33"/>
                  </a:moveTo>
                  <a:cubicBezTo>
                    <a:pt x="4" y="33"/>
                    <a:pt x="4" y="33"/>
                    <a:pt x="4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lose/>
                  <a:moveTo>
                    <a:pt x="4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lose/>
                  <a:moveTo>
                    <a:pt x="5" y="32"/>
                  </a:moveTo>
                  <a:cubicBezTo>
                    <a:pt x="5" y="32"/>
                    <a:pt x="4" y="32"/>
                    <a:pt x="4" y="32"/>
                  </a:cubicBezTo>
                  <a:cubicBezTo>
                    <a:pt x="4" y="32"/>
                    <a:pt x="4" y="32"/>
                    <a:pt x="5" y="32"/>
                  </a:cubicBezTo>
                  <a:close/>
                  <a:moveTo>
                    <a:pt x="4" y="20"/>
                  </a:moveTo>
                  <a:cubicBezTo>
                    <a:pt x="4" y="20"/>
                    <a:pt x="4" y="19"/>
                    <a:pt x="4" y="19"/>
                  </a:cubicBezTo>
                  <a:cubicBezTo>
                    <a:pt x="4" y="20"/>
                    <a:pt x="4" y="21"/>
                    <a:pt x="4" y="20"/>
                  </a:cubicBezTo>
                  <a:close/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4"/>
                  </a:cubicBezTo>
                  <a:cubicBezTo>
                    <a:pt x="4" y="24"/>
                    <a:pt x="4" y="25"/>
                    <a:pt x="4" y="25"/>
                  </a:cubicBezTo>
                  <a:close/>
                  <a:moveTo>
                    <a:pt x="4" y="23"/>
                  </a:moveTo>
                  <a:cubicBezTo>
                    <a:pt x="3" y="23"/>
                    <a:pt x="3" y="22"/>
                    <a:pt x="3" y="22"/>
                  </a:cubicBezTo>
                  <a:cubicBezTo>
                    <a:pt x="3" y="22"/>
                    <a:pt x="4" y="23"/>
                    <a:pt x="4" y="23"/>
                  </a:cubicBezTo>
                  <a:close/>
                  <a:moveTo>
                    <a:pt x="2" y="27"/>
                  </a:moveTo>
                  <a:cubicBezTo>
                    <a:pt x="2" y="27"/>
                    <a:pt x="2" y="26"/>
                    <a:pt x="2" y="26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6"/>
                    <a:pt x="2" y="27"/>
                  </a:cubicBezTo>
                  <a:close/>
                  <a:moveTo>
                    <a:pt x="3" y="21"/>
                  </a:moveTo>
                  <a:cubicBezTo>
                    <a:pt x="3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3" y="18"/>
                  </a:moveTo>
                  <a:cubicBezTo>
                    <a:pt x="2" y="18"/>
                    <a:pt x="2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4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4"/>
                    <a:pt x="3" y="14"/>
                  </a:cubicBezTo>
                  <a:close/>
                  <a:moveTo>
                    <a:pt x="3" y="16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lose/>
                  <a:moveTo>
                    <a:pt x="2" y="13"/>
                  </a:moveTo>
                  <a:cubicBezTo>
                    <a:pt x="2" y="13"/>
                    <a:pt x="2" y="14"/>
                    <a:pt x="2" y="14"/>
                  </a:cubicBezTo>
                  <a:cubicBezTo>
                    <a:pt x="2" y="14"/>
                    <a:pt x="2" y="13"/>
                    <a:pt x="2" y="13"/>
                  </a:cubicBezTo>
                  <a:close/>
                  <a:moveTo>
                    <a:pt x="1" y="12"/>
                  </a:moveTo>
                  <a:cubicBezTo>
                    <a:pt x="1" y="13"/>
                    <a:pt x="2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lose/>
                  <a:moveTo>
                    <a:pt x="1" y="14"/>
                  </a:moveTo>
                  <a:cubicBezTo>
                    <a:pt x="1" y="14"/>
                    <a:pt x="2" y="15"/>
                    <a:pt x="2" y="14"/>
                  </a:cubicBezTo>
                  <a:cubicBezTo>
                    <a:pt x="2" y="15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1" y="18"/>
                  </a:moveTo>
                  <a:cubicBezTo>
                    <a:pt x="1" y="18"/>
                    <a:pt x="1" y="18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lose/>
                  <a:moveTo>
                    <a:pt x="1" y="19"/>
                  </a:moveTo>
                  <a:cubicBezTo>
                    <a:pt x="1" y="19"/>
                    <a:pt x="2" y="19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lose/>
                  <a:moveTo>
                    <a:pt x="1" y="29"/>
                  </a:moveTo>
                  <a:cubicBezTo>
                    <a:pt x="1" y="29"/>
                    <a:pt x="1" y="28"/>
                    <a:pt x="2" y="29"/>
                  </a:cubicBezTo>
                  <a:cubicBezTo>
                    <a:pt x="2" y="29"/>
                    <a:pt x="2" y="29"/>
                    <a:pt x="2" y="30"/>
                  </a:cubicBezTo>
                  <a:cubicBezTo>
                    <a:pt x="2" y="29"/>
                    <a:pt x="2" y="30"/>
                    <a:pt x="1" y="29"/>
                  </a:cubicBezTo>
                  <a:close/>
                  <a:moveTo>
                    <a:pt x="4" y="36"/>
                  </a:moveTo>
                  <a:cubicBezTo>
                    <a:pt x="3" y="36"/>
                    <a:pt x="3" y="36"/>
                    <a:pt x="2" y="35"/>
                  </a:cubicBezTo>
                  <a:cubicBezTo>
                    <a:pt x="2" y="35"/>
                    <a:pt x="3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4"/>
                    <a:pt x="2" y="33"/>
                    <a:pt x="2" y="32"/>
                  </a:cubicBezTo>
                  <a:cubicBezTo>
                    <a:pt x="3" y="32"/>
                    <a:pt x="2" y="33"/>
                    <a:pt x="2" y="33"/>
                  </a:cubicBezTo>
                  <a:cubicBezTo>
                    <a:pt x="3" y="34"/>
                    <a:pt x="3" y="34"/>
                    <a:pt x="4" y="35"/>
                  </a:cubicBezTo>
                  <a:cubicBezTo>
                    <a:pt x="3" y="35"/>
                    <a:pt x="3" y="35"/>
                    <a:pt x="4" y="36"/>
                  </a:cubicBezTo>
                  <a:close/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3"/>
                    <a:pt x="4" y="33"/>
                    <a:pt x="5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4" y="37"/>
                  </a:cubicBezTo>
                  <a:close/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8"/>
                    <a:pt x="4" y="18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5" y="16"/>
                    <a:pt x="5" y="15"/>
                    <a:pt x="6" y="15"/>
                  </a:cubicBezTo>
                  <a:cubicBezTo>
                    <a:pt x="6" y="16"/>
                    <a:pt x="5" y="16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19"/>
                    <a:pt x="5" y="19"/>
                    <a:pt x="5" y="19"/>
                  </a:cubicBezTo>
                  <a:close/>
                  <a:moveTo>
                    <a:pt x="5" y="26"/>
                  </a:moveTo>
                  <a:cubicBezTo>
                    <a:pt x="6" y="26"/>
                    <a:pt x="6" y="26"/>
                    <a:pt x="6" y="27"/>
                  </a:cubicBezTo>
                  <a:cubicBezTo>
                    <a:pt x="6" y="27"/>
                    <a:pt x="5" y="27"/>
                    <a:pt x="5" y="26"/>
                  </a:cubicBezTo>
                  <a:close/>
                  <a:moveTo>
                    <a:pt x="5" y="6"/>
                  </a:moveTo>
                  <a:cubicBezTo>
                    <a:pt x="6" y="6"/>
                    <a:pt x="6" y="6"/>
                    <a:pt x="6" y="7"/>
                  </a:cubicBezTo>
                  <a:cubicBezTo>
                    <a:pt x="5" y="6"/>
                    <a:pt x="6" y="6"/>
                    <a:pt x="5" y="6"/>
                  </a:cubicBezTo>
                  <a:close/>
                  <a:moveTo>
                    <a:pt x="6" y="36"/>
                  </a:moveTo>
                  <a:cubicBezTo>
                    <a:pt x="6" y="35"/>
                    <a:pt x="6" y="35"/>
                    <a:pt x="6" y="34"/>
                  </a:cubicBezTo>
                  <a:cubicBezTo>
                    <a:pt x="6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7" y="34"/>
                    <a:pt x="7" y="35"/>
                  </a:cubicBezTo>
                  <a:cubicBezTo>
                    <a:pt x="8" y="35"/>
                    <a:pt x="8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8" y="36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8" y="37"/>
                    <a:pt x="7" y="3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6" y="35"/>
                    <a:pt x="6" y="36"/>
                  </a:cubicBezTo>
                  <a:close/>
                  <a:moveTo>
                    <a:pt x="8" y="39"/>
                  </a:moveTo>
                  <a:cubicBezTo>
                    <a:pt x="8" y="39"/>
                    <a:pt x="8" y="39"/>
                    <a:pt x="8" y="38"/>
                  </a:cubicBezTo>
                  <a:cubicBezTo>
                    <a:pt x="8" y="38"/>
                    <a:pt x="8" y="39"/>
                    <a:pt x="7" y="39"/>
                  </a:cubicBezTo>
                  <a:cubicBezTo>
                    <a:pt x="7" y="38"/>
                    <a:pt x="7" y="37"/>
                    <a:pt x="8" y="38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8" y="38"/>
                    <a:pt x="9" y="39"/>
                    <a:pt x="8" y="39"/>
                  </a:cubicBezTo>
                  <a:close/>
                  <a:moveTo>
                    <a:pt x="10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6"/>
                    <a:pt x="10" y="36"/>
                  </a:cubicBezTo>
                  <a:close/>
                  <a:moveTo>
                    <a:pt x="9" y="40"/>
                  </a:moveTo>
                  <a:cubicBezTo>
                    <a:pt x="9" y="40"/>
                    <a:pt x="10" y="41"/>
                    <a:pt x="10" y="41"/>
                  </a:cubicBezTo>
                  <a:cubicBezTo>
                    <a:pt x="10" y="41"/>
                    <a:pt x="9" y="41"/>
                    <a:pt x="9" y="40"/>
                  </a:cubicBezTo>
                  <a:close/>
                  <a:moveTo>
                    <a:pt x="10" y="36"/>
                  </a:moveTo>
                  <a:cubicBezTo>
                    <a:pt x="10" y="36"/>
                    <a:pt x="11" y="37"/>
                    <a:pt x="11" y="37"/>
                  </a:cubicBezTo>
                  <a:cubicBezTo>
                    <a:pt x="11" y="37"/>
                    <a:pt x="11" y="37"/>
                    <a:pt x="10" y="37"/>
                  </a:cubicBezTo>
                  <a:cubicBezTo>
                    <a:pt x="10" y="37"/>
                    <a:pt x="10" y="37"/>
                    <a:pt x="10" y="36"/>
                  </a:cubicBezTo>
                  <a:close/>
                  <a:moveTo>
                    <a:pt x="11" y="41"/>
                  </a:moveTo>
                  <a:cubicBezTo>
                    <a:pt x="11" y="41"/>
                    <a:pt x="11" y="41"/>
                    <a:pt x="11" y="41"/>
                  </a:cubicBezTo>
                  <a:cubicBezTo>
                    <a:pt x="11" y="42"/>
                    <a:pt x="11" y="41"/>
                    <a:pt x="11" y="41"/>
                  </a:cubicBezTo>
                  <a:close/>
                  <a:moveTo>
                    <a:pt x="11" y="35"/>
                  </a:moveTo>
                  <a:cubicBezTo>
                    <a:pt x="11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5"/>
                  </a:cubicBezTo>
                  <a:close/>
                  <a:moveTo>
                    <a:pt x="11" y="39"/>
                  </a:move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1" y="39"/>
                  </a:cubicBezTo>
                  <a:close/>
                  <a:moveTo>
                    <a:pt x="12" y="38"/>
                  </a:moveTo>
                  <a:cubicBezTo>
                    <a:pt x="11" y="38"/>
                    <a:pt x="11" y="37"/>
                    <a:pt x="12" y="37"/>
                  </a:cubicBezTo>
                  <a:cubicBezTo>
                    <a:pt x="12" y="37"/>
                    <a:pt x="12" y="38"/>
                    <a:pt x="12" y="38"/>
                  </a:cubicBezTo>
                  <a:close/>
                  <a:moveTo>
                    <a:pt x="12" y="42"/>
                  </a:moveTo>
                  <a:cubicBezTo>
                    <a:pt x="12" y="42"/>
                    <a:pt x="13" y="42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lose/>
                  <a:moveTo>
                    <a:pt x="14" y="43"/>
                  </a:moveTo>
                  <a:cubicBezTo>
                    <a:pt x="14" y="43"/>
                    <a:pt x="14" y="42"/>
                    <a:pt x="13" y="42"/>
                  </a:cubicBezTo>
                  <a:cubicBezTo>
                    <a:pt x="13" y="42"/>
                    <a:pt x="14" y="42"/>
                    <a:pt x="14" y="42"/>
                  </a:cubicBezTo>
                  <a:cubicBezTo>
                    <a:pt x="14" y="43"/>
                    <a:pt x="14" y="43"/>
                    <a:pt x="14" y="43"/>
                  </a:cubicBezTo>
                  <a:close/>
                  <a:moveTo>
                    <a:pt x="19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8" y="43"/>
                    <a:pt x="19" y="43"/>
                  </a:cubicBezTo>
                  <a:close/>
                  <a:moveTo>
                    <a:pt x="20" y="26"/>
                  </a:moveTo>
                  <a:cubicBezTo>
                    <a:pt x="20" y="26"/>
                    <a:pt x="20" y="26"/>
                    <a:pt x="20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20" y="42"/>
                  </a:moveTo>
                  <a:cubicBezTo>
                    <a:pt x="21" y="42"/>
                    <a:pt x="21" y="43"/>
                    <a:pt x="21" y="43"/>
                  </a:cubicBezTo>
                  <a:cubicBezTo>
                    <a:pt x="20" y="43"/>
                    <a:pt x="20" y="42"/>
                    <a:pt x="20" y="42"/>
                  </a:cubicBezTo>
                  <a:close/>
                  <a:moveTo>
                    <a:pt x="20" y="38"/>
                  </a:moveTo>
                  <a:cubicBezTo>
                    <a:pt x="21" y="38"/>
                    <a:pt x="21" y="39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0" y="39"/>
                    <a:pt x="20" y="39"/>
                    <a:pt x="20" y="38"/>
                  </a:cubicBezTo>
                  <a:close/>
                  <a:moveTo>
                    <a:pt x="20" y="44"/>
                  </a:moveTo>
                  <a:cubicBezTo>
                    <a:pt x="21" y="44"/>
                    <a:pt x="21" y="44"/>
                    <a:pt x="21" y="44"/>
                  </a:cubicBezTo>
                  <a:cubicBezTo>
                    <a:pt x="21" y="45"/>
                    <a:pt x="20" y="44"/>
                    <a:pt x="20" y="44"/>
                  </a:cubicBezTo>
                  <a:close/>
                  <a:moveTo>
                    <a:pt x="21" y="46"/>
                  </a:move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lose/>
                  <a:moveTo>
                    <a:pt x="22" y="40"/>
                  </a:moveTo>
                  <a:cubicBezTo>
                    <a:pt x="21" y="40"/>
                    <a:pt x="21" y="39"/>
                    <a:pt x="21" y="39"/>
                  </a:cubicBezTo>
                  <a:cubicBezTo>
                    <a:pt x="22" y="39"/>
                    <a:pt x="22" y="40"/>
                    <a:pt x="22" y="40"/>
                  </a:cubicBezTo>
                  <a:close/>
                  <a:moveTo>
                    <a:pt x="23" y="37"/>
                  </a:moveTo>
                  <a:cubicBezTo>
                    <a:pt x="23" y="36"/>
                    <a:pt x="24" y="36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lose/>
                  <a:moveTo>
                    <a:pt x="24" y="35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5"/>
                    <a:pt x="24" y="35"/>
                  </a:cubicBezTo>
                  <a:close/>
                  <a:moveTo>
                    <a:pt x="24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3" y="36"/>
                    <a:pt x="23" y="35"/>
                  </a:cubicBezTo>
                  <a:cubicBezTo>
                    <a:pt x="24" y="35"/>
                    <a:pt x="24" y="35"/>
                    <a:pt x="24" y="36"/>
                  </a:cubicBezTo>
                  <a:close/>
                  <a:moveTo>
                    <a:pt x="25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lose/>
                  <a:moveTo>
                    <a:pt x="23" y="26"/>
                  </a:moveTo>
                  <a:cubicBezTo>
                    <a:pt x="23" y="26"/>
                    <a:pt x="23" y="25"/>
                    <a:pt x="22" y="25"/>
                  </a:cubicBezTo>
                  <a:cubicBezTo>
                    <a:pt x="21" y="24"/>
                    <a:pt x="20" y="24"/>
                    <a:pt x="19" y="24"/>
                  </a:cubicBezTo>
                  <a:cubicBezTo>
                    <a:pt x="19" y="24"/>
                    <a:pt x="19" y="24"/>
                    <a:pt x="19" y="23"/>
                  </a:cubicBezTo>
                  <a:cubicBezTo>
                    <a:pt x="18" y="23"/>
                    <a:pt x="19" y="24"/>
                    <a:pt x="19" y="25"/>
                  </a:cubicBezTo>
                  <a:cubicBezTo>
                    <a:pt x="19" y="27"/>
                    <a:pt x="18" y="29"/>
                    <a:pt x="19" y="31"/>
                  </a:cubicBezTo>
                  <a:cubicBezTo>
                    <a:pt x="18" y="31"/>
                    <a:pt x="19" y="32"/>
                    <a:pt x="18" y="33"/>
                  </a:cubicBezTo>
                  <a:cubicBezTo>
                    <a:pt x="19" y="33"/>
                    <a:pt x="19" y="34"/>
                    <a:pt x="19" y="34"/>
                  </a:cubicBezTo>
                  <a:cubicBezTo>
                    <a:pt x="18" y="36"/>
                    <a:pt x="19" y="40"/>
                    <a:pt x="18" y="41"/>
                  </a:cubicBezTo>
                  <a:cubicBezTo>
                    <a:pt x="18" y="42"/>
                    <a:pt x="17" y="43"/>
                    <a:pt x="16" y="42"/>
                  </a:cubicBezTo>
                  <a:cubicBezTo>
                    <a:pt x="14" y="42"/>
                    <a:pt x="12" y="40"/>
                    <a:pt x="12" y="37"/>
                  </a:cubicBezTo>
                  <a:cubicBezTo>
                    <a:pt x="13" y="37"/>
                    <a:pt x="14" y="39"/>
                    <a:pt x="14" y="40"/>
                  </a:cubicBezTo>
                  <a:cubicBezTo>
                    <a:pt x="16" y="41"/>
                    <a:pt x="18" y="41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6"/>
                    <a:pt x="17" y="33"/>
                    <a:pt x="17" y="30"/>
                  </a:cubicBezTo>
                  <a:cubicBezTo>
                    <a:pt x="17" y="28"/>
                    <a:pt x="17" y="25"/>
                    <a:pt x="17" y="23"/>
                  </a:cubicBezTo>
                  <a:cubicBezTo>
                    <a:pt x="17" y="22"/>
                    <a:pt x="17" y="23"/>
                    <a:pt x="16" y="23"/>
                  </a:cubicBezTo>
                  <a:cubicBezTo>
                    <a:pt x="16" y="22"/>
                    <a:pt x="13" y="21"/>
                    <a:pt x="13" y="22"/>
                  </a:cubicBezTo>
                  <a:cubicBezTo>
                    <a:pt x="12" y="21"/>
                    <a:pt x="11" y="20"/>
                    <a:pt x="10" y="20"/>
                  </a:cubicBezTo>
                  <a:cubicBezTo>
                    <a:pt x="11" y="18"/>
                    <a:pt x="13" y="18"/>
                    <a:pt x="15" y="17"/>
                  </a:cubicBezTo>
                  <a:cubicBezTo>
                    <a:pt x="16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8" y="17"/>
                    <a:pt x="18" y="17"/>
                    <a:pt x="19" y="18"/>
                  </a:cubicBezTo>
                  <a:cubicBezTo>
                    <a:pt x="19" y="18"/>
                    <a:pt x="18" y="18"/>
                    <a:pt x="18" y="18"/>
                  </a:cubicBezTo>
                  <a:cubicBezTo>
                    <a:pt x="19" y="19"/>
                    <a:pt x="21" y="20"/>
                    <a:pt x="23" y="22"/>
                  </a:cubicBezTo>
                  <a:cubicBezTo>
                    <a:pt x="23" y="22"/>
                    <a:pt x="23" y="22"/>
                    <a:pt x="24" y="22"/>
                  </a:cubicBezTo>
                  <a:cubicBezTo>
                    <a:pt x="24" y="23"/>
                    <a:pt x="25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6" y="26"/>
                    <a:pt x="26" y="27"/>
                  </a:cubicBezTo>
                  <a:cubicBezTo>
                    <a:pt x="25" y="26"/>
                    <a:pt x="24" y="25"/>
                    <a:pt x="23" y="26"/>
                  </a:cubicBezTo>
                  <a:close/>
                  <a:moveTo>
                    <a:pt x="13" y="34"/>
                  </a:moveTo>
                  <a:cubicBezTo>
                    <a:pt x="13" y="34"/>
                    <a:pt x="14" y="34"/>
                    <a:pt x="14" y="34"/>
                  </a:cubicBezTo>
                  <a:cubicBezTo>
                    <a:pt x="14" y="35"/>
                    <a:pt x="14" y="35"/>
                    <a:pt x="13" y="35"/>
                  </a:cubicBezTo>
                  <a:cubicBezTo>
                    <a:pt x="13" y="34"/>
                    <a:pt x="13" y="34"/>
                    <a:pt x="13" y="34"/>
                  </a:cubicBezTo>
                  <a:close/>
                  <a:moveTo>
                    <a:pt x="16" y="35"/>
                  </a:moveTo>
                  <a:cubicBezTo>
                    <a:pt x="16" y="35"/>
                    <a:pt x="17" y="36"/>
                    <a:pt x="17" y="36"/>
                  </a:cubicBezTo>
                  <a:cubicBezTo>
                    <a:pt x="17" y="36"/>
                    <a:pt x="16" y="36"/>
                    <a:pt x="16" y="35"/>
                  </a:cubicBezTo>
                  <a:close/>
                  <a:moveTo>
                    <a:pt x="26" y="43"/>
                  </a:moveTo>
                  <a:cubicBezTo>
                    <a:pt x="26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8"/>
                  </a:moveTo>
                  <a:cubicBezTo>
                    <a:pt x="27" y="48"/>
                    <a:pt x="27" y="47"/>
                    <a:pt x="27" y="47"/>
                  </a:cubicBezTo>
                  <a:cubicBezTo>
                    <a:pt x="27" y="47"/>
                    <a:pt x="27" y="47"/>
                    <a:pt x="28" y="47"/>
                  </a:cubicBezTo>
                  <a:cubicBezTo>
                    <a:pt x="28" y="48"/>
                    <a:pt x="27" y="48"/>
                    <a:pt x="27" y="48"/>
                  </a:cubicBezTo>
                  <a:close/>
                  <a:moveTo>
                    <a:pt x="28" y="46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lose/>
                  <a:moveTo>
                    <a:pt x="28" y="46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7" y="45"/>
                    <a:pt x="27" y="45"/>
                    <a:pt x="27" y="46"/>
                  </a:cubicBezTo>
                  <a:cubicBezTo>
                    <a:pt x="26" y="45"/>
                    <a:pt x="27" y="46"/>
                    <a:pt x="26" y="46"/>
                  </a:cubicBezTo>
                  <a:cubicBezTo>
                    <a:pt x="26" y="45"/>
                    <a:pt x="26" y="45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5"/>
                    <a:pt x="27" y="44"/>
                  </a:cubicBezTo>
                  <a:cubicBezTo>
                    <a:pt x="27" y="44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9" y="45"/>
                    <a:pt x="28" y="46"/>
                    <a:pt x="28" y="46"/>
                  </a:cubicBezTo>
                  <a:close/>
                  <a:moveTo>
                    <a:pt x="29" y="45"/>
                  </a:moveTo>
                  <a:cubicBezTo>
                    <a:pt x="29" y="45"/>
                    <a:pt x="29" y="44"/>
                    <a:pt x="29" y="44"/>
                  </a:cubicBezTo>
                  <a:cubicBezTo>
                    <a:pt x="29" y="44"/>
                    <a:pt x="30" y="45"/>
                    <a:pt x="30" y="45"/>
                  </a:cubicBezTo>
                  <a:cubicBezTo>
                    <a:pt x="30" y="45"/>
                    <a:pt x="30" y="45"/>
                    <a:pt x="29" y="45"/>
                  </a:cubicBezTo>
                  <a:close/>
                  <a:moveTo>
                    <a:pt x="30" y="46"/>
                  </a:moveTo>
                  <a:cubicBezTo>
                    <a:pt x="30" y="47"/>
                    <a:pt x="31" y="47"/>
                    <a:pt x="31" y="48"/>
                  </a:cubicBezTo>
                  <a:cubicBezTo>
                    <a:pt x="30" y="48"/>
                    <a:pt x="29" y="46"/>
                    <a:pt x="30" y="46"/>
                  </a:cubicBezTo>
                  <a:close/>
                  <a:moveTo>
                    <a:pt x="31" y="37"/>
                  </a:moveTo>
                  <a:cubicBezTo>
                    <a:pt x="31" y="37"/>
                    <a:pt x="31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7"/>
                  </a:cubicBezTo>
                  <a:close/>
                  <a:moveTo>
                    <a:pt x="34" y="48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34" y="49"/>
                    <a:pt x="34" y="48"/>
                    <a:pt x="34" y="48"/>
                  </a:cubicBezTo>
                  <a:close/>
                  <a:moveTo>
                    <a:pt x="34" y="50"/>
                  </a:move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50"/>
                    <a:pt x="34" y="50"/>
                  </a:cubicBezTo>
                  <a:close/>
                  <a:moveTo>
                    <a:pt x="35" y="49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2" y="49"/>
                    <a:pt x="33" y="49"/>
                    <a:pt x="33" y="50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1" y="47"/>
                  </a:cubicBezTo>
                  <a:cubicBezTo>
                    <a:pt x="32" y="47"/>
                    <a:pt x="32" y="48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1" y="47"/>
                  </a:cubicBezTo>
                  <a:cubicBezTo>
                    <a:pt x="31" y="46"/>
                    <a:pt x="31" y="46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ubicBezTo>
                    <a:pt x="32" y="44"/>
                    <a:pt x="32" y="44"/>
                    <a:pt x="33" y="45"/>
                  </a:cubicBezTo>
                  <a:cubicBezTo>
                    <a:pt x="33" y="44"/>
                    <a:pt x="32" y="44"/>
                    <a:pt x="32" y="43"/>
                  </a:cubicBezTo>
                  <a:cubicBezTo>
                    <a:pt x="32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3"/>
                    <a:pt x="33" y="44"/>
                  </a:cubicBezTo>
                  <a:cubicBezTo>
                    <a:pt x="34" y="44"/>
                    <a:pt x="33" y="43"/>
                    <a:pt x="34" y="43"/>
                  </a:cubicBezTo>
                  <a:cubicBezTo>
                    <a:pt x="34" y="43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5" y="44"/>
                  </a:cubicBez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7"/>
                    <a:pt x="35" y="48"/>
                    <a:pt x="35" y="49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5" y="21"/>
                    <a:pt x="35" y="22"/>
                  </a:cubicBezTo>
                  <a:cubicBezTo>
                    <a:pt x="35" y="22"/>
                    <a:pt x="35" y="23"/>
                    <a:pt x="35" y="22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49" name="Freeform 481"/>
            <p:cNvSpPr>
              <a:spLocks noEditPoints="1"/>
            </p:cNvSpPr>
            <p:nvPr/>
          </p:nvSpPr>
          <p:spPr bwMode="auto">
            <a:xfrm>
              <a:off x="4154" y="2574"/>
              <a:ext cx="77" cy="106"/>
            </a:xfrm>
            <a:custGeom>
              <a:avLst/>
              <a:gdLst>
                <a:gd name="T0" fmla="*/ 37 w 37"/>
                <a:gd name="T1" fmla="*/ 28 h 51"/>
                <a:gd name="T2" fmla="*/ 31 w 37"/>
                <a:gd name="T3" fmla="*/ 12 h 51"/>
                <a:gd name="T4" fmla="*/ 21 w 37"/>
                <a:gd name="T5" fmla="*/ 8 h 51"/>
                <a:gd name="T6" fmla="*/ 1 w 37"/>
                <a:gd name="T7" fmla="*/ 1 h 51"/>
                <a:gd name="T8" fmla="*/ 2 w 37"/>
                <a:gd name="T9" fmla="*/ 27 h 51"/>
                <a:gd name="T10" fmla="*/ 10 w 37"/>
                <a:gd name="T11" fmla="*/ 40 h 51"/>
                <a:gd name="T12" fmla="*/ 15 w 37"/>
                <a:gd name="T13" fmla="*/ 41 h 51"/>
                <a:gd name="T14" fmla="*/ 31 w 37"/>
                <a:gd name="T15" fmla="*/ 48 h 51"/>
                <a:gd name="T16" fmla="*/ 30 w 37"/>
                <a:gd name="T17" fmla="*/ 43 h 51"/>
                <a:gd name="T18" fmla="*/ 32 w 37"/>
                <a:gd name="T19" fmla="*/ 46 h 51"/>
                <a:gd name="T20" fmla="*/ 31 w 37"/>
                <a:gd name="T21" fmla="*/ 48 h 51"/>
                <a:gd name="T22" fmla="*/ 37 w 37"/>
                <a:gd name="T23" fmla="*/ 49 h 51"/>
                <a:gd name="T24" fmla="*/ 6 w 37"/>
                <a:gd name="T25" fmla="*/ 8 h 51"/>
                <a:gd name="T26" fmla="*/ 5 w 37"/>
                <a:gd name="T27" fmla="*/ 9 h 51"/>
                <a:gd name="T28" fmla="*/ 5 w 37"/>
                <a:gd name="T29" fmla="*/ 12 h 51"/>
                <a:gd name="T30" fmla="*/ 7 w 37"/>
                <a:gd name="T31" fmla="*/ 11 h 51"/>
                <a:gd name="T32" fmla="*/ 8 w 37"/>
                <a:gd name="T33" fmla="*/ 6 h 51"/>
                <a:gd name="T34" fmla="*/ 25 w 37"/>
                <a:gd name="T35" fmla="*/ 30 h 51"/>
                <a:gd name="T36" fmla="*/ 23 w 37"/>
                <a:gd name="T37" fmla="*/ 25 h 51"/>
                <a:gd name="T38" fmla="*/ 16 w 37"/>
                <a:gd name="T39" fmla="*/ 27 h 51"/>
                <a:gd name="T40" fmla="*/ 15 w 37"/>
                <a:gd name="T41" fmla="*/ 14 h 51"/>
                <a:gd name="T42" fmla="*/ 24 w 37"/>
                <a:gd name="T43" fmla="*/ 35 h 51"/>
                <a:gd name="T44" fmla="*/ 15 w 37"/>
                <a:gd name="T45" fmla="*/ 12 h 51"/>
                <a:gd name="T46" fmla="*/ 14 w 37"/>
                <a:gd name="T47" fmla="*/ 11 h 51"/>
                <a:gd name="T48" fmla="*/ 11 w 37"/>
                <a:gd name="T49" fmla="*/ 30 h 51"/>
                <a:gd name="T50" fmla="*/ 17 w 37"/>
                <a:gd name="T51" fmla="*/ 34 h 51"/>
                <a:gd name="T52" fmla="*/ 28 w 37"/>
                <a:gd name="T53" fmla="*/ 45 h 51"/>
                <a:gd name="T54" fmla="*/ 27 w 37"/>
                <a:gd name="T55" fmla="*/ 44 h 51"/>
                <a:gd name="T56" fmla="*/ 21 w 37"/>
                <a:gd name="T57" fmla="*/ 39 h 51"/>
                <a:gd name="T58" fmla="*/ 28 w 37"/>
                <a:gd name="T59" fmla="*/ 44 h 51"/>
                <a:gd name="T60" fmla="*/ 32 w 37"/>
                <a:gd name="T61" fmla="*/ 49 h 51"/>
                <a:gd name="T62" fmla="*/ 33 w 37"/>
                <a:gd name="T63" fmla="*/ 37 h 51"/>
                <a:gd name="T64" fmla="*/ 31 w 37"/>
                <a:gd name="T65" fmla="*/ 38 h 51"/>
                <a:gd name="T66" fmla="*/ 33 w 37"/>
                <a:gd name="T67" fmla="*/ 18 h 51"/>
                <a:gd name="T68" fmla="*/ 32 w 37"/>
                <a:gd name="T69" fmla="*/ 20 h 51"/>
                <a:gd name="T70" fmla="*/ 33 w 37"/>
                <a:gd name="T71" fmla="*/ 29 h 51"/>
                <a:gd name="T72" fmla="*/ 33 w 37"/>
                <a:gd name="T73" fmla="*/ 29 h 51"/>
                <a:gd name="T74" fmla="*/ 34 w 37"/>
                <a:gd name="T75" fmla="*/ 27 h 51"/>
                <a:gd name="T76" fmla="*/ 33 w 37"/>
                <a:gd name="T77" fmla="*/ 14 h 51"/>
                <a:gd name="T78" fmla="*/ 32 w 37"/>
                <a:gd name="T79" fmla="*/ 16 h 51"/>
                <a:gd name="T80" fmla="*/ 30 w 37"/>
                <a:gd name="T81" fmla="*/ 18 h 51"/>
                <a:gd name="T82" fmla="*/ 30 w 37"/>
                <a:gd name="T83" fmla="*/ 14 h 51"/>
                <a:gd name="T84" fmla="*/ 30 w 37"/>
                <a:gd name="T85" fmla="*/ 22 h 51"/>
                <a:gd name="T86" fmla="*/ 30 w 37"/>
                <a:gd name="T87" fmla="*/ 17 h 51"/>
                <a:gd name="T88" fmla="*/ 29 w 37"/>
                <a:gd name="T89" fmla="*/ 45 h 51"/>
                <a:gd name="T90" fmla="*/ 29 w 37"/>
                <a:gd name="T91" fmla="*/ 43 h 51"/>
                <a:gd name="T92" fmla="*/ 30 w 37"/>
                <a:gd name="T93" fmla="*/ 33 h 51"/>
                <a:gd name="T94" fmla="*/ 30 w 37"/>
                <a:gd name="T95" fmla="*/ 20 h 51"/>
                <a:gd name="T96" fmla="*/ 31 w 37"/>
                <a:gd name="T97" fmla="*/ 42 h 51"/>
                <a:gd name="T98" fmla="*/ 31 w 37"/>
                <a:gd name="T99" fmla="*/ 40 h 51"/>
                <a:gd name="T100" fmla="*/ 33 w 37"/>
                <a:gd name="T101" fmla="*/ 42 h 51"/>
                <a:gd name="T102" fmla="*/ 33 w 37"/>
                <a:gd name="T103" fmla="*/ 46 h 51"/>
                <a:gd name="T104" fmla="*/ 33 w 37"/>
                <a:gd name="T105" fmla="*/ 44 h 51"/>
                <a:gd name="T106" fmla="*/ 32 w 37"/>
                <a:gd name="T107" fmla="*/ 40 h 51"/>
                <a:gd name="T108" fmla="*/ 34 w 37"/>
                <a:gd name="T109" fmla="*/ 40 h 51"/>
                <a:gd name="T110" fmla="*/ 35 w 37"/>
                <a:gd name="T111" fmla="*/ 44 h 51"/>
                <a:gd name="T112" fmla="*/ 35 w 37"/>
                <a:gd name="T1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51">
                  <a:moveTo>
                    <a:pt x="37" y="43"/>
                  </a:moveTo>
                  <a:cubicBezTo>
                    <a:pt x="37" y="42"/>
                    <a:pt x="37" y="42"/>
                    <a:pt x="37" y="41"/>
                  </a:cubicBezTo>
                  <a:cubicBezTo>
                    <a:pt x="37" y="39"/>
                    <a:pt x="37" y="37"/>
                    <a:pt x="36" y="35"/>
                  </a:cubicBezTo>
                  <a:cubicBezTo>
                    <a:pt x="37" y="33"/>
                    <a:pt x="37" y="31"/>
                    <a:pt x="37" y="28"/>
                  </a:cubicBezTo>
                  <a:cubicBezTo>
                    <a:pt x="37" y="27"/>
                    <a:pt x="36" y="25"/>
                    <a:pt x="36" y="23"/>
                  </a:cubicBezTo>
                  <a:cubicBezTo>
                    <a:pt x="36" y="21"/>
                    <a:pt x="37" y="19"/>
                    <a:pt x="36" y="17"/>
                  </a:cubicBezTo>
                  <a:cubicBezTo>
                    <a:pt x="36" y="16"/>
                    <a:pt x="36" y="15"/>
                    <a:pt x="36" y="15"/>
                  </a:cubicBezTo>
                  <a:cubicBezTo>
                    <a:pt x="34" y="13"/>
                    <a:pt x="32" y="13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29" y="11"/>
                    <a:pt x="28" y="12"/>
                  </a:cubicBezTo>
                  <a:cubicBezTo>
                    <a:pt x="27" y="10"/>
                    <a:pt x="25" y="10"/>
                    <a:pt x="23" y="9"/>
                  </a:cubicBezTo>
                  <a:cubicBezTo>
                    <a:pt x="23" y="9"/>
                    <a:pt x="22" y="9"/>
                    <a:pt x="21" y="8"/>
                  </a:cubicBezTo>
                  <a:cubicBezTo>
                    <a:pt x="18" y="7"/>
                    <a:pt x="16" y="6"/>
                    <a:pt x="13" y="5"/>
                  </a:cubicBezTo>
                  <a:cubicBezTo>
                    <a:pt x="11" y="4"/>
                    <a:pt x="8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0" y="0"/>
                    <a:pt x="0" y="3"/>
                    <a:pt x="0" y="4"/>
                  </a:cubicBezTo>
                  <a:cubicBezTo>
                    <a:pt x="0" y="8"/>
                    <a:pt x="1" y="12"/>
                    <a:pt x="1" y="17"/>
                  </a:cubicBezTo>
                  <a:cubicBezTo>
                    <a:pt x="1" y="20"/>
                    <a:pt x="1" y="23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2" y="30"/>
                    <a:pt x="2" y="32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7"/>
                    <a:pt x="7" y="38"/>
                    <a:pt x="9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1" y="40"/>
                    <a:pt x="13" y="41"/>
                    <a:pt x="14" y="41"/>
                  </a:cubicBezTo>
                  <a:cubicBezTo>
                    <a:pt x="14" y="41"/>
                    <a:pt x="13" y="41"/>
                    <a:pt x="14" y="40"/>
                  </a:cubicBezTo>
                  <a:cubicBezTo>
                    <a:pt x="14" y="41"/>
                    <a:pt x="14" y="40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8" y="43"/>
                    <a:pt x="21" y="44"/>
                    <a:pt x="23" y="45"/>
                  </a:cubicBezTo>
                  <a:cubicBezTo>
                    <a:pt x="26" y="46"/>
                    <a:pt x="28" y="48"/>
                    <a:pt x="31" y="48"/>
                  </a:cubicBezTo>
                  <a:cubicBezTo>
                    <a:pt x="30" y="48"/>
                    <a:pt x="30" y="47"/>
                    <a:pt x="29" y="46"/>
                  </a:cubicBezTo>
                  <a:cubicBezTo>
                    <a:pt x="30" y="46"/>
                    <a:pt x="30" y="46"/>
                    <a:pt x="30" y="45"/>
                  </a:cubicBezTo>
                  <a:cubicBezTo>
                    <a:pt x="30" y="45"/>
                    <a:pt x="30" y="44"/>
                    <a:pt x="30" y="44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6"/>
                    <a:pt x="32" y="46"/>
                    <a:pt x="32" y="46"/>
                  </a:cubicBezTo>
                  <a:cubicBezTo>
                    <a:pt x="32" y="47"/>
                    <a:pt x="32" y="46"/>
                    <a:pt x="33" y="46"/>
                  </a:cubicBezTo>
                  <a:cubicBezTo>
                    <a:pt x="33" y="47"/>
                    <a:pt x="33" y="47"/>
                    <a:pt x="32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1" y="47"/>
                    <a:pt x="31" y="48"/>
                  </a:cubicBezTo>
                  <a:cubicBezTo>
                    <a:pt x="32" y="48"/>
                    <a:pt x="32" y="49"/>
                    <a:pt x="32" y="49"/>
                  </a:cubicBezTo>
                  <a:cubicBezTo>
                    <a:pt x="32" y="49"/>
                    <a:pt x="33" y="49"/>
                    <a:pt x="33" y="50"/>
                  </a:cubicBezTo>
                  <a:cubicBezTo>
                    <a:pt x="34" y="50"/>
                    <a:pt x="36" y="51"/>
                    <a:pt x="37" y="51"/>
                  </a:cubicBezTo>
                  <a:cubicBezTo>
                    <a:pt x="37" y="51"/>
                    <a:pt x="37" y="50"/>
                    <a:pt x="37" y="49"/>
                  </a:cubicBezTo>
                  <a:cubicBezTo>
                    <a:pt x="37" y="47"/>
                    <a:pt x="37" y="45"/>
                    <a:pt x="37" y="43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7" y="9"/>
                  </a:cubicBezTo>
                  <a:cubicBezTo>
                    <a:pt x="7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5" y="9"/>
                  </a:moveTo>
                  <a:cubicBezTo>
                    <a:pt x="6" y="9"/>
                    <a:pt x="5" y="9"/>
                    <a:pt x="6" y="10"/>
                  </a:cubicBezTo>
                  <a:cubicBezTo>
                    <a:pt x="5" y="10"/>
                    <a:pt x="5" y="9"/>
                    <a:pt x="5" y="9"/>
                  </a:cubicBezTo>
                  <a:close/>
                  <a:moveTo>
                    <a:pt x="5" y="12"/>
                  </a:move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lose/>
                  <a:moveTo>
                    <a:pt x="6" y="11"/>
                  </a:moveTo>
                  <a:cubicBezTo>
                    <a:pt x="7" y="11"/>
                    <a:pt x="6" y="11"/>
                    <a:pt x="6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2"/>
                    <a:pt x="7" y="12"/>
                    <a:pt x="6" y="11"/>
                  </a:cubicBezTo>
                  <a:close/>
                  <a:moveTo>
                    <a:pt x="8" y="6"/>
                  </a:move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25" y="30"/>
                  </a:moveTo>
                  <a:cubicBezTo>
                    <a:pt x="25" y="30"/>
                    <a:pt x="25" y="30"/>
                    <a:pt x="25" y="29"/>
                  </a:cubicBezTo>
                  <a:cubicBezTo>
                    <a:pt x="25" y="29"/>
                    <a:pt x="25" y="30"/>
                    <a:pt x="25" y="30"/>
                  </a:cubicBezTo>
                  <a:close/>
                  <a:moveTo>
                    <a:pt x="22" y="15"/>
                  </a:moveTo>
                  <a:cubicBezTo>
                    <a:pt x="23" y="17"/>
                    <a:pt x="24" y="18"/>
                    <a:pt x="24" y="20"/>
                  </a:cubicBezTo>
                  <a:cubicBezTo>
                    <a:pt x="24" y="21"/>
                    <a:pt x="22" y="22"/>
                    <a:pt x="21" y="22"/>
                  </a:cubicBezTo>
                  <a:cubicBezTo>
                    <a:pt x="22" y="23"/>
                    <a:pt x="23" y="24"/>
                    <a:pt x="23" y="25"/>
                  </a:cubicBezTo>
                  <a:cubicBezTo>
                    <a:pt x="24" y="25"/>
                    <a:pt x="24" y="26"/>
                    <a:pt x="24" y="26"/>
                  </a:cubicBezTo>
                  <a:cubicBezTo>
                    <a:pt x="25" y="28"/>
                    <a:pt x="24" y="29"/>
                    <a:pt x="23" y="30"/>
                  </a:cubicBezTo>
                  <a:cubicBezTo>
                    <a:pt x="22" y="30"/>
                    <a:pt x="20" y="30"/>
                    <a:pt x="18" y="29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5" y="25"/>
                    <a:pt x="14" y="22"/>
                    <a:pt x="16" y="21"/>
                  </a:cubicBezTo>
                  <a:cubicBezTo>
                    <a:pt x="17" y="21"/>
                    <a:pt x="17" y="21"/>
                    <a:pt x="18" y="21"/>
                  </a:cubicBezTo>
                  <a:cubicBezTo>
                    <a:pt x="17" y="20"/>
                    <a:pt x="16" y="20"/>
                    <a:pt x="16" y="19"/>
                  </a:cubicBezTo>
                  <a:cubicBezTo>
                    <a:pt x="15" y="18"/>
                    <a:pt x="15" y="15"/>
                    <a:pt x="15" y="14"/>
                  </a:cubicBezTo>
                  <a:cubicBezTo>
                    <a:pt x="15" y="14"/>
                    <a:pt x="17" y="13"/>
                    <a:pt x="17" y="13"/>
                  </a:cubicBezTo>
                  <a:cubicBezTo>
                    <a:pt x="18" y="13"/>
                    <a:pt x="20" y="14"/>
                    <a:pt x="22" y="15"/>
                  </a:cubicBezTo>
                  <a:close/>
                  <a:moveTo>
                    <a:pt x="24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lose/>
                  <a:moveTo>
                    <a:pt x="15" y="12"/>
                  </a:moveTo>
                  <a:cubicBezTo>
                    <a:pt x="16" y="11"/>
                    <a:pt x="16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4" y="1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4" y="10"/>
                    <a:pt x="14" y="10"/>
                    <a:pt x="14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lose/>
                  <a:moveTo>
                    <a:pt x="11" y="30"/>
                  </a:moveTo>
                  <a:cubicBezTo>
                    <a:pt x="17" y="33"/>
                    <a:pt x="23" y="35"/>
                    <a:pt x="28" y="37"/>
                  </a:cubicBezTo>
                  <a:cubicBezTo>
                    <a:pt x="28" y="38"/>
                    <a:pt x="28" y="39"/>
                    <a:pt x="28" y="39"/>
                  </a:cubicBezTo>
                  <a:cubicBezTo>
                    <a:pt x="28" y="40"/>
                    <a:pt x="27" y="39"/>
                    <a:pt x="27" y="39"/>
                  </a:cubicBezTo>
                  <a:cubicBezTo>
                    <a:pt x="23" y="37"/>
                    <a:pt x="20" y="36"/>
                    <a:pt x="17" y="34"/>
                  </a:cubicBezTo>
                  <a:cubicBezTo>
                    <a:pt x="15" y="34"/>
                    <a:pt x="13" y="33"/>
                    <a:pt x="11" y="32"/>
                  </a:cubicBezTo>
                  <a:cubicBezTo>
                    <a:pt x="11" y="31"/>
                    <a:pt x="11" y="30"/>
                    <a:pt x="11" y="30"/>
                  </a:cubicBezTo>
                  <a:close/>
                  <a:moveTo>
                    <a:pt x="28" y="45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lose/>
                  <a:moveTo>
                    <a:pt x="28" y="44"/>
                  </a:moveTo>
                  <a:cubicBezTo>
                    <a:pt x="28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2"/>
                    <a:pt x="16" y="39"/>
                    <a:pt x="11" y="37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14" y="36"/>
                    <a:pt x="17" y="37"/>
                    <a:pt x="20" y="38"/>
                  </a:cubicBezTo>
                  <a:cubicBezTo>
                    <a:pt x="20" y="39"/>
                    <a:pt x="21" y="39"/>
                    <a:pt x="2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7" y="41"/>
                    <a:pt x="28" y="42"/>
                  </a:cubicBezTo>
                  <a:cubicBezTo>
                    <a:pt x="28" y="42"/>
                    <a:pt x="28" y="44"/>
                    <a:pt x="28" y="44"/>
                  </a:cubicBezTo>
                  <a:close/>
                  <a:moveTo>
                    <a:pt x="32" y="49"/>
                  </a:move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3" y="48"/>
                  </a:cubicBezTo>
                  <a:cubicBezTo>
                    <a:pt x="33" y="48"/>
                    <a:pt x="33" y="49"/>
                    <a:pt x="32" y="49"/>
                  </a:cubicBezTo>
                  <a:close/>
                  <a:moveTo>
                    <a:pt x="33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1" y="35"/>
                    <a:pt x="32" y="35"/>
                    <a:pt x="33" y="36"/>
                  </a:cubicBezTo>
                  <a:cubicBezTo>
                    <a:pt x="33" y="36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6"/>
                    <a:pt x="32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1" y="38"/>
                  </a:moveTo>
                  <a:cubicBezTo>
                    <a:pt x="31" y="38"/>
                    <a:pt x="32" y="38"/>
                    <a:pt x="32" y="38"/>
                  </a:cubicBezTo>
                  <a:cubicBezTo>
                    <a:pt x="32" y="38"/>
                    <a:pt x="32" y="38"/>
                    <a:pt x="31" y="38"/>
                  </a:cubicBezTo>
                  <a:close/>
                  <a:moveTo>
                    <a:pt x="32" y="17"/>
                  </a:moveTo>
                  <a:cubicBezTo>
                    <a:pt x="32" y="17"/>
                    <a:pt x="32" y="17"/>
                    <a:pt x="33" y="18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18"/>
                    <a:pt x="32" y="18"/>
                    <a:pt x="32" y="17"/>
                  </a:cubicBezTo>
                  <a:close/>
                  <a:moveTo>
                    <a:pt x="33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20"/>
                  </a:cubicBezTo>
                  <a:close/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4" y="30"/>
                  </a:cubicBezTo>
                  <a:cubicBezTo>
                    <a:pt x="34" y="30"/>
                    <a:pt x="33" y="30"/>
                    <a:pt x="33" y="30"/>
                  </a:cubicBezTo>
                  <a:cubicBezTo>
                    <a:pt x="33" y="30"/>
                    <a:pt x="33" y="29"/>
                    <a:pt x="33" y="29"/>
                  </a:cubicBezTo>
                  <a:close/>
                  <a:moveTo>
                    <a:pt x="33" y="27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4"/>
                    <a:pt x="32" y="14"/>
                  </a:cubicBezTo>
                  <a:cubicBezTo>
                    <a:pt x="32" y="14"/>
                    <a:pt x="33" y="14"/>
                    <a:pt x="33" y="14"/>
                  </a:cubicBezTo>
                  <a:close/>
                  <a:moveTo>
                    <a:pt x="32" y="16"/>
                  </a:moveTo>
                  <a:cubicBezTo>
                    <a:pt x="32" y="16"/>
                    <a:pt x="33" y="16"/>
                    <a:pt x="33" y="17"/>
                  </a:cubicBezTo>
                  <a:cubicBezTo>
                    <a:pt x="33" y="17"/>
                    <a:pt x="32" y="17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1" y="18"/>
                  </a:moveTo>
                  <a:cubicBezTo>
                    <a:pt x="31" y="18"/>
                    <a:pt x="31" y="18"/>
                    <a:pt x="31" y="17"/>
                  </a:cubicBezTo>
                  <a:cubicBezTo>
                    <a:pt x="31" y="17"/>
                    <a:pt x="32" y="18"/>
                    <a:pt x="31" y="18"/>
                  </a:cubicBezTo>
                  <a:close/>
                  <a:moveTo>
                    <a:pt x="30" y="18"/>
                  </a:moveTo>
                  <a:cubicBezTo>
                    <a:pt x="31" y="18"/>
                    <a:pt x="31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8"/>
                  </a:cubicBezTo>
                  <a:close/>
                  <a:moveTo>
                    <a:pt x="30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2"/>
                    <a:pt x="30" y="22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30" y="17"/>
                  </a:move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30" y="18"/>
                    <a:pt x="30" y="17"/>
                  </a:cubicBezTo>
                  <a:close/>
                  <a:moveTo>
                    <a:pt x="29" y="45"/>
                  </a:moveTo>
                  <a:cubicBezTo>
                    <a:pt x="30" y="45"/>
                    <a:pt x="30" y="46"/>
                    <a:pt x="30" y="46"/>
                  </a:cubicBezTo>
                  <a:cubicBezTo>
                    <a:pt x="29" y="46"/>
                    <a:pt x="29" y="46"/>
                    <a:pt x="29" y="45"/>
                  </a:cubicBezTo>
                  <a:close/>
                  <a:moveTo>
                    <a:pt x="29" y="45"/>
                  </a:moveTo>
                  <a:cubicBezTo>
                    <a:pt x="29" y="45"/>
                    <a:pt x="29" y="45"/>
                    <a:pt x="29" y="44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  <a:moveTo>
                    <a:pt x="29" y="43"/>
                  </a:moveTo>
                  <a:cubicBezTo>
                    <a:pt x="29" y="43"/>
                    <a:pt x="29" y="43"/>
                    <a:pt x="30" y="43"/>
                  </a:cubicBezTo>
                  <a:cubicBezTo>
                    <a:pt x="30" y="43"/>
                    <a:pt x="30" y="44"/>
                    <a:pt x="30" y="44"/>
                  </a:cubicBezTo>
                  <a:cubicBezTo>
                    <a:pt x="29" y="44"/>
                    <a:pt x="30" y="43"/>
                    <a:pt x="29" y="43"/>
                  </a:cubicBezTo>
                  <a:close/>
                  <a:moveTo>
                    <a:pt x="30" y="33"/>
                  </a:moveTo>
                  <a:cubicBezTo>
                    <a:pt x="30" y="32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lose/>
                  <a:moveTo>
                    <a:pt x="30" y="19"/>
                  </a:move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lose/>
                  <a:moveTo>
                    <a:pt x="31" y="42"/>
                  </a:moveTo>
                  <a:cubicBezTo>
                    <a:pt x="31" y="42"/>
                    <a:pt x="31" y="42"/>
                    <a:pt x="31" y="43"/>
                  </a:cubicBezTo>
                  <a:cubicBezTo>
                    <a:pt x="31" y="43"/>
                    <a:pt x="31" y="42"/>
                    <a:pt x="31" y="42"/>
                  </a:cubicBezTo>
                  <a:cubicBezTo>
                    <a:pt x="31" y="41"/>
                    <a:pt x="31" y="41"/>
                    <a:pt x="31" y="40"/>
                  </a:cubicBezTo>
                  <a:cubicBezTo>
                    <a:pt x="31" y="40"/>
                    <a:pt x="31" y="40"/>
                    <a:pt x="31" y="39"/>
                  </a:cubicBezTo>
                  <a:cubicBezTo>
                    <a:pt x="31" y="39"/>
                    <a:pt x="31" y="40"/>
                    <a:pt x="32" y="40"/>
                  </a:cubicBezTo>
                  <a:cubicBezTo>
                    <a:pt x="32" y="40"/>
                    <a:pt x="31" y="40"/>
                    <a:pt x="31" y="40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2" y="41"/>
                    <a:pt x="32" y="41"/>
                    <a:pt x="32" y="40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3" y="41"/>
                    <a:pt x="33" y="42"/>
                    <a:pt x="33" y="42"/>
                  </a:cubicBezTo>
                  <a:cubicBezTo>
                    <a:pt x="32" y="42"/>
                    <a:pt x="33" y="41"/>
                    <a:pt x="32" y="41"/>
                  </a:cubicBezTo>
                  <a:cubicBezTo>
                    <a:pt x="32" y="41"/>
                    <a:pt x="32" y="42"/>
                    <a:pt x="32" y="42"/>
                  </a:cubicBezTo>
                  <a:cubicBezTo>
                    <a:pt x="32" y="42"/>
                    <a:pt x="32" y="42"/>
                    <a:pt x="31" y="42"/>
                  </a:cubicBezTo>
                  <a:close/>
                  <a:moveTo>
                    <a:pt x="33" y="46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2" y="44"/>
                    <a:pt x="32" y="44"/>
                  </a:cubicBezTo>
                  <a:cubicBezTo>
                    <a:pt x="32" y="44"/>
                    <a:pt x="32" y="43"/>
                    <a:pt x="32" y="43"/>
                  </a:cubicBezTo>
                  <a:cubicBezTo>
                    <a:pt x="32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6"/>
                    <a:pt x="33" y="46"/>
                  </a:cubicBezTo>
                  <a:close/>
                  <a:moveTo>
                    <a:pt x="32" y="40"/>
                  </a:moveTo>
                  <a:cubicBezTo>
                    <a:pt x="32" y="40"/>
                    <a:pt x="32" y="39"/>
                    <a:pt x="32" y="39"/>
                  </a:cubicBezTo>
                  <a:cubicBezTo>
                    <a:pt x="32" y="39"/>
                    <a:pt x="32" y="39"/>
                    <a:pt x="33" y="39"/>
                  </a:cubicBezTo>
                  <a:cubicBezTo>
                    <a:pt x="33" y="39"/>
                    <a:pt x="33" y="38"/>
                    <a:pt x="33" y="39"/>
                  </a:cubicBezTo>
                  <a:cubicBezTo>
                    <a:pt x="34" y="39"/>
                    <a:pt x="33" y="40"/>
                    <a:pt x="34" y="40"/>
                  </a:cubicBezTo>
                  <a:cubicBezTo>
                    <a:pt x="34" y="41"/>
                    <a:pt x="34" y="40"/>
                    <a:pt x="34" y="40"/>
                  </a:cubicBezTo>
                  <a:cubicBezTo>
                    <a:pt x="34" y="41"/>
                    <a:pt x="33" y="40"/>
                    <a:pt x="32" y="40"/>
                  </a:cubicBezTo>
                  <a:close/>
                  <a:moveTo>
                    <a:pt x="35" y="44"/>
                  </a:move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5"/>
                    <a:pt x="35" y="45"/>
                    <a:pt x="35" y="44"/>
                  </a:cubicBezTo>
                  <a:close/>
                  <a:moveTo>
                    <a:pt x="35" y="48"/>
                  </a:moveTo>
                  <a:cubicBezTo>
                    <a:pt x="35" y="48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50" name="Freeform 482"/>
            <p:cNvSpPr>
              <a:spLocks/>
            </p:cNvSpPr>
            <p:nvPr/>
          </p:nvSpPr>
          <p:spPr bwMode="auto">
            <a:xfrm>
              <a:off x="3878" y="2667"/>
              <a:ext cx="310" cy="401"/>
            </a:xfrm>
            <a:custGeom>
              <a:avLst/>
              <a:gdLst>
                <a:gd name="T0" fmla="*/ 45 w 282"/>
                <a:gd name="T1" fmla="*/ 219 h 365"/>
                <a:gd name="T2" fmla="*/ 278 w 282"/>
                <a:gd name="T3" fmla="*/ 365 h 365"/>
                <a:gd name="T4" fmla="*/ 282 w 282"/>
                <a:gd name="T5" fmla="*/ 131 h 365"/>
                <a:gd name="T6" fmla="*/ 0 w 282"/>
                <a:gd name="T7" fmla="*/ 0 h 365"/>
                <a:gd name="T8" fmla="*/ 45 w 282"/>
                <a:gd name="T9" fmla="*/ 219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365">
                  <a:moveTo>
                    <a:pt x="45" y="219"/>
                  </a:moveTo>
                  <a:lnTo>
                    <a:pt x="278" y="365"/>
                  </a:lnTo>
                  <a:lnTo>
                    <a:pt x="282" y="131"/>
                  </a:lnTo>
                  <a:lnTo>
                    <a:pt x="0" y="0"/>
                  </a:lnTo>
                  <a:lnTo>
                    <a:pt x="45" y="219"/>
                  </a:lnTo>
                  <a:close/>
                </a:path>
              </a:pathLst>
            </a:custGeom>
            <a:noFill/>
            <a:ln w="3175" cap="flat" cmpd="sng">
              <a:solidFill>
                <a:srgbClr val="E1AB1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7CFA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51" name="Freeform 483"/>
            <p:cNvSpPr>
              <a:spLocks/>
            </p:cNvSpPr>
            <p:nvPr/>
          </p:nvSpPr>
          <p:spPr bwMode="auto">
            <a:xfrm>
              <a:off x="4182" y="2648"/>
              <a:ext cx="218" cy="420"/>
            </a:xfrm>
            <a:custGeom>
              <a:avLst/>
              <a:gdLst>
                <a:gd name="T0" fmla="*/ 198 w 198"/>
                <a:gd name="T1" fmla="*/ 0 h 382"/>
                <a:gd name="T2" fmla="*/ 4 w 198"/>
                <a:gd name="T3" fmla="*/ 148 h 382"/>
                <a:gd name="T4" fmla="*/ 0 w 198"/>
                <a:gd name="T5" fmla="*/ 382 h 382"/>
                <a:gd name="T6" fmla="*/ 164 w 198"/>
                <a:gd name="T7" fmla="*/ 214 h 382"/>
                <a:gd name="T8" fmla="*/ 198 w 198"/>
                <a:gd name="T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82">
                  <a:moveTo>
                    <a:pt x="198" y="0"/>
                  </a:moveTo>
                  <a:lnTo>
                    <a:pt x="4" y="148"/>
                  </a:lnTo>
                  <a:lnTo>
                    <a:pt x="0" y="382"/>
                  </a:lnTo>
                  <a:lnTo>
                    <a:pt x="164" y="214"/>
                  </a:lnTo>
                  <a:lnTo>
                    <a:pt x="198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9B8E7B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52" name="Freeform 484"/>
            <p:cNvSpPr>
              <a:spLocks/>
            </p:cNvSpPr>
            <p:nvPr/>
          </p:nvSpPr>
          <p:spPr bwMode="auto">
            <a:xfrm>
              <a:off x="3878" y="2568"/>
              <a:ext cx="522" cy="242"/>
            </a:xfrm>
            <a:custGeom>
              <a:avLst/>
              <a:gdLst>
                <a:gd name="T0" fmla="*/ 0 w 476"/>
                <a:gd name="T1" fmla="*/ 90 h 221"/>
                <a:gd name="T2" fmla="*/ 244 w 476"/>
                <a:gd name="T3" fmla="*/ 0 h 221"/>
                <a:gd name="T4" fmla="*/ 476 w 476"/>
                <a:gd name="T5" fmla="*/ 73 h 221"/>
                <a:gd name="T6" fmla="*/ 282 w 476"/>
                <a:gd name="T7" fmla="*/ 221 h 221"/>
                <a:gd name="T8" fmla="*/ 0 w 476"/>
                <a:gd name="T9" fmla="*/ 9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21">
                  <a:moveTo>
                    <a:pt x="0" y="90"/>
                  </a:moveTo>
                  <a:lnTo>
                    <a:pt x="244" y="0"/>
                  </a:lnTo>
                  <a:lnTo>
                    <a:pt x="476" y="73"/>
                  </a:lnTo>
                  <a:lnTo>
                    <a:pt x="282" y="221"/>
                  </a:lnTo>
                  <a:lnTo>
                    <a:pt x="0" y="9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CFAB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53" name="Freeform 485"/>
            <p:cNvSpPr>
              <a:spLocks/>
            </p:cNvSpPr>
            <p:nvPr/>
          </p:nvSpPr>
          <p:spPr bwMode="auto">
            <a:xfrm>
              <a:off x="3915" y="2581"/>
              <a:ext cx="232" cy="92"/>
            </a:xfrm>
            <a:custGeom>
              <a:avLst/>
              <a:gdLst>
                <a:gd name="T0" fmla="*/ 0 w 212"/>
                <a:gd name="T1" fmla="*/ 81 h 85"/>
                <a:gd name="T2" fmla="*/ 212 w 212"/>
                <a:gd name="T3" fmla="*/ 0 h 85"/>
                <a:gd name="T4" fmla="*/ 210 w 212"/>
                <a:gd name="T5" fmla="*/ 6 h 85"/>
                <a:gd name="T6" fmla="*/ 9 w 212"/>
                <a:gd name="T7" fmla="*/ 85 h 85"/>
                <a:gd name="T8" fmla="*/ 0 w 212"/>
                <a:gd name="T9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5">
                  <a:moveTo>
                    <a:pt x="0" y="81"/>
                  </a:moveTo>
                  <a:lnTo>
                    <a:pt x="212" y="0"/>
                  </a:lnTo>
                  <a:lnTo>
                    <a:pt x="210" y="6"/>
                  </a:lnTo>
                  <a:lnTo>
                    <a:pt x="9" y="85"/>
                  </a:lnTo>
                  <a:lnTo>
                    <a:pt x="0" y="81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55248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54" name="Freeform 486"/>
            <p:cNvSpPr>
              <a:spLocks/>
            </p:cNvSpPr>
            <p:nvPr/>
          </p:nvSpPr>
          <p:spPr bwMode="auto">
            <a:xfrm>
              <a:off x="4146" y="2581"/>
              <a:ext cx="222" cy="77"/>
            </a:xfrm>
            <a:custGeom>
              <a:avLst/>
              <a:gdLst>
                <a:gd name="T0" fmla="*/ 2 w 202"/>
                <a:gd name="T1" fmla="*/ 0 h 70"/>
                <a:gd name="T2" fmla="*/ 202 w 202"/>
                <a:gd name="T3" fmla="*/ 66 h 70"/>
                <a:gd name="T4" fmla="*/ 196 w 202"/>
                <a:gd name="T5" fmla="*/ 70 h 70"/>
                <a:gd name="T6" fmla="*/ 0 w 202"/>
                <a:gd name="T7" fmla="*/ 6 h 70"/>
                <a:gd name="T8" fmla="*/ 2 w 20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70">
                  <a:moveTo>
                    <a:pt x="2" y="0"/>
                  </a:moveTo>
                  <a:lnTo>
                    <a:pt x="202" y="66"/>
                  </a:lnTo>
                  <a:lnTo>
                    <a:pt x="196" y="70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9F8A6D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55" name="Freeform 487"/>
            <p:cNvSpPr>
              <a:spLocks/>
            </p:cNvSpPr>
            <p:nvPr/>
          </p:nvSpPr>
          <p:spPr bwMode="auto">
            <a:xfrm>
              <a:off x="3925" y="2658"/>
              <a:ext cx="436" cy="128"/>
            </a:xfrm>
            <a:custGeom>
              <a:avLst/>
              <a:gdLst>
                <a:gd name="T0" fmla="*/ 0 w 397"/>
                <a:gd name="T1" fmla="*/ 15 h 117"/>
                <a:gd name="T2" fmla="*/ 233 w 397"/>
                <a:gd name="T3" fmla="*/ 117 h 117"/>
                <a:gd name="T4" fmla="*/ 397 w 397"/>
                <a:gd name="T5" fmla="*/ 0 h 117"/>
                <a:gd name="T6" fmla="*/ 397 w 397"/>
                <a:gd name="T7" fmla="*/ 0 h 117"/>
                <a:gd name="T8" fmla="*/ 233 w 397"/>
                <a:gd name="T9" fmla="*/ 115 h 117"/>
                <a:gd name="T10" fmla="*/ 2 w 397"/>
                <a:gd name="T11" fmla="*/ 15 h 117"/>
                <a:gd name="T12" fmla="*/ 0 w 397"/>
                <a:gd name="T13" fmla="*/ 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117">
                  <a:moveTo>
                    <a:pt x="0" y="15"/>
                  </a:moveTo>
                  <a:lnTo>
                    <a:pt x="233" y="117"/>
                  </a:lnTo>
                  <a:lnTo>
                    <a:pt x="397" y="0"/>
                  </a:lnTo>
                  <a:lnTo>
                    <a:pt x="397" y="0"/>
                  </a:lnTo>
                  <a:lnTo>
                    <a:pt x="233" y="115"/>
                  </a:lnTo>
                  <a:lnTo>
                    <a:pt x="2" y="15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5B69D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56" name="Freeform 488"/>
            <p:cNvSpPr>
              <a:spLocks/>
            </p:cNvSpPr>
            <p:nvPr/>
          </p:nvSpPr>
          <p:spPr bwMode="auto">
            <a:xfrm>
              <a:off x="3905" y="2697"/>
              <a:ext cx="45" cy="209"/>
            </a:xfrm>
            <a:custGeom>
              <a:avLst/>
              <a:gdLst>
                <a:gd name="T0" fmla="*/ 0 w 41"/>
                <a:gd name="T1" fmla="*/ 0 h 191"/>
                <a:gd name="T2" fmla="*/ 35 w 41"/>
                <a:gd name="T3" fmla="*/ 191 h 191"/>
                <a:gd name="T4" fmla="*/ 41 w 41"/>
                <a:gd name="T5" fmla="*/ 185 h 191"/>
                <a:gd name="T6" fmla="*/ 9 w 41"/>
                <a:gd name="T7" fmla="*/ 5 h 191"/>
                <a:gd name="T8" fmla="*/ 0 w 41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1">
                  <a:moveTo>
                    <a:pt x="0" y="0"/>
                  </a:moveTo>
                  <a:lnTo>
                    <a:pt x="35" y="191"/>
                  </a:lnTo>
                  <a:lnTo>
                    <a:pt x="41" y="18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70695A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57" name="Freeform 489"/>
            <p:cNvSpPr>
              <a:spLocks/>
            </p:cNvSpPr>
            <p:nvPr/>
          </p:nvSpPr>
          <p:spPr bwMode="auto">
            <a:xfrm>
              <a:off x="3943" y="2899"/>
              <a:ext cx="221" cy="141"/>
            </a:xfrm>
            <a:custGeom>
              <a:avLst/>
              <a:gdLst>
                <a:gd name="T0" fmla="*/ 201 w 201"/>
                <a:gd name="T1" fmla="*/ 128 h 128"/>
                <a:gd name="T2" fmla="*/ 0 w 201"/>
                <a:gd name="T3" fmla="*/ 6 h 128"/>
                <a:gd name="T4" fmla="*/ 6 w 201"/>
                <a:gd name="T5" fmla="*/ 0 h 128"/>
                <a:gd name="T6" fmla="*/ 201 w 201"/>
                <a:gd name="T7" fmla="*/ 123 h 128"/>
                <a:gd name="T8" fmla="*/ 201 w 201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28">
                  <a:moveTo>
                    <a:pt x="201" y="128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201" y="123"/>
                  </a:lnTo>
                  <a:lnTo>
                    <a:pt x="201" y="128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EC5A7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58" name="Freeform 490"/>
            <p:cNvSpPr>
              <a:spLocks/>
            </p:cNvSpPr>
            <p:nvPr/>
          </p:nvSpPr>
          <p:spPr bwMode="auto">
            <a:xfrm>
              <a:off x="3915" y="2702"/>
              <a:ext cx="252" cy="338"/>
            </a:xfrm>
            <a:custGeom>
              <a:avLst/>
              <a:gdLst>
                <a:gd name="T0" fmla="*/ 0 w 229"/>
                <a:gd name="T1" fmla="*/ 0 h 308"/>
                <a:gd name="T2" fmla="*/ 227 w 229"/>
                <a:gd name="T3" fmla="*/ 110 h 308"/>
                <a:gd name="T4" fmla="*/ 229 w 229"/>
                <a:gd name="T5" fmla="*/ 308 h 308"/>
                <a:gd name="T6" fmla="*/ 227 w 229"/>
                <a:gd name="T7" fmla="*/ 308 h 308"/>
                <a:gd name="T8" fmla="*/ 225 w 229"/>
                <a:gd name="T9" fmla="*/ 110 h 308"/>
                <a:gd name="T10" fmla="*/ 0 w 229"/>
                <a:gd name="T11" fmla="*/ 0 h 308"/>
                <a:gd name="T12" fmla="*/ 0 w 229"/>
                <a:gd name="T13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08">
                  <a:moveTo>
                    <a:pt x="0" y="0"/>
                  </a:moveTo>
                  <a:lnTo>
                    <a:pt x="227" y="110"/>
                  </a:lnTo>
                  <a:lnTo>
                    <a:pt x="229" y="308"/>
                  </a:lnTo>
                  <a:lnTo>
                    <a:pt x="227" y="308"/>
                  </a:lnTo>
                  <a:lnTo>
                    <a:pt x="225" y="1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59" name="Freeform 491"/>
            <p:cNvSpPr>
              <a:spLocks/>
            </p:cNvSpPr>
            <p:nvPr/>
          </p:nvSpPr>
          <p:spPr bwMode="auto">
            <a:xfrm>
              <a:off x="4351" y="2672"/>
              <a:ext cx="38" cy="205"/>
            </a:xfrm>
            <a:custGeom>
              <a:avLst/>
              <a:gdLst>
                <a:gd name="T0" fmla="*/ 34 w 34"/>
                <a:gd name="T1" fmla="*/ 0 h 187"/>
                <a:gd name="T2" fmla="*/ 6 w 34"/>
                <a:gd name="T3" fmla="*/ 187 h 187"/>
                <a:gd name="T4" fmla="*/ 0 w 34"/>
                <a:gd name="T5" fmla="*/ 185 h 187"/>
                <a:gd name="T6" fmla="*/ 26 w 34"/>
                <a:gd name="T7" fmla="*/ 8 h 187"/>
                <a:gd name="T8" fmla="*/ 34 w 34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7">
                  <a:moveTo>
                    <a:pt x="34" y="0"/>
                  </a:moveTo>
                  <a:lnTo>
                    <a:pt x="6" y="187"/>
                  </a:lnTo>
                  <a:lnTo>
                    <a:pt x="0" y="185"/>
                  </a:lnTo>
                  <a:lnTo>
                    <a:pt x="26" y="8"/>
                  </a:lnTo>
                  <a:lnTo>
                    <a:pt x="34" y="0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6C6452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60" name="Freeform 492"/>
            <p:cNvSpPr>
              <a:spLocks/>
            </p:cNvSpPr>
            <p:nvPr/>
          </p:nvSpPr>
          <p:spPr bwMode="auto">
            <a:xfrm>
              <a:off x="4197" y="2874"/>
              <a:ext cx="160" cy="164"/>
            </a:xfrm>
            <a:custGeom>
              <a:avLst/>
              <a:gdLst>
                <a:gd name="T0" fmla="*/ 0 w 77"/>
                <a:gd name="T1" fmla="*/ 79 h 79"/>
                <a:gd name="T2" fmla="*/ 0 w 77"/>
                <a:gd name="T3" fmla="*/ 74 h 79"/>
                <a:gd name="T4" fmla="*/ 74 w 77"/>
                <a:gd name="T5" fmla="*/ 0 h 79"/>
                <a:gd name="T6" fmla="*/ 77 w 77"/>
                <a:gd name="T7" fmla="*/ 1 h 79"/>
                <a:gd name="T8" fmla="*/ 0 w 7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9">
                  <a:moveTo>
                    <a:pt x="0" y="79"/>
                  </a:moveTo>
                  <a:cubicBezTo>
                    <a:pt x="0" y="78"/>
                    <a:pt x="0" y="74"/>
                    <a:pt x="0" y="74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7" y="1"/>
                    <a:pt x="77" y="1"/>
                    <a:pt x="77" y="1"/>
                  </a:cubicBezTo>
                  <a:lnTo>
                    <a:pt x="0" y="79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1A189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61" name="Freeform 493"/>
            <p:cNvSpPr>
              <a:spLocks/>
            </p:cNvSpPr>
            <p:nvPr/>
          </p:nvSpPr>
          <p:spPr bwMode="auto">
            <a:xfrm>
              <a:off x="4197" y="2672"/>
              <a:ext cx="192" cy="357"/>
            </a:xfrm>
            <a:custGeom>
              <a:avLst/>
              <a:gdLst>
                <a:gd name="T0" fmla="*/ 0 w 174"/>
                <a:gd name="T1" fmla="*/ 325 h 325"/>
                <a:gd name="T2" fmla="*/ 4 w 174"/>
                <a:gd name="T3" fmla="*/ 132 h 325"/>
                <a:gd name="T4" fmla="*/ 174 w 174"/>
                <a:gd name="T5" fmla="*/ 0 h 325"/>
                <a:gd name="T6" fmla="*/ 166 w 174"/>
                <a:gd name="T7" fmla="*/ 8 h 325"/>
                <a:gd name="T8" fmla="*/ 6 w 174"/>
                <a:gd name="T9" fmla="*/ 134 h 325"/>
                <a:gd name="T10" fmla="*/ 0 w 174"/>
                <a:gd name="T11" fmla="*/ 325 h 325"/>
                <a:gd name="T12" fmla="*/ 0 w 174"/>
                <a:gd name="T13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25">
                  <a:moveTo>
                    <a:pt x="0" y="325"/>
                  </a:moveTo>
                  <a:lnTo>
                    <a:pt x="4" y="132"/>
                  </a:lnTo>
                  <a:lnTo>
                    <a:pt x="174" y="0"/>
                  </a:lnTo>
                  <a:lnTo>
                    <a:pt x="166" y="8"/>
                  </a:lnTo>
                  <a:lnTo>
                    <a:pt x="6" y="134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noFill/>
            <a:ln w="3175" cap="flat">
              <a:solidFill>
                <a:srgbClr val="E1AB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918065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868" name="Group 500"/>
          <p:cNvGrpSpPr>
            <a:grpSpLocks/>
          </p:cNvGrpSpPr>
          <p:nvPr/>
        </p:nvGrpSpPr>
        <p:grpSpPr bwMode="auto">
          <a:xfrm>
            <a:off x="755650" y="4473575"/>
            <a:ext cx="511175" cy="512763"/>
            <a:chOff x="521" y="618"/>
            <a:chExt cx="692" cy="688"/>
          </a:xfrm>
        </p:grpSpPr>
        <p:sp>
          <p:nvSpPr>
            <p:cNvPr id="58863" name="AutoShape 495"/>
            <p:cNvSpPr>
              <a:spLocks noChangeArrowheads="1"/>
            </p:cNvSpPr>
            <p:nvPr userDrawn="1"/>
          </p:nvSpPr>
          <p:spPr bwMode="auto">
            <a:xfrm>
              <a:off x="521" y="618"/>
              <a:ext cx="689" cy="6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06306"/>
                </a:gs>
                <a:gs pos="100000">
                  <a:srgbClr val="F0C40A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>
                  <a:solidFill>
                    <a:srgbClr val="96969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865" name="Freeform 497"/>
            <p:cNvSpPr>
              <a:spLocks/>
            </p:cNvSpPr>
            <p:nvPr userDrawn="1"/>
          </p:nvSpPr>
          <p:spPr bwMode="auto">
            <a:xfrm>
              <a:off x="521" y="971"/>
              <a:ext cx="692" cy="335"/>
            </a:xfrm>
            <a:custGeom>
              <a:avLst/>
              <a:gdLst>
                <a:gd name="T0" fmla="*/ 4 w 956"/>
                <a:gd name="T1" fmla="*/ 0 h 463"/>
                <a:gd name="T2" fmla="*/ 0 w 956"/>
                <a:gd name="T3" fmla="*/ 304 h 463"/>
                <a:gd name="T4" fmla="*/ 159 w 956"/>
                <a:gd name="T5" fmla="*/ 463 h 463"/>
                <a:gd name="T6" fmla="*/ 793 w 956"/>
                <a:gd name="T7" fmla="*/ 463 h 463"/>
                <a:gd name="T8" fmla="*/ 952 w 956"/>
                <a:gd name="T9" fmla="*/ 304 h 463"/>
                <a:gd name="T10" fmla="*/ 956 w 956"/>
                <a:gd name="T11" fmla="*/ 0 h 463"/>
                <a:gd name="T12" fmla="*/ 4 w 956"/>
                <a:gd name="T13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6" h="463">
                  <a:moveTo>
                    <a:pt x="4" y="0"/>
                  </a:moveTo>
                  <a:lnTo>
                    <a:pt x="0" y="304"/>
                  </a:lnTo>
                  <a:cubicBezTo>
                    <a:pt x="0" y="392"/>
                    <a:pt x="71" y="463"/>
                    <a:pt x="159" y="463"/>
                  </a:cubicBezTo>
                  <a:lnTo>
                    <a:pt x="793" y="463"/>
                  </a:lnTo>
                  <a:cubicBezTo>
                    <a:pt x="881" y="463"/>
                    <a:pt x="952" y="392"/>
                    <a:pt x="952" y="304"/>
                  </a:cubicBezTo>
                  <a:lnTo>
                    <a:pt x="956" y="0"/>
                  </a:lnTo>
                  <a:lnTo>
                    <a:pt x="4" y="0"/>
                  </a:lnTo>
                  <a:close/>
                </a:path>
              </a:pathLst>
            </a:custGeom>
            <a:gradFill rotWithShape="1">
              <a:gsLst>
                <a:gs pos="0">
                  <a:srgbClr val="F0C40A">
                    <a:gamma/>
                    <a:tint val="0"/>
                    <a:invGamma/>
                    <a:alpha val="0"/>
                  </a:srgbClr>
                </a:gs>
                <a:gs pos="100000">
                  <a:srgbClr val="F0C40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66" name="Freeform 498"/>
            <p:cNvSpPr>
              <a:spLocks/>
            </p:cNvSpPr>
            <p:nvPr userDrawn="1"/>
          </p:nvSpPr>
          <p:spPr bwMode="auto">
            <a:xfrm>
              <a:off x="536" y="631"/>
              <a:ext cx="660" cy="568"/>
            </a:xfrm>
            <a:custGeom>
              <a:avLst/>
              <a:gdLst>
                <a:gd name="T0" fmla="*/ 181 w 1082"/>
                <a:gd name="T1" fmla="*/ 0 h 934"/>
                <a:gd name="T2" fmla="*/ 0 w 1082"/>
                <a:gd name="T3" fmla="*/ 180 h 934"/>
                <a:gd name="T4" fmla="*/ 0 w 1082"/>
                <a:gd name="T5" fmla="*/ 900 h 934"/>
                <a:gd name="T6" fmla="*/ 1079 w 1082"/>
                <a:gd name="T7" fmla="*/ 383 h 934"/>
                <a:gd name="T8" fmla="*/ 1082 w 1082"/>
                <a:gd name="T9" fmla="*/ 180 h 934"/>
                <a:gd name="T10" fmla="*/ 902 w 1082"/>
                <a:gd name="T11" fmla="*/ 0 h 934"/>
                <a:gd name="T12" fmla="*/ 181 w 1082"/>
                <a:gd name="T13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2" h="934">
                  <a:moveTo>
                    <a:pt x="181" y="0"/>
                  </a:moveTo>
                  <a:cubicBezTo>
                    <a:pt x="81" y="0"/>
                    <a:pt x="0" y="81"/>
                    <a:pt x="0" y="180"/>
                  </a:cubicBezTo>
                  <a:lnTo>
                    <a:pt x="0" y="900"/>
                  </a:lnTo>
                  <a:cubicBezTo>
                    <a:pt x="183" y="934"/>
                    <a:pt x="899" y="503"/>
                    <a:pt x="1079" y="383"/>
                  </a:cubicBezTo>
                  <a:lnTo>
                    <a:pt x="1082" y="180"/>
                  </a:lnTo>
                  <a:cubicBezTo>
                    <a:pt x="1082" y="81"/>
                    <a:pt x="1002" y="0"/>
                    <a:pt x="902" y="0"/>
                  </a:cubicBezTo>
                  <a:lnTo>
                    <a:pt x="18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60392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869" name="Group 501"/>
          <p:cNvGrpSpPr>
            <a:grpSpLocks/>
          </p:cNvGrpSpPr>
          <p:nvPr/>
        </p:nvGrpSpPr>
        <p:grpSpPr bwMode="auto">
          <a:xfrm>
            <a:off x="755650" y="5030788"/>
            <a:ext cx="511175" cy="512762"/>
            <a:chOff x="521" y="618"/>
            <a:chExt cx="692" cy="688"/>
          </a:xfrm>
        </p:grpSpPr>
        <p:sp>
          <p:nvSpPr>
            <p:cNvPr id="58870" name="AutoShape 502"/>
            <p:cNvSpPr>
              <a:spLocks noChangeArrowheads="1"/>
            </p:cNvSpPr>
            <p:nvPr userDrawn="1"/>
          </p:nvSpPr>
          <p:spPr bwMode="auto">
            <a:xfrm>
              <a:off x="521" y="618"/>
              <a:ext cx="689" cy="6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06306"/>
                </a:gs>
                <a:gs pos="100000">
                  <a:srgbClr val="F0C40A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>
                  <a:solidFill>
                    <a:srgbClr val="96969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871" name="Freeform 503"/>
            <p:cNvSpPr>
              <a:spLocks/>
            </p:cNvSpPr>
            <p:nvPr userDrawn="1"/>
          </p:nvSpPr>
          <p:spPr bwMode="auto">
            <a:xfrm>
              <a:off x="521" y="971"/>
              <a:ext cx="692" cy="335"/>
            </a:xfrm>
            <a:custGeom>
              <a:avLst/>
              <a:gdLst>
                <a:gd name="T0" fmla="*/ 4 w 956"/>
                <a:gd name="T1" fmla="*/ 0 h 463"/>
                <a:gd name="T2" fmla="*/ 0 w 956"/>
                <a:gd name="T3" fmla="*/ 304 h 463"/>
                <a:gd name="T4" fmla="*/ 159 w 956"/>
                <a:gd name="T5" fmla="*/ 463 h 463"/>
                <a:gd name="T6" fmla="*/ 793 w 956"/>
                <a:gd name="T7" fmla="*/ 463 h 463"/>
                <a:gd name="T8" fmla="*/ 952 w 956"/>
                <a:gd name="T9" fmla="*/ 304 h 463"/>
                <a:gd name="T10" fmla="*/ 956 w 956"/>
                <a:gd name="T11" fmla="*/ 0 h 463"/>
                <a:gd name="T12" fmla="*/ 4 w 956"/>
                <a:gd name="T13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6" h="463">
                  <a:moveTo>
                    <a:pt x="4" y="0"/>
                  </a:moveTo>
                  <a:lnTo>
                    <a:pt x="0" y="304"/>
                  </a:lnTo>
                  <a:cubicBezTo>
                    <a:pt x="0" y="392"/>
                    <a:pt x="71" y="463"/>
                    <a:pt x="159" y="463"/>
                  </a:cubicBezTo>
                  <a:lnTo>
                    <a:pt x="793" y="463"/>
                  </a:lnTo>
                  <a:cubicBezTo>
                    <a:pt x="881" y="463"/>
                    <a:pt x="952" y="392"/>
                    <a:pt x="952" y="304"/>
                  </a:cubicBezTo>
                  <a:lnTo>
                    <a:pt x="956" y="0"/>
                  </a:lnTo>
                  <a:lnTo>
                    <a:pt x="4" y="0"/>
                  </a:lnTo>
                  <a:close/>
                </a:path>
              </a:pathLst>
            </a:custGeom>
            <a:gradFill rotWithShape="1">
              <a:gsLst>
                <a:gs pos="0">
                  <a:srgbClr val="F0C40A">
                    <a:gamma/>
                    <a:tint val="0"/>
                    <a:invGamma/>
                    <a:alpha val="0"/>
                  </a:srgbClr>
                </a:gs>
                <a:gs pos="100000">
                  <a:srgbClr val="F0C40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72" name="Freeform 504"/>
            <p:cNvSpPr>
              <a:spLocks/>
            </p:cNvSpPr>
            <p:nvPr userDrawn="1"/>
          </p:nvSpPr>
          <p:spPr bwMode="auto">
            <a:xfrm>
              <a:off x="536" y="631"/>
              <a:ext cx="660" cy="568"/>
            </a:xfrm>
            <a:custGeom>
              <a:avLst/>
              <a:gdLst>
                <a:gd name="T0" fmla="*/ 181 w 1082"/>
                <a:gd name="T1" fmla="*/ 0 h 934"/>
                <a:gd name="T2" fmla="*/ 0 w 1082"/>
                <a:gd name="T3" fmla="*/ 180 h 934"/>
                <a:gd name="T4" fmla="*/ 0 w 1082"/>
                <a:gd name="T5" fmla="*/ 900 h 934"/>
                <a:gd name="T6" fmla="*/ 1079 w 1082"/>
                <a:gd name="T7" fmla="*/ 383 h 934"/>
                <a:gd name="T8" fmla="*/ 1082 w 1082"/>
                <a:gd name="T9" fmla="*/ 180 h 934"/>
                <a:gd name="T10" fmla="*/ 902 w 1082"/>
                <a:gd name="T11" fmla="*/ 0 h 934"/>
                <a:gd name="T12" fmla="*/ 181 w 1082"/>
                <a:gd name="T13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2" h="934">
                  <a:moveTo>
                    <a:pt x="181" y="0"/>
                  </a:moveTo>
                  <a:cubicBezTo>
                    <a:pt x="81" y="0"/>
                    <a:pt x="0" y="81"/>
                    <a:pt x="0" y="180"/>
                  </a:cubicBezTo>
                  <a:lnTo>
                    <a:pt x="0" y="900"/>
                  </a:lnTo>
                  <a:cubicBezTo>
                    <a:pt x="183" y="934"/>
                    <a:pt x="899" y="503"/>
                    <a:pt x="1079" y="383"/>
                  </a:cubicBezTo>
                  <a:lnTo>
                    <a:pt x="1082" y="180"/>
                  </a:lnTo>
                  <a:cubicBezTo>
                    <a:pt x="1082" y="81"/>
                    <a:pt x="1002" y="0"/>
                    <a:pt x="902" y="0"/>
                  </a:cubicBezTo>
                  <a:lnTo>
                    <a:pt x="181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60392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8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-1.11111E-6 L 0.00035 0.8588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8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4294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E-6 2.59259E-6 L 0.00017 0.90301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586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13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0.00416 0.90301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586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513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16667E-6 -3.7037E-7 L 0.00416 0.90324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8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516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44444E-6 4.81481E-6 L 0.00434 0.90347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586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516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87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88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8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8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8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8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8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8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79" grpId="0" animBg="1"/>
      <p:bldP spid="58480" grpId="0" animBg="1"/>
      <p:bldP spid="58481" grpId="0" animBg="1"/>
      <p:bldP spid="58474" grpId="0" animBg="1"/>
      <p:bldP spid="58468" grpId="0" animBg="1"/>
      <p:bldP spid="58475" grpId="0" animBg="1"/>
      <p:bldP spid="58476" grpId="0" animBg="1"/>
      <p:bldP spid="58379" grpId="0"/>
      <p:bldP spid="5838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3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38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C2DD6A-2672-4030-8D0B-BE23305A7CD5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71D8B-2CCC-4936-91CD-8C673918F55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11076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88063" y="217488"/>
            <a:ext cx="1941512" cy="5022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60350" y="217488"/>
            <a:ext cx="5675313" cy="5022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C72E13-71E3-4767-93E8-9052DEA7D7A4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00A90-00DA-4484-9ACC-984A2C5F26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40608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0350" y="1844824"/>
            <a:ext cx="8704138" cy="43924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34CA1B-88DA-48F2-9F8E-1F7427B74DCF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AF1049-F093-4BB1-A850-ECAE0E072B6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204299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306896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3528" y="141277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ACEC89-11E8-4B73-95CC-B6F0DF326064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2440C-E0B8-4575-BE8F-704BB2D798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137247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45224"/>
            <a:ext cx="4465637" cy="4651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60350" y="1484784"/>
            <a:ext cx="3808413" cy="375555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21163" y="1484784"/>
            <a:ext cx="3808412" cy="375555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54833B-BFA4-4C45-8094-5DABA2D79CA4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55F47E-729B-4DBA-98F3-8DD19E0B2F3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803299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479679-C341-4339-8AD8-14F8333A1016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D13197-B601-4780-BBFE-3C2B0E294F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892026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7F21B0-DFA9-4C09-B945-DF0665173EC0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A70CD-916F-434B-AEBF-BEF599FF74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9221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C521E5-CB61-4C61-8F29-99A30D9E745B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E5EDC-EF35-4707-8039-8CECB9B052F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2304979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B8325B-A7EB-4753-B6E3-80BE9DB93025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CA8E5-6663-4202-AAC6-26A280037E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153039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B2729B-898F-43BE-A8A8-884B8687A42F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DD9E3-66C3-4E42-B99A-8F0BE99E2F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4297718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Oval 15"/>
          <p:cNvSpPr>
            <a:spLocks noChangeArrowheads="1"/>
          </p:cNvSpPr>
          <p:nvPr/>
        </p:nvSpPr>
        <p:spPr bwMode="auto">
          <a:xfrm>
            <a:off x="0" y="3068961"/>
            <a:ext cx="9144000" cy="388905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5991744"/>
            <a:ext cx="9144000" cy="503237"/>
          </a:xfrm>
          <a:prstGeom prst="rect">
            <a:avLst/>
          </a:prstGeom>
          <a:gradFill rotWithShape="1">
            <a:gsLst>
              <a:gs pos="0">
                <a:srgbClr val="979797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627313" y="217488"/>
            <a:ext cx="4465637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9931" y="1268760"/>
            <a:ext cx="8704138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fld id="{8AA9FD5B-A90B-4DE9-AD25-B130CE0D8742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fld id="{CD912FB1-70F2-43DC-AC71-66C0804FFA3E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1387" name="Picture 363" descr="D:\My Documents\2012年度\教师标准\original_VXAL_25400001609b1261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孔子学院汉语教师能力要求</a:t>
            </a:r>
            <a:endParaRPr lang="zh-CN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        ——</a:t>
            </a:r>
            <a:r>
              <a:rPr lang="zh-CN" altLang="en-US" smtClean="0"/>
              <a:t>以蒙古孔院为例</a:t>
            </a:r>
            <a:endParaRPr lang="zh-CN" alt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61855584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71" y="348499"/>
            <a:ext cx="1636889" cy="21571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309" y="5445224"/>
            <a:ext cx="4824536" cy="122413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</a:pPr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2016533" y="332656"/>
            <a:ext cx="6038854" cy="523220"/>
          </a:xfrm>
          <a:prstGeom prst="rect">
            <a:avLst/>
          </a:prstGeom>
          <a:solidFill>
            <a:srgbClr val="A11207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中外文化比较与跨文化交际：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347" y="1556792"/>
            <a:ext cx="1224136" cy="474948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mtClean="0"/>
              <a:t>标准四</a:t>
            </a:r>
            <a:endParaRPr lang="zh-CN" altLang="en-US" sz="2000" b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80" y="6376966"/>
            <a:ext cx="4465637" cy="46513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044226" y="1165466"/>
            <a:ext cx="6038855" cy="5232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/>
                </a:solidFill>
              </a:rPr>
              <a:t> 4.1  </a:t>
            </a:r>
            <a:r>
              <a:rPr lang="zh-CN" altLang="en-US" sz="2400" b="1" smtClean="0">
                <a:solidFill>
                  <a:schemeClr val="tx1"/>
                </a:solidFill>
              </a:rPr>
              <a:t>中外文明的特点及历史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42048" y="1837456"/>
            <a:ext cx="6038855" cy="5232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/>
                </a:solidFill>
              </a:rPr>
              <a:t> 4.2  </a:t>
            </a:r>
            <a:r>
              <a:rPr lang="zh-CN" altLang="en-US" sz="2400" b="1" smtClean="0">
                <a:solidFill>
                  <a:schemeClr val="tx1"/>
                </a:solidFill>
              </a:rPr>
              <a:t>中外政治体制、法律体系的异同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42047" y="2505653"/>
            <a:ext cx="6038855" cy="5232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/>
                </a:solidFill>
              </a:rPr>
              <a:t> 4.3  </a:t>
            </a:r>
            <a:r>
              <a:rPr lang="zh-CN" altLang="en-US" sz="2400" b="1" smtClean="0">
                <a:solidFill>
                  <a:schemeClr val="tx1"/>
                </a:solidFill>
              </a:rPr>
              <a:t>世界主要宗教派别和哲学思想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44226" y="3212976"/>
            <a:ext cx="6038855" cy="5232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/>
                </a:solidFill>
              </a:rPr>
              <a:t> 4.4  </a:t>
            </a:r>
            <a:r>
              <a:rPr lang="zh-CN" altLang="en-US" sz="2400" b="1" smtClean="0">
                <a:solidFill>
                  <a:schemeClr val="tx1"/>
                </a:solidFill>
              </a:rPr>
              <a:t>汉学知识及国外汉学概况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44226" y="3959478"/>
            <a:ext cx="6038855" cy="5232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/>
                </a:solidFill>
              </a:rPr>
              <a:t> 4.5  </a:t>
            </a:r>
            <a:r>
              <a:rPr lang="zh-CN" altLang="en-US" sz="2400" b="1" smtClean="0">
                <a:solidFill>
                  <a:schemeClr val="tx1"/>
                </a:solidFill>
              </a:rPr>
              <a:t>及时了解当今世界重大时事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37457" y="4674114"/>
            <a:ext cx="6038855" cy="5232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/>
                </a:solidFill>
              </a:rPr>
              <a:t> 4.6  </a:t>
            </a:r>
            <a:r>
              <a:rPr lang="zh-CN" altLang="en-US" sz="2400" b="1" smtClean="0">
                <a:solidFill>
                  <a:schemeClr val="tx1"/>
                </a:solidFill>
              </a:rPr>
              <a:t>文化与跨文化交际主要概念及其作用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70830" y="5383977"/>
            <a:ext cx="6038855" cy="5232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/>
                </a:solidFill>
              </a:rPr>
              <a:t> 4.7  </a:t>
            </a:r>
            <a:r>
              <a:rPr lang="zh-CN" altLang="en-US" sz="2400" b="1" smtClean="0">
                <a:solidFill>
                  <a:schemeClr val="tx1"/>
                </a:solidFill>
              </a:rPr>
              <a:t>语用学知识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A76DB-D4AC-46CC-BF3D-8F04D10CD311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0652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6185558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71" y="348499"/>
            <a:ext cx="1636889" cy="21571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016532" y="1052736"/>
            <a:ext cx="6605990" cy="979004"/>
          </a:xfr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lvl="1">
              <a:lnSpc>
                <a:spcPct val="150000"/>
              </a:lnSpc>
            </a:pPr>
            <a:r>
              <a:rPr lang="en-US" altLang="zh-CN" smtClean="0">
                <a:solidFill>
                  <a:srgbClr val="00B0F0"/>
                </a:solidFill>
                <a:sym typeface="Wingdings" pitchFamily="2" charset="2"/>
              </a:rPr>
              <a:t></a:t>
            </a:r>
            <a:r>
              <a:rPr lang="zh-CN" altLang="en-US" smtClean="0">
                <a:solidFill>
                  <a:schemeClr val="tx1"/>
                </a:solidFill>
                <a:sym typeface="Wingdings" pitchFamily="2" charset="2"/>
              </a:rPr>
              <a:t>了解第二语言习得与学习策略基本理论和知识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309" y="5445224"/>
            <a:ext cx="4824536" cy="122413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</a:pPr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2016532" y="332656"/>
            <a:ext cx="6587916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标准五：第二语言习得与学习策略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32737" y="2132855"/>
            <a:ext cx="6336704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tx1">
                <a:alpha val="23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tx1"/>
                </a:solidFill>
                <a:latin typeface="+mn-ea"/>
              </a:rPr>
              <a:t>5.1 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二</a:t>
            </a:r>
            <a:r>
              <a:rPr lang="zh-CN" altLang="en-US" sz="2400" smtClean="0">
                <a:solidFill>
                  <a:schemeClr val="tx1"/>
                </a:solidFill>
                <a:latin typeface="+mn-ea"/>
              </a:rPr>
              <a:t>语习得主要研究领域，基本概念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347" y="1556792"/>
            <a:ext cx="1224136" cy="474948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mtClean="0"/>
              <a:t>模块三</a:t>
            </a:r>
            <a:endParaRPr lang="zh-CN" altLang="en-US" sz="2000" b="1"/>
          </a:p>
        </p:txBody>
      </p:sp>
      <p:sp>
        <p:nvSpPr>
          <p:cNvPr id="11" name="TextBox 10"/>
          <p:cNvSpPr txBox="1"/>
          <p:nvPr/>
        </p:nvSpPr>
        <p:spPr>
          <a:xfrm>
            <a:off x="2012304" y="2709263"/>
            <a:ext cx="6336704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tx1">
                <a:alpha val="23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tx1"/>
                </a:solidFill>
                <a:latin typeface="+mn-ea"/>
              </a:rPr>
              <a:t>5.2  </a:t>
            </a:r>
            <a:r>
              <a:rPr lang="zh-CN" altLang="en-US" sz="2400" smtClean="0">
                <a:solidFill>
                  <a:schemeClr val="tx1"/>
                </a:solidFill>
                <a:latin typeface="+mn-ea"/>
              </a:rPr>
              <a:t>二语习得基本理论和假说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16532" y="3345142"/>
            <a:ext cx="6336704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tx1">
                <a:alpha val="23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tx1"/>
                </a:solidFill>
                <a:latin typeface="+mn-ea"/>
              </a:rPr>
              <a:t>5.3  </a:t>
            </a:r>
            <a:r>
              <a:rPr lang="zh-CN" altLang="en-US" sz="2400" smtClean="0">
                <a:solidFill>
                  <a:schemeClr val="tx1"/>
                </a:solidFill>
                <a:latin typeface="+mn-ea"/>
              </a:rPr>
              <a:t>母语对二语学习的影响，二者的异同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16532" y="3997133"/>
            <a:ext cx="6336704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tx1">
                <a:alpha val="23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tx1"/>
                </a:solidFill>
                <a:latin typeface="+mn-ea"/>
              </a:rPr>
              <a:t>5.4  </a:t>
            </a:r>
            <a:r>
              <a:rPr lang="zh-CN" altLang="en-US" sz="2400" smtClean="0">
                <a:solidFill>
                  <a:schemeClr val="tx1"/>
                </a:solidFill>
                <a:latin typeface="+mn-ea"/>
              </a:rPr>
              <a:t>显性学习的作用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96643" y="4655403"/>
            <a:ext cx="6336704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tx1">
                <a:alpha val="23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tx1"/>
                </a:solidFill>
                <a:latin typeface="+mn-ea"/>
              </a:rPr>
              <a:t>5.5  </a:t>
            </a:r>
            <a:r>
              <a:rPr lang="zh-CN" altLang="en-US" sz="2400" smtClean="0">
                <a:solidFill>
                  <a:schemeClr val="tx1"/>
                </a:solidFill>
                <a:latin typeface="+mn-ea"/>
              </a:rPr>
              <a:t>隐性学习的作用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96643" y="5301208"/>
            <a:ext cx="6336704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tx1">
                <a:alpha val="23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tx1"/>
                </a:solidFill>
                <a:latin typeface="+mn-ea"/>
              </a:rPr>
              <a:t>5.6  </a:t>
            </a:r>
            <a:r>
              <a:rPr lang="zh-CN" altLang="en-US" sz="2400" smtClean="0">
                <a:solidFill>
                  <a:schemeClr val="tx1"/>
                </a:solidFill>
                <a:latin typeface="+mn-ea"/>
              </a:rPr>
              <a:t>影响二语学习的学习者因素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94465" y="5949280"/>
            <a:ext cx="6336704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tx1">
                <a:alpha val="23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tx1"/>
                </a:solidFill>
                <a:latin typeface="+mn-ea"/>
              </a:rPr>
              <a:t>5.7  </a:t>
            </a:r>
            <a:r>
              <a:rPr lang="zh-CN" altLang="en-US" sz="2400" smtClean="0">
                <a:solidFill>
                  <a:schemeClr val="tx1"/>
                </a:solidFill>
                <a:latin typeface="+mn-ea"/>
              </a:rPr>
              <a:t>学习策略的重要性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F134A-7414-482B-B00F-1E910CD66556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21484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6185558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71" y="348499"/>
            <a:ext cx="1636889" cy="21571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309" y="5445224"/>
            <a:ext cx="4824536" cy="122413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</a:pPr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2123728" y="1021124"/>
            <a:ext cx="5400600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标准六：汉语教学法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10861" y="2244043"/>
            <a:ext cx="5413467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标准七：测试与评估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347" y="1556792"/>
            <a:ext cx="1224136" cy="474948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mtClean="0"/>
              <a:t>模块四</a:t>
            </a:r>
            <a:endParaRPr lang="zh-CN" altLang="en-US" sz="2000" b="1"/>
          </a:p>
        </p:txBody>
      </p:sp>
      <p:sp>
        <p:nvSpPr>
          <p:cNvPr id="11" name="TextBox 10"/>
          <p:cNvSpPr txBox="1"/>
          <p:nvPr/>
        </p:nvSpPr>
        <p:spPr>
          <a:xfrm>
            <a:off x="2123728" y="3573016"/>
            <a:ext cx="6310481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标准八：课程、大纲、教材、辅助材料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125433" y="4725144"/>
            <a:ext cx="6083860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标准九：现代教育技术及应用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0BA82-ED85-405A-97D1-F9E0AF638065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35000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6185558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71" y="348499"/>
            <a:ext cx="1636889" cy="21571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309" y="5445224"/>
            <a:ext cx="4824536" cy="122413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</a:pPr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2133545" y="348499"/>
            <a:ext cx="5400600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标准十：教师综合素质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347" y="1556792"/>
            <a:ext cx="1224136" cy="474948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mtClean="0"/>
              <a:t>模块五</a:t>
            </a:r>
            <a:endParaRPr lang="zh-CN" altLang="en-US" sz="2000" b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392863"/>
            <a:ext cx="4465637" cy="46513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080138" y="1200743"/>
            <a:ext cx="6596318" cy="83099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10.1  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具备对教学进行反思的意识，基本的课堂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/>
            </a:r>
            <a:br>
              <a:rPr lang="en-US" altLang="zh-CN" sz="2400" b="1" smtClean="0">
                <a:solidFill>
                  <a:schemeClr val="tx1"/>
                </a:solidFill>
                <a:latin typeface="+mn-ea"/>
              </a:rPr>
            </a:b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         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教学研究能力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5894" y="2086250"/>
            <a:ext cx="648072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10.2  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自我发展意识，制定长短期专业发展目标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1720" y="2673854"/>
            <a:ext cx="648072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10.3  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主动参与专业或社区活动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1720" y="3284984"/>
            <a:ext cx="6480720" cy="83099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10.4  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交际中显示出亲和力、责任感、合作精神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/>
            </a:r>
            <a:br>
              <a:rPr lang="en-US" altLang="zh-CN" sz="2400" b="1" smtClean="0">
                <a:solidFill>
                  <a:schemeClr val="tx1"/>
                </a:solidFill>
                <a:latin typeface="+mn-ea"/>
              </a:rPr>
            </a:b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         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和策略性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13293" y="4111300"/>
            <a:ext cx="6480720" cy="83099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10.5  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良好的心理素质、职业道德素养，能应对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/>
            </a:r>
            <a:br>
              <a:rPr lang="en-US" altLang="zh-CN" sz="2400" b="1" smtClean="0">
                <a:solidFill>
                  <a:schemeClr val="tx1"/>
                </a:solidFill>
                <a:latin typeface="+mn-ea"/>
              </a:rPr>
            </a:b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         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教学中的突发事件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4B783-2C84-4ACA-833E-6BC96AD87F04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09387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/>
      <p:bldP spid="13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6185558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71" y="348499"/>
            <a:ext cx="1636889" cy="21571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309" y="5445224"/>
            <a:ext cx="4824536" cy="122413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</a:pPr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2133545" y="348499"/>
            <a:ext cx="5400600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 总体印象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392863"/>
            <a:ext cx="4465637" cy="46513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055894" y="1427075"/>
            <a:ext cx="6596318" cy="83099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1.  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高大全，突出汉语教学的基础地位，强调文化和综合素质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 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1720" y="2383632"/>
            <a:ext cx="648072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+mn-ea"/>
              </a:rPr>
              <a:t>2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.  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高度概括，要求明确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5894" y="3038144"/>
            <a:ext cx="648072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+mn-ea"/>
              </a:rPr>
              <a:t>3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.  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针对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性强，易于量化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45640" y="3758800"/>
            <a:ext cx="648072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+mn-ea"/>
              </a:rPr>
              <a:t>4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.  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科学性、学术性较高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4BD49-1C88-493F-9991-B13F53113ABB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38546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66" name="Group 402"/>
          <p:cNvGrpSpPr>
            <a:grpSpLocks/>
          </p:cNvGrpSpPr>
          <p:nvPr/>
        </p:nvGrpSpPr>
        <p:grpSpPr bwMode="auto">
          <a:xfrm>
            <a:off x="-27853" y="3596240"/>
            <a:ext cx="1824038" cy="2877412"/>
            <a:chOff x="4691" y="2553"/>
            <a:chExt cx="1149" cy="1620"/>
          </a:xfrm>
        </p:grpSpPr>
        <p:grpSp>
          <p:nvGrpSpPr>
            <p:cNvPr id="11273" name="Group 9"/>
            <p:cNvGrpSpPr>
              <a:grpSpLocks/>
            </p:cNvGrpSpPr>
            <p:nvPr/>
          </p:nvGrpSpPr>
          <p:grpSpPr bwMode="auto">
            <a:xfrm>
              <a:off x="5042" y="3530"/>
              <a:ext cx="561" cy="643"/>
              <a:chOff x="5250" y="3618"/>
              <a:chExt cx="658" cy="754"/>
            </a:xfrm>
          </p:grpSpPr>
          <p:sp>
            <p:nvSpPr>
              <p:cNvPr id="11274" name="Freeform 10"/>
              <p:cNvSpPr>
                <a:spLocks/>
              </p:cNvSpPr>
              <p:nvPr/>
            </p:nvSpPr>
            <p:spPr bwMode="auto">
              <a:xfrm>
                <a:off x="5494" y="3714"/>
                <a:ext cx="414" cy="658"/>
              </a:xfrm>
              <a:custGeom>
                <a:avLst/>
                <a:gdLst>
                  <a:gd name="T0" fmla="*/ 0 w 414"/>
                  <a:gd name="T1" fmla="*/ 188 h 658"/>
                  <a:gd name="T2" fmla="*/ 414 w 414"/>
                  <a:gd name="T3" fmla="*/ 0 h 658"/>
                  <a:gd name="T4" fmla="*/ 390 w 414"/>
                  <a:gd name="T5" fmla="*/ 450 h 658"/>
                  <a:gd name="T6" fmla="*/ 2 w 414"/>
                  <a:gd name="T7" fmla="*/ 658 h 658"/>
                  <a:gd name="T8" fmla="*/ 0 w 414"/>
                  <a:gd name="T9" fmla="*/ 188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658">
                    <a:moveTo>
                      <a:pt x="0" y="188"/>
                    </a:moveTo>
                    <a:lnTo>
                      <a:pt x="414" y="0"/>
                    </a:lnTo>
                    <a:lnTo>
                      <a:pt x="390" y="450"/>
                    </a:lnTo>
                    <a:lnTo>
                      <a:pt x="2" y="658"/>
                    </a:lnTo>
                    <a:lnTo>
                      <a:pt x="0" y="188"/>
                    </a:lnTo>
                    <a:close/>
                  </a:path>
                </a:pathLst>
              </a:custGeom>
              <a:solidFill>
                <a:srgbClr val="6C5938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5" name="Freeform 11"/>
              <p:cNvSpPr>
                <a:spLocks/>
              </p:cNvSpPr>
              <p:nvPr/>
            </p:nvSpPr>
            <p:spPr bwMode="auto">
              <a:xfrm>
                <a:off x="5250" y="3618"/>
                <a:ext cx="253" cy="746"/>
              </a:xfrm>
              <a:custGeom>
                <a:avLst/>
                <a:gdLst>
                  <a:gd name="T0" fmla="*/ 253 w 253"/>
                  <a:gd name="T1" fmla="*/ 276 h 746"/>
                  <a:gd name="T2" fmla="*/ 0 w 253"/>
                  <a:gd name="T3" fmla="*/ 0 h 746"/>
                  <a:gd name="T4" fmla="*/ 24 w 253"/>
                  <a:gd name="T5" fmla="*/ 518 h 746"/>
                  <a:gd name="T6" fmla="*/ 251 w 253"/>
                  <a:gd name="T7" fmla="*/ 746 h 746"/>
                  <a:gd name="T8" fmla="*/ 253 w 253"/>
                  <a:gd name="T9" fmla="*/ 27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46">
                    <a:moveTo>
                      <a:pt x="253" y="276"/>
                    </a:moveTo>
                    <a:lnTo>
                      <a:pt x="0" y="0"/>
                    </a:lnTo>
                    <a:lnTo>
                      <a:pt x="24" y="518"/>
                    </a:lnTo>
                    <a:lnTo>
                      <a:pt x="251" y="746"/>
                    </a:lnTo>
                    <a:lnTo>
                      <a:pt x="253" y="276"/>
                    </a:lnTo>
                    <a:close/>
                  </a:path>
                </a:pathLst>
              </a:custGeom>
              <a:solidFill>
                <a:srgbClr val="B39A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6" name="Group 12"/>
            <p:cNvGrpSpPr>
              <a:grpSpLocks/>
            </p:cNvGrpSpPr>
            <p:nvPr/>
          </p:nvGrpSpPr>
          <p:grpSpPr bwMode="auto">
            <a:xfrm>
              <a:off x="4782" y="3685"/>
              <a:ext cx="378" cy="305"/>
              <a:chOff x="4612" y="3798"/>
              <a:chExt cx="444" cy="358"/>
            </a:xfrm>
          </p:grpSpPr>
          <p:sp>
            <p:nvSpPr>
              <p:cNvPr id="11277" name="Freeform 13"/>
              <p:cNvSpPr>
                <a:spLocks/>
              </p:cNvSpPr>
              <p:nvPr/>
            </p:nvSpPr>
            <p:spPr bwMode="auto">
              <a:xfrm>
                <a:off x="4862" y="3798"/>
                <a:ext cx="194" cy="358"/>
              </a:xfrm>
              <a:custGeom>
                <a:avLst/>
                <a:gdLst>
                  <a:gd name="T0" fmla="*/ 0 w 194"/>
                  <a:gd name="T1" fmla="*/ 176 h 358"/>
                  <a:gd name="T2" fmla="*/ 178 w 194"/>
                  <a:gd name="T3" fmla="*/ 0 h 358"/>
                  <a:gd name="T4" fmla="*/ 194 w 194"/>
                  <a:gd name="T5" fmla="*/ 186 h 358"/>
                  <a:gd name="T6" fmla="*/ 20 w 194"/>
                  <a:gd name="T7" fmla="*/ 358 h 358"/>
                  <a:gd name="T8" fmla="*/ 0 w 194"/>
                  <a:gd name="T9" fmla="*/ 176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358">
                    <a:moveTo>
                      <a:pt x="0" y="176"/>
                    </a:moveTo>
                    <a:lnTo>
                      <a:pt x="178" y="0"/>
                    </a:lnTo>
                    <a:lnTo>
                      <a:pt x="194" y="186"/>
                    </a:lnTo>
                    <a:lnTo>
                      <a:pt x="20" y="35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9B8E7B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14"/>
              <p:cNvSpPr>
                <a:spLocks/>
              </p:cNvSpPr>
              <p:nvPr/>
            </p:nvSpPr>
            <p:spPr bwMode="auto">
              <a:xfrm>
                <a:off x="4612" y="3818"/>
                <a:ext cx="266" cy="330"/>
              </a:xfrm>
              <a:custGeom>
                <a:avLst/>
                <a:gdLst>
                  <a:gd name="T0" fmla="*/ 0 w 266"/>
                  <a:gd name="T1" fmla="*/ 0 h 330"/>
                  <a:gd name="T2" fmla="*/ 250 w 266"/>
                  <a:gd name="T3" fmla="*/ 164 h 330"/>
                  <a:gd name="T4" fmla="*/ 266 w 266"/>
                  <a:gd name="T5" fmla="*/ 330 h 330"/>
                  <a:gd name="T6" fmla="*/ 2 w 266"/>
                  <a:gd name="T7" fmla="*/ 162 h 330"/>
                  <a:gd name="T8" fmla="*/ 0 w 266"/>
                  <a:gd name="T9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30">
                    <a:moveTo>
                      <a:pt x="0" y="0"/>
                    </a:moveTo>
                    <a:lnTo>
                      <a:pt x="250" y="164"/>
                    </a:lnTo>
                    <a:lnTo>
                      <a:pt x="266" y="330"/>
                    </a:lnTo>
                    <a:lnTo>
                      <a:pt x="2" y="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A4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81" name="Oval 17"/>
            <p:cNvSpPr>
              <a:spLocks noChangeArrowheads="1"/>
            </p:cNvSpPr>
            <p:nvPr/>
          </p:nvSpPr>
          <p:spPr bwMode="auto">
            <a:xfrm>
              <a:off x="4691" y="3548"/>
              <a:ext cx="619" cy="373"/>
            </a:xfrm>
            <a:prstGeom prst="ellipse">
              <a:avLst/>
            </a:prstGeom>
            <a:gradFill rotWithShape="1">
              <a:gsLst>
                <a:gs pos="0">
                  <a:srgbClr val="828282">
                    <a:alpha val="60001"/>
                  </a:srgbClr>
                </a:gs>
                <a:gs pos="100000">
                  <a:srgbClr val="828282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665" name="Group 401"/>
            <p:cNvGrpSpPr>
              <a:grpSpLocks/>
            </p:cNvGrpSpPr>
            <p:nvPr/>
          </p:nvGrpSpPr>
          <p:grpSpPr bwMode="auto">
            <a:xfrm>
              <a:off x="4693" y="2553"/>
              <a:ext cx="1147" cy="1302"/>
              <a:chOff x="4693" y="2553"/>
              <a:chExt cx="1147" cy="1302"/>
            </a:xfrm>
          </p:grpSpPr>
          <p:sp>
            <p:nvSpPr>
              <p:cNvPr id="11280" name="Oval 16"/>
              <p:cNvSpPr>
                <a:spLocks noChangeArrowheads="1"/>
              </p:cNvSpPr>
              <p:nvPr/>
            </p:nvSpPr>
            <p:spPr bwMode="auto">
              <a:xfrm>
                <a:off x="4693" y="3438"/>
                <a:ext cx="1147" cy="417"/>
              </a:xfrm>
              <a:prstGeom prst="ellipse">
                <a:avLst/>
              </a:prstGeom>
              <a:gradFill rotWithShape="1">
                <a:gsLst>
                  <a:gs pos="0">
                    <a:srgbClr val="828282">
                      <a:alpha val="80000"/>
                    </a:srgbClr>
                  </a:gs>
                  <a:gs pos="100000">
                    <a:srgbClr val="828282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1282" name="Group 18"/>
              <p:cNvGrpSpPr>
                <a:grpSpLocks/>
              </p:cNvGrpSpPr>
              <p:nvPr/>
            </p:nvGrpSpPr>
            <p:grpSpPr bwMode="auto">
              <a:xfrm>
                <a:off x="5009" y="3031"/>
                <a:ext cx="637" cy="737"/>
                <a:chOff x="4933" y="3016"/>
                <a:chExt cx="747" cy="864"/>
              </a:xfrm>
            </p:grpSpPr>
            <p:sp>
              <p:nvSpPr>
                <p:cNvPr id="11283" name="Freeform 19"/>
                <p:cNvSpPr>
                  <a:spLocks/>
                </p:cNvSpPr>
                <p:nvPr/>
              </p:nvSpPr>
              <p:spPr bwMode="auto">
                <a:xfrm>
                  <a:off x="4933" y="3016"/>
                  <a:ext cx="747" cy="285"/>
                </a:xfrm>
                <a:custGeom>
                  <a:avLst/>
                  <a:gdLst>
                    <a:gd name="T0" fmla="*/ 680 w 680"/>
                    <a:gd name="T1" fmla="*/ 140 h 259"/>
                    <a:gd name="T2" fmla="*/ 387 w 680"/>
                    <a:gd name="T3" fmla="*/ 0 h 259"/>
                    <a:gd name="T4" fmla="*/ 0 w 680"/>
                    <a:gd name="T5" fmla="*/ 68 h 259"/>
                    <a:gd name="T6" fmla="*/ 246 w 680"/>
                    <a:gd name="T7" fmla="*/ 259 h 259"/>
                    <a:gd name="T8" fmla="*/ 680 w 680"/>
                    <a:gd name="T9" fmla="*/ 14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" h="259">
                      <a:moveTo>
                        <a:pt x="680" y="140"/>
                      </a:moveTo>
                      <a:lnTo>
                        <a:pt x="387" y="0"/>
                      </a:lnTo>
                      <a:lnTo>
                        <a:pt x="0" y="68"/>
                      </a:lnTo>
                      <a:lnTo>
                        <a:pt x="246" y="259"/>
                      </a:lnTo>
                      <a:lnTo>
                        <a:pt x="680" y="140"/>
                      </a:lnTo>
                      <a:close/>
                    </a:path>
                  </a:pathLst>
                </a:custGeom>
                <a:solidFill>
                  <a:srgbClr val="AC92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4" name="Freeform 20"/>
                <p:cNvSpPr>
                  <a:spLocks/>
                </p:cNvSpPr>
                <p:nvPr/>
              </p:nvSpPr>
              <p:spPr bwMode="auto">
                <a:xfrm>
                  <a:off x="4933" y="3091"/>
                  <a:ext cx="297" cy="789"/>
                </a:xfrm>
                <a:custGeom>
                  <a:avLst/>
                  <a:gdLst>
                    <a:gd name="T0" fmla="*/ 47 w 270"/>
                    <a:gd name="T1" fmla="*/ 463 h 718"/>
                    <a:gd name="T2" fmla="*/ 270 w 270"/>
                    <a:gd name="T3" fmla="*/ 718 h 718"/>
                    <a:gd name="T4" fmla="*/ 246 w 270"/>
                    <a:gd name="T5" fmla="*/ 191 h 718"/>
                    <a:gd name="T6" fmla="*/ 0 w 270"/>
                    <a:gd name="T7" fmla="*/ 0 h 718"/>
                    <a:gd name="T8" fmla="*/ 47 w 270"/>
                    <a:gd name="T9" fmla="*/ 463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718">
                      <a:moveTo>
                        <a:pt x="47" y="463"/>
                      </a:moveTo>
                      <a:lnTo>
                        <a:pt x="270" y="718"/>
                      </a:lnTo>
                      <a:lnTo>
                        <a:pt x="246" y="191"/>
                      </a:lnTo>
                      <a:lnTo>
                        <a:pt x="0" y="0"/>
                      </a:lnTo>
                      <a:lnTo>
                        <a:pt x="47" y="463"/>
                      </a:lnTo>
                      <a:close/>
                    </a:path>
                  </a:pathLst>
                </a:custGeom>
                <a:solidFill>
                  <a:srgbClr val="B39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5" name="Freeform 21"/>
                <p:cNvSpPr>
                  <a:spLocks/>
                </p:cNvSpPr>
                <p:nvPr/>
              </p:nvSpPr>
              <p:spPr bwMode="auto">
                <a:xfrm>
                  <a:off x="5203" y="3171"/>
                  <a:ext cx="477" cy="709"/>
                </a:xfrm>
                <a:custGeom>
                  <a:avLst/>
                  <a:gdLst>
                    <a:gd name="T0" fmla="*/ 400 w 434"/>
                    <a:gd name="T1" fmla="*/ 478 h 646"/>
                    <a:gd name="T2" fmla="*/ 434 w 434"/>
                    <a:gd name="T3" fmla="*/ 0 h 646"/>
                    <a:gd name="T4" fmla="*/ 0 w 434"/>
                    <a:gd name="T5" fmla="*/ 119 h 646"/>
                    <a:gd name="T6" fmla="*/ 24 w 434"/>
                    <a:gd name="T7" fmla="*/ 646 h 646"/>
                    <a:gd name="T8" fmla="*/ 400 w 434"/>
                    <a:gd name="T9" fmla="*/ 478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4" h="646">
                      <a:moveTo>
                        <a:pt x="400" y="478"/>
                      </a:moveTo>
                      <a:lnTo>
                        <a:pt x="434" y="0"/>
                      </a:lnTo>
                      <a:lnTo>
                        <a:pt x="0" y="119"/>
                      </a:lnTo>
                      <a:lnTo>
                        <a:pt x="24" y="646"/>
                      </a:lnTo>
                      <a:lnTo>
                        <a:pt x="400" y="478"/>
                      </a:lnTo>
                      <a:close/>
                    </a:path>
                  </a:pathLst>
                </a:custGeom>
                <a:solidFill>
                  <a:srgbClr val="A88B58"/>
                </a:solidFill>
                <a:ln w="8001" cap="flat">
                  <a:solidFill>
                    <a:srgbClr val="B0966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6" name="Freeform 22"/>
                <p:cNvSpPr>
                  <a:spLocks/>
                </p:cNvSpPr>
                <p:nvPr/>
              </p:nvSpPr>
              <p:spPr bwMode="auto">
                <a:xfrm>
                  <a:off x="5055" y="3080"/>
                  <a:ext cx="483" cy="221"/>
                </a:xfrm>
                <a:custGeom>
                  <a:avLst/>
                  <a:gdLst>
                    <a:gd name="T0" fmla="*/ 32 w 440"/>
                    <a:gd name="T1" fmla="*/ 199 h 201"/>
                    <a:gd name="T2" fmla="*/ 32 w 440"/>
                    <a:gd name="T3" fmla="*/ 201 h 201"/>
                    <a:gd name="T4" fmla="*/ 32 w 440"/>
                    <a:gd name="T5" fmla="*/ 195 h 201"/>
                    <a:gd name="T6" fmla="*/ 28 w 440"/>
                    <a:gd name="T7" fmla="*/ 197 h 201"/>
                    <a:gd name="T8" fmla="*/ 28 w 440"/>
                    <a:gd name="T9" fmla="*/ 191 h 201"/>
                    <a:gd name="T10" fmla="*/ 26 w 440"/>
                    <a:gd name="T11" fmla="*/ 193 h 201"/>
                    <a:gd name="T12" fmla="*/ 26 w 440"/>
                    <a:gd name="T13" fmla="*/ 189 h 201"/>
                    <a:gd name="T14" fmla="*/ 22 w 440"/>
                    <a:gd name="T15" fmla="*/ 191 h 201"/>
                    <a:gd name="T16" fmla="*/ 22 w 440"/>
                    <a:gd name="T17" fmla="*/ 185 h 201"/>
                    <a:gd name="T18" fmla="*/ 20 w 440"/>
                    <a:gd name="T19" fmla="*/ 189 h 201"/>
                    <a:gd name="T20" fmla="*/ 20 w 440"/>
                    <a:gd name="T21" fmla="*/ 184 h 201"/>
                    <a:gd name="T22" fmla="*/ 18 w 440"/>
                    <a:gd name="T23" fmla="*/ 187 h 201"/>
                    <a:gd name="T24" fmla="*/ 18 w 440"/>
                    <a:gd name="T25" fmla="*/ 182 h 201"/>
                    <a:gd name="T26" fmla="*/ 17 w 440"/>
                    <a:gd name="T27" fmla="*/ 184 h 201"/>
                    <a:gd name="T28" fmla="*/ 17 w 440"/>
                    <a:gd name="T29" fmla="*/ 180 h 201"/>
                    <a:gd name="T30" fmla="*/ 13 w 440"/>
                    <a:gd name="T31" fmla="*/ 184 h 201"/>
                    <a:gd name="T32" fmla="*/ 11 w 440"/>
                    <a:gd name="T33" fmla="*/ 182 h 201"/>
                    <a:gd name="T34" fmla="*/ 11 w 440"/>
                    <a:gd name="T35" fmla="*/ 176 h 201"/>
                    <a:gd name="T36" fmla="*/ 9 w 440"/>
                    <a:gd name="T37" fmla="*/ 180 h 201"/>
                    <a:gd name="T38" fmla="*/ 9 w 440"/>
                    <a:gd name="T39" fmla="*/ 174 h 201"/>
                    <a:gd name="T40" fmla="*/ 7 w 440"/>
                    <a:gd name="T41" fmla="*/ 176 h 201"/>
                    <a:gd name="T42" fmla="*/ 7 w 440"/>
                    <a:gd name="T43" fmla="*/ 170 h 201"/>
                    <a:gd name="T44" fmla="*/ 5 w 440"/>
                    <a:gd name="T45" fmla="*/ 172 h 201"/>
                    <a:gd name="T46" fmla="*/ 5 w 440"/>
                    <a:gd name="T47" fmla="*/ 167 h 201"/>
                    <a:gd name="T48" fmla="*/ 1 w 440"/>
                    <a:gd name="T49" fmla="*/ 170 h 201"/>
                    <a:gd name="T50" fmla="*/ 1 w 440"/>
                    <a:gd name="T51" fmla="*/ 165 h 201"/>
                    <a:gd name="T52" fmla="*/ 0 w 440"/>
                    <a:gd name="T53" fmla="*/ 167 h 201"/>
                    <a:gd name="T54" fmla="*/ 0 w 440"/>
                    <a:gd name="T55" fmla="*/ 95 h 201"/>
                    <a:gd name="T56" fmla="*/ 400 w 440"/>
                    <a:gd name="T57" fmla="*/ 0 h 201"/>
                    <a:gd name="T58" fmla="*/ 440 w 440"/>
                    <a:gd name="T59" fmla="*/ 19 h 201"/>
                    <a:gd name="T60" fmla="*/ 32 w 440"/>
                    <a:gd name="T61" fmla="*/ 119 h 201"/>
                    <a:gd name="T62" fmla="*/ 32 w 440"/>
                    <a:gd name="T63" fmla="*/ 199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0" h="201">
                      <a:moveTo>
                        <a:pt x="32" y="199"/>
                      </a:moveTo>
                      <a:lnTo>
                        <a:pt x="32" y="201"/>
                      </a:lnTo>
                      <a:lnTo>
                        <a:pt x="32" y="195"/>
                      </a:lnTo>
                      <a:lnTo>
                        <a:pt x="28" y="197"/>
                      </a:lnTo>
                      <a:lnTo>
                        <a:pt x="28" y="191"/>
                      </a:lnTo>
                      <a:lnTo>
                        <a:pt x="26" y="193"/>
                      </a:lnTo>
                      <a:lnTo>
                        <a:pt x="26" y="189"/>
                      </a:lnTo>
                      <a:lnTo>
                        <a:pt x="22" y="191"/>
                      </a:lnTo>
                      <a:lnTo>
                        <a:pt x="22" y="185"/>
                      </a:lnTo>
                      <a:lnTo>
                        <a:pt x="20" y="189"/>
                      </a:lnTo>
                      <a:lnTo>
                        <a:pt x="20" y="184"/>
                      </a:lnTo>
                      <a:lnTo>
                        <a:pt x="18" y="187"/>
                      </a:lnTo>
                      <a:lnTo>
                        <a:pt x="18" y="182"/>
                      </a:lnTo>
                      <a:lnTo>
                        <a:pt x="17" y="184"/>
                      </a:lnTo>
                      <a:lnTo>
                        <a:pt x="17" y="180"/>
                      </a:lnTo>
                      <a:lnTo>
                        <a:pt x="13" y="184"/>
                      </a:lnTo>
                      <a:lnTo>
                        <a:pt x="11" y="182"/>
                      </a:lnTo>
                      <a:lnTo>
                        <a:pt x="11" y="176"/>
                      </a:lnTo>
                      <a:lnTo>
                        <a:pt x="9" y="180"/>
                      </a:lnTo>
                      <a:lnTo>
                        <a:pt x="9" y="174"/>
                      </a:lnTo>
                      <a:lnTo>
                        <a:pt x="7" y="176"/>
                      </a:lnTo>
                      <a:lnTo>
                        <a:pt x="7" y="170"/>
                      </a:lnTo>
                      <a:lnTo>
                        <a:pt x="5" y="172"/>
                      </a:lnTo>
                      <a:lnTo>
                        <a:pt x="5" y="167"/>
                      </a:lnTo>
                      <a:lnTo>
                        <a:pt x="1" y="170"/>
                      </a:lnTo>
                      <a:lnTo>
                        <a:pt x="1" y="165"/>
                      </a:lnTo>
                      <a:lnTo>
                        <a:pt x="0" y="167"/>
                      </a:lnTo>
                      <a:lnTo>
                        <a:pt x="0" y="95"/>
                      </a:lnTo>
                      <a:lnTo>
                        <a:pt x="400" y="0"/>
                      </a:lnTo>
                      <a:lnTo>
                        <a:pt x="440" y="19"/>
                      </a:lnTo>
                      <a:lnTo>
                        <a:pt x="32" y="119"/>
                      </a:lnTo>
                      <a:lnTo>
                        <a:pt x="32" y="199"/>
                      </a:lnTo>
                      <a:close/>
                    </a:path>
                  </a:pathLst>
                </a:custGeom>
                <a:solidFill>
                  <a:srgbClr val="D8C9B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7" name="Freeform 23"/>
                <p:cNvSpPr>
                  <a:spLocks/>
                </p:cNvSpPr>
                <p:nvPr/>
              </p:nvSpPr>
              <p:spPr bwMode="auto">
                <a:xfrm>
                  <a:off x="5073" y="3091"/>
                  <a:ext cx="445" cy="108"/>
                </a:xfrm>
                <a:custGeom>
                  <a:avLst/>
                  <a:gdLst>
                    <a:gd name="T0" fmla="*/ 406 w 406"/>
                    <a:gd name="T1" fmla="*/ 2 h 98"/>
                    <a:gd name="T2" fmla="*/ 1 w 406"/>
                    <a:gd name="T3" fmla="*/ 98 h 98"/>
                    <a:gd name="T4" fmla="*/ 0 w 406"/>
                    <a:gd name="T5" fmla="*/ 96 h 98"/>
                    <a:gd name="T6" fmla="*/ 404 w 406"/>
                    <a:gd name="T7" fmla="*/ 0 h 98"/>
                    <a:gd name="T8" fmla="*/ 406 w 406"/>
                    <a:gd name="T9" fmla="*/ 2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6" h="98">
                      <a:moveTo>
                        <a:pt x="406" y="2"/>
                      </a:moveTo>
                      <a:lnTo>
                        <a:pt x="1" y="98"/>
                      </a:lnTo>
                      <a:lnTo>
                        <a:pt x="0" y="96"/>
                      </a:lnTo>
                      <a:lnTo>
                        <a:pt x="404" y="0"/>
                      </a:lnTo>
                      <a:lnTo>
                        <a:pt x="406" y="2"/>
                      </a:lnTo>
                      <a:close/>
                    </a:path>
                  </a:pathLst>
                </a:custGeom>
                <a:solidFill>
                  <a:srgbClr val="D0C0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8" name="Freeform 24"/>
                <p:cNvSpPr>
                  <a:spLocks/>
                </p:cNvSpPr>
                <p:nvPr/>
              </p:nvSpPr>
              <p:spPr bwMode="auto">
                <a:xfrm>
                  <a:off x="5577" y="3637"/>
                  <a:ext cx="17" cy="14"/>
                </a:xfrm>
                <a:custGeom>
                  <a:avLst/>
                  <a:gdLst>
                    <a:gd name="T0" fmla="*/ 5 w 8"/>
                    <a:gd name="T1" fmla="*/ 6 h 7"/>
                    <a:gd name="T2" fmla="*/ 1 w 8"/>
                    <a:gd name="T3" fmla="*/ 6 h 7"/>
                    <a:gd name="T4" fmla="*/ 4 w 8"/>
                    <a:gd name="T5" fmla="*/ 1 h 7"/>
                    <a:gd name="T6" fmla="*/ 7 w 8"/>
                    <a:gd name="T7" fmla="*/ 1 h 7"/>
                    <a:gd name="T8" fmla="*/ 5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5" y="6"/>
                      </a:moveTo>
                      <a:cubicBezTo>
                        <a:pt x="3" y="7"/>
                        <a:pt x="2" y="7"/>
                        <a:pt x="1" y="6"/>
                      </a:cubicBezTo>
                      <a:cubicBezTo>
                        <a:pt x="0" y="4"/>
                        <a:pt x="2" y="2"/>
                        <a:pt x="4" y="1"/>
                      </a:cubicBezTo>
                      <a:cubicBezTo>
                        <a:pt x="5" y="0"/>
                        <a:pt x="7" y="0"/>
                        <a:pt x="7" y="1"/>
                      </a:cubicBezTo>
                      <a:cubicBezTo>
                        <a:pt x="8" y="3"/>
                        <a:pt x="6" y="5"/>
                        <a:pt x="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9" name="Freeform 25"/>
                <p:cNvSpPr>
                  <a:spLocks/>
                </p:cNvSpPr>
                <p:nvPr/>
              </p:nvSpPr>
              <p:spPr bwMode="auto">
                <a:xfrm>
                  <a:off x="5579" y="3650"/>
                  <a:ext cx="12" cy="18"/>
                </a:xfrm>
                <a:custGeom>
                  <a:avLst/>
                  <a:gdLst>
                    <a:gd name="T0" fmla="*/ 6 w 6"/>
                    <a:gd name="T1" fmla="*/ 2 h 9"/>
                    <a:gd name="T2" fmla="*/ 5 w 6"/>
                    <a:gd name="T3" fmla="*/ 7 h 9"/>
                    <a:gd name="T4" fmla="*/ 0 w 6"/>
                    <a:gd name="T5" fmla="*/ 8 h 9"/>
                    <a:gd name="T6" fmla="*/ 0 w 6"/>
                    <a:gd name="T7" fmla="*/ 5 h 9"/>
                    <a:gd name="T8" fmla="*/ 6 w 6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6" y="2"/>
                      </a:moveTo>
                      <a:cubicBezTo>
                        <a:pt x="6" y="3"/>
                        <a:pt x="6" y="5"/>
                        <a:pt x="5" y="7"/>
                      </a:cubicBezTo>
                      <a:cubicBezTo>
                        <a:pt x="3" y="8"/>
                        <a:pt x="1" y="9"/>
                        <a:pt x="0" y="8"/>
                      </a:cubicBez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1" y="2"/>
                        <a:pt x="4" y="0"/>
                        <a:pt x="6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0" name="Freeform 26"/>
                <p:cNvSpPr>
                  <a:spLocks noEditPoints="1"/>
                </p:cNvSpPr>
                <p:nvPr/>
              </p:nvSpPr>
              <p:spPr bwMode="auto">
                <a:xfrm>
                  <a:off x="5451" y="3647"/>
                  <a:ext cx="78" cy="107"/>
                </a:xfrm>
                <a:custGeom>
                  <a:avLst/>
                  <a:gdLst>
                    <a:gd name="T0" fmla="*/ 9 w 37"/>
                    <a:gd name="T1" fmla="*/ 48 h 52"/>
                    <a:gd name="T2" fmla="*/ 13 w 37"/>
                    <a:gd name="T3" fmla="*/ 38 h 52"/>
                    <a:gd name="T4" fmla="*/ 21 w 37"/>
                    <a:gd name="T5" fmla="*/ 42 h 52"/>
                    <a:gd name="T6" fmla="*/ 33 w 37"/>
                    <a:gd name="T7" fmla="*/ 38 h 52"/>
                    <a:gd name="T8" fmla="*/ 36 w 37"/>
                    <a:gd name="T9" fmla="*/ 10 h 52"/>
                    <a:gd name="T10" fmla="*/ 32 w 37"/>
                    <a:gd name="T11" fmla="*/ 6 h 52"/>
                    <a:gd name="T12" fmla="*/ 35 w 37"/>
                    <a:gd name="T13" fmla="*/ 7 h 52"/>
                    <a:gd name="T14" fmla="*/ 1 w 37"/>
                    <a:gd name="T15" fmla="*/ 14 h 52"/>
                    <a:gd name="T16" fmla="*/ 32 w 37"/>
                    <a:gd name="T17" fmla="*/ 3 h 52"/>
                    <a:gd name="T18" fmla="*/ 12 w 37"/>
                    <a:gd name="T19" fmla="*/ 44 h 52"/>
                    <a:gd name="T20" fmla="*/ 2 w 37"/>
                    <a:gd name="T21" fmla="*/ 34 h 52"/>
                    <a:gd name="T22" fmla="*/ 3 w 37"/>
                    <a:gd name="T23" fmla="*/ 37 h 52"/>
                    <a:gd name="T24" fmla="*/ 4 w 37"/>
                    <a:gd name="T25" fmla="*/ 34 h 52"/>
                    <a:gd name="T26" fmla="*/ 3 w 37"/>
                    <a:gd name="T27" fmla="*/ 32 h 52"/>
                    <a:gd name="T28" fmla="*/ 3 w 37"/>
                    <a:gd name="T29" fmla="*/ 26 h 52"/>
                    <a:gd name="T30" fmla="*/ 3 w 37"/>
                    <a:gd name="T31" fmla="*/ 41 h 52"/>
                    <a:gd name="T32" fmla="*/ 4 w 37"/>
                    <a:gd name="T33" fmla="*/ 23 h 52"/>
                    <a:gd name="T34" fmla="*/ 3 w 37"/>
                    <a:gd name="T35" fmla="*/ 17 h 52"/>
                    <a:gd name="T36" fmla="*/ 6 w 37"/>
                    <a:gd name="T37" fmla="*/ 15 h 52"/>
                    <a:gd name="T38" fmla="*/ 10 w 37"/>
                    <a:gd name="T39" fmla="*/ 41 h 52"/>
                    <a:gd name="T40" fmla="*/ 9 w 37"/>
                    <a:gd name="T41" fmla="*/ 20 h 52"/>
                    <a:gd name="T42" fmla="*/ 8 w 37"/>
                    <a:gd name="T43" fmla="*/ 13 h 52"/>
                    <a:gd name="T44" fmla="*/ 13 w 37"/>
                    <a:gd name="T45" fmla="*/ 18 h 52"/>
                    <a:gd name="T46" fmla="*/ 10 w 37"/>
                    <a:gd name="T47" fmla="*/ 20 h 52"/>
                    <a:gd name="T48" fmla="*/ 10 w 37"/>
                    <a:gd name="T49" fmla="*/ 14 h 52"/>
                    <a:gd name="T50" fmla="*/ 12 w 37"/>
                    <a:gd name="T51" fmla="*/ 20 h 52"/>
                    <a:gd name="T52" fmla="*/ 15 w 37"/>
                    <a:gd name="T53" fmla="*/ 15 h 52"/>
                    <a:gd name="T54" fmla="*/ 16 w 37"/>
                    <a:gd name="T55" fmla="*/ 17 h 52"/>
                    <a:gd name="T56" fmla="*/ 18 w 37"/>
                    <a:gd name="T57" fmla="*/ 14 h 52"/>
                    <a:gd name="T58" fmla="*/ 19 w 37"/>
                    <a:gd name="T59" fmla="*/ 12 h 52"/>
                    <a:gd name="T60" fmla="*/ 23 w 37"/>
                    <a:gd name="T61" fmla="*/ 11 h 52"/>
                    <a:gd name="T62" fmla="*/ 25 w 37"/>
                    <a:gd name="T63" fmla="*/ 13 h 52"/>
                    <a:gd name="T64" fmla="*/ 28 w 37"/>
                    <a:gd name="T65" fmla="*/ 11 h 52"/>
                    <a:gd name="T66" fmla="*/ 27 w 37"/>
                    <a:gd name="T67" fmla="*/ 4 h 52"/>
                    <a:gd name="T68" fmla="*/ 29 w 37"/>
                    <a:gd name="T69" fmla="*/ 31 h 52"/>
                    <a:gd name="T70" fmla="*/ 27 w 37"/>
                    <a:gd name="T71" fmla="*/ 12 h 52"/>
                    <a:gd name="T72" fmla="*/ 27 w 37"/>
                    <a:gd name="T73" fmla="*/ 37 h 52"/>
                    <a:gd name="T74" fmla="*/ 32 w 37"/>
                    <a:gd name="T75" fmla="*/ 12 h 52"/>
                    <a:gd name="T76" fmla="*/ 33 w 37"/>
                    <a:gd name="T77" fmla="*/ 30 h 52"/>
                    <a:gd name="T78" fmla="*/ 33 w 37"/>
                    <a:gd name="T79" fmla="*/ 33 h 52"/>
                    <a:gd name="T80" fmla="*/ 33 w 37"/>
                    <a:gd name="T81" fmla="*/ 22 h 52"/>
                    <a:gd name="T82" fmla="*/ 34 w 37"/>
                    <a:gd name="T83" fmla="*/ 17 h 52"/>
                    <a:gd name="T84" fmla="*/ 35 w 37"/>
                    <a:gd name="T85" fmla="*/ 12 h 52"/>
                    <a:gd name="T86" fmla="*/ 34 w 37"/>
                    <a:gd name="T87" fmla="*/ 28 h 52"/>
                    <a:gd name="T88" fmla="*/ 32 w 37"/>
                    <a:gd name="T89" fmla="*/ 34 h 52"/>
                    <a:gd name="T90" fmla="*/ 32 w 37"/>
                    <a:gd name="T91" fmla="*/ 18 h 52"/>
                    <a:gd name="T92" fmla="*/ 29 w 37"/>
                    <a:gd name="T93" fmla="*/ 35 h 52"/>
                    <a:gd name="T94" fmla="*/ 28 w 37"/>
                    <a:gd name="T95" fmla="*/ 38 h 52"/>
                    <a:gd name="T96" fmla="*/ 25 w 37"/>
                    <a:gd name="T97" fmla="*/ 41 h 52"/>
                    <a:gd name="T98" fmla="*/ 23 w 37"/>
                    <a:gd name="T99" fmla="*/ 42 h 52"/>
                    <a:gd name="T100" fmla="*/ 16 w 37"/>
                    <a:gd name="T101" fmla="*/ 39 h 52"/>
                    <a:gd name="T102" fmla="*/ 13 w 37"/>
                    <a:gd name="T103" fmla="*/ 36 h 52"/>
                    <a:gd name="T104" fmla="*/ 10 w 37"/>
                    <a:gd name="T105" fmla="*/ 25 h 52"/>
                    <a:gd name="T106" fmla="*/ 19 w 37"/>
                    <a:gd name="T107" fmla="*/ 38 h 52"/>
                    <a:gd name="T108" fmla="*/ 10 w 37"/>
                    <a:gd name="T109" fmla="*/ 26 h 52"/>
                    <a:gd name="T110" fmla="*/ 9 w 37"/>
                    <a:gd name="T111" fmla="*/ 47 h 52"/>
                    <a:gd name="T112" fmla="*/ 9 w 37"/>
                    <a:gd name="T113" fmla="*/ 44 h 52"/>
                    <a:gd name="T114" fmla="*/ 2 w 37"/>
                    <a:gd name="T115" fmla="*/ 49 h 52"/>
                    <a:gd name="T116" fmla="*/ 3 w 37"/>
                    <a:gd name="T117" fmla="*/ 42 h 52"/>
                    <a:gd name="T118" fmla="*/ 4 w 37"/>
                    <a:gd name="T119" fmla="*/ 49 h 52"/>
                    <a:gd name="T120" fmla="*/ 2 w 37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2">
                      <a:moveTo>
                        <a:pt x="1" y="28"/>
                      </a:move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1" y="30"/>
                        <a:pt x="1" y="30"/>
                        <a:pt x="1" y="31"/>
                      </a:cubicBezTo>
                      <a:cubicBezTo>
                        <a:pt x="0" y="34"/>
                        <a:pt x="1" y="37"/>
                        <a:pt x="1" y="40"/>
                      </a:cubicBezTo>
                      <a:cubicBezTo>
                        <a:pt x="1" y="41"/>
                        <a:pt x="1" y="41"/>
                        <a:pt x="1" y="41"/>
                      </a:cubicBezTo>
                      <a:cubicBezTo>
                        <a:pt x="0" y="43"/>
                        <a:pt x="1" y="45"/>
                        <a:pt x="1" y="47"/>
                      </a:cubicBezTo>
                      <a:cubicBezTo>
                        <a:pt x="1" y="48"/>
                        <a:pt x="1" y="50"/>
                        <a:pt x="1" y="52"/>
                      </a:cubicBezTo>
                      <a:cubicBezTo>
                        <a:pt x="2" y="51"/>
                        <a:pt x="3" y="52"/>
                        <a:pt x="4" y="51"/>
                      </a:cubicBezTo>
                      <a:cubicBezTo>
                        <a:pt x="4" y="50"/>
                        <a:pt x="3" y="51"/>
                        <a:pt x="3" y="51"/>
                      </a:cubicBezTo>
                      <a:cubicBezTo>
                        <a:pt x="3" y="50"/>
                        <a:pt x="4" y="50"/>
                        <a:pt x="4" y="50"/>
                      </a:cubicBezTo>
                      <a:cubicBezTo>
                        <a:pt x="4" y="50"/>
                        <a:pt x="4" y="50"/>
                        <a:pt x="4" y="51"/>
                      </a:cubicBezTo>
                      <a:cubicBezTo>
                        <a:pt x="6" y="51"/>
                        <a:pt x="7" y="49"/>
                        <a:pt x="9" y="49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11" y="48"/>
                        <a:pt x="12" y="47"/>
                        <a:pt x="13" y="47"/>
                      </a:cubicBezTo>
                      <a:cubicBezTo>
                        <a:pt x="12" y="47"/>
                        <a:pt x="12" y="47"/>
                        <a:pt x="11" y="47"/>
                      </a:cubicBezTo>
                      <a:cubicBezTo>
                        <a:pt x="12" y="47"/>
                        <a:pt x="12" y="47"/>
                        <a:pt x="12" y="46"/>
                      </a:cubicBezTo>
                      <a:cubicBezTo>
                        <a:pt x="12" y="46"/>
                        <a:pt x="12" y="45"/>
                        <a:pt x="11" y="44"/>
                      </a:cubicBezTo>
                      <a:cubicBezTo>
                        <a:pt x="12" y="44"/>
                        <a:pt x="13" y="44"/>
                        <a:pt x="13" y="43"/>
                      </a:cubicBezTo>
                      <a:cubicBezTo>
                        <a:pt x="13" y="43"/>
                        <a:pt x="12" y="43"/>
                        <a:pt x="12" y="42"/>
                      </a:cubicBezTo>
                      <a:cubicBezTo>
                        <a:pt x="12" y="42"/>
                        <a:pt x="13" y="42"/>
                        <a:pt x="12" y="41"/>
                      </a:cubicBezTo>
                      <a:cubicBezTo>
                        <a:pt x="12" y="41"/>
                        <a:pt x="12" y="41"/>
                        <a:pt x="12" y="42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0"/>
                        <a:pt x="12" y="41"/>
                        <a:pt x="12" y="41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3" y="40"/>
                        <a:pt x="12" y="40"/>
                        <a:pt x="12" y="40"/>
                      </a:cubicBezTo>
                      <a:cubicBezTo>
                        <a:pt x="12" y="39"/>
                        <a:pt x="13" y="40"/>
                        <a:pt x="13" y="39"/>
                      </a:cubicBezTo>
                      <a:cubicBezTo>
                        <a:pt x="13" y="39"/>
                        <a:pt x="13" y="39"/>
                        <a:pt x="13" y="38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8"/>
                        <a:pt x="13" y="38"/>
                        <a:pt x="13" y="39"/>
                      </a:cubicBezTo>
                      <a:cubicBezTo>
                        <a:pt x="14" y="39"/>
                        <a:pt x="13" y="41"/>
                        <a:pt x="14" y="42"/>
                      </a:cubicBezTo>
                      <a:cubicBezTo>
                        <a:pt x="14" y="42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2" y="44"/>
                      </a:cubicBezTo>
                      <a:cubicBezTo>
                        <a:pt x="12" y="45"/>
                        <a:pt x="13" y="45"/>
                        <a:pt x="13" y="45"/>
                      </a:cubicBezTo>
                      <a:cubicBezTo>
                        <a:pt x="14" y="45"/>
                        <a:pt x="14" y="46"/>
                        <a:pt x="14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4" y="47"/>
                        <a:pt x="16" y="46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7" y="45"/>
                        <a:pt x="17" y="44"/>
                      </a:cubicBezTo>
                      <a:cubicBezTo>
                        <a:pt x="17" y="44"/>
                        <a:pt x="17" y="44"/>
                        <a:pt x="18" y="43"/>
                      </a:cubicBezTo>
                      <a:cubicBezTo>
                        <a:pt x="19" y="43"/>
                        <a:pt x="20" y="43"/>
                        <a:pt x="21" y="42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3"/>
                        <a:pt x="21" y="43"/>
                        <a:pt x="20" y="43"/>
                      </a:cubicBezTo>
                      <a:cubicBezTo>
                        <a:pt x="20" y="43"/>
                        <a:pt x="20" y="43"/>
                        <a:pt x="20" y="44"/>
                      </a:cubicBezTo>
                      <a:cubicBezTo>
                        <a:pt x="20" y="44"/>
                        <a:pt x="21" y="43"/>
                        <a:pt x="22" y="43"/>
                      </a:cubicBezTo>
                      <a:cubicBezTo>
                        <a:pt x="22" y="43"/>
                        <a:pt x="21" y="43"/>
                        <a:pt x="22" y="42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4" y="42"/>
                        <a:pt x="26" y="41"/>
                        <a:pt x="28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39"/>
                        <a:pt x="29" y="39"/>
                        <a:pt x="29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0" y="39"/>
                        <a:pt x="31" y="39"/>
                        <a:pt x="31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3" y="38"/>
                        <a:pt x="32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4" y="38"/>
                        <a:pt x="33" y="37"/>
                        <a:pt x="33" y="37"/>
                      </a:cubicBezTo>
                      <a:cubicBezTo>
                        <a:pt x="34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6" y="36"/>
                        <a:pt x="35" y="36"/>
                        <a:pt x="36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6" y="36"/>
                        <a:pt x="36" y="36"/>
                      </a:cubicBezTo>
                      <a:cubicBezTo>
                        <a:pt x="35" y="34"/>
                        <a:pt x="37" y="31"/>
                        <a:pt x="36" y="30"/>
                      </a:cubicBezTo>
                      <a:cubicBezTo>
                        <a:pt x="36" y="28"/>
                        <a:pt x="36" y="26"/>
                        <a:pt x="36" y="24"/>
                      </a:cubicBezTo>
                      <a:cubicBezTo>
                        <a:pt x="36" y="21"/>
                        <a:pt x="37" y="17"/>
                        <a:pt x="36" y="15"/>
                      </a:cubicBezTo>
                      <a:cubicBezTo>
                        <a:pt x="37" y="12"/>
                        <a:pt x="37" y="10"/>
                        <a:pt x="36" y="8"/>
                      </a:cubicBezTo>
                      <a:cubicBezTo>
                        <a:pt x="36" y="8"/>
                        <a:pt x="36" y="9"/>
                        <a:pt x="36" y="9"/>
                      </a:cubicBezTo>
                      <a:cubicBezTo>
                        <a:pt x="36" y="10"/>
                        <a:pt x="36" y="9"/>
                        <a:pt x="36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6" y="11"/>
                        <a:pt x="36" y="11"/>
                        <a:pt x="35" y="11"/>
                      </a:cubicBezTo>
                      <a:cubicBezTo>
                        <a:pt x="35" y="11"/>
                        <a:pt x="34" y="12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4" y="11"/>
                        <a:pt x="34" y="10"/>
                        <a:pt x="35" y="9"/>
                      </a:cubicBezTo>
                      <a:cubicBezTo>
                        <a:pt x="34" y="10"/>
                        <a:pt x="34" y="10"/>
                        <a:pt x="33" y="10"/>
                      </a:cubicBezTo>
                      <a:cubicBezTo>
                        <a:pt x="33" y="11"/>
                        <a:pt x="32" y="11"/>
                        <a:pt x="32" y="12"/>
                      </a:cubicBezTo>
                      <a:cubicBezTo>
                        <a:pt x="32" y="11"/>
                        <a:pt x="31" y="11"/>
                        <a:pt x="31" y="10"/>
                      </a:cubicBezTo>
                      <a:cubicBezTo>
                        <a:pt x="31" y="10"/>
                        <a:pt x="32" y="11"/>
                        <a:pt x="32" y="11"/>
                      </a:cubicBezTo>
                      <a:cubicBezTo>
                        <a:pt x="33" y="10"/>
                        <a:pt x="32" y="9"/>
                        <a:pt x="33" y="9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7"/>
                        <a:pt x="31" y="7"/>
                        <a:pt x="32" y="6"/>
                      </a:cubicBezTo>
                      <a:cubicBezTo>
                        <a:pt x="32" y="6"/>
                        <a:pt x="32" y="6"/>
                        <a:pt x="33" y="6"/>
                      </a:cubicBezTo>
                      <a:cubicBezTo>
                        <a:pt x="33" y="6"/>
                        <a:pt x="33" y="6"/>
                        <a:pt x="34" y="6"/>
                      </a:cubicBezTo>
                      <a:cubicBezTo>
                        <a:pt x="33" y="5"/>
                        <a:pt x="34" y="4"/>
                        <a:pt x="34" y="3"/>
                      </a:cubicBezTo>
                      <a:cubicBezTo>
                        <a:pt x="34" y="3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6" y="4"/>
                        <a:pt x="35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6"/>
                        <a:pt x="34" y="6"/>
                        <a:pt x="34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6"/>
                        <a:pt x="35" y="6"/>
                      </a:cubicBezTo>
                      <a:cubicBezTo>
                        <a:pt x="36" y="5"/>
                        <a:pt x="35" y="7"/>
                        <a:pt x="36" y="6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8"/>
                        <a:pt x="35" y="8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7"/>
                        <a:pt x="36" y="8"/>
                        <a:pt x="36" y="7"/>
                      </a:cubicBezTo>
                      <a:cubicBezTo>
                        <a:pt x="37" y="6"/>
                        <a:pt x="36" y="6"/>
                        <a:pt x="36" y="6"/>
                      </a:cubicBezTo>
                      <a:cubicBezTo>
                        <a:pt x="36" y="5"/>
                        <a:pt x="37" y="5"/>
                        <a:pt x="37" y="5"/>
                      </a:cubicBezTo>
                      <a:cubicBezTo>
                        <a:pt x="36" y="4"/>
                        <a:pt x="36" y="1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4" y="1"/>
                        <a:pt x="31" y="2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4"/>
                        <a:pt x="26" y="3"/>
                      </a:cubicBezTo>
                      <a:cubicBezTo>
                        <a:pt x="23" y="5"/>
                        <a:pt x="19" y="6"/>
                        <a:pt x="16" y="8"/>
                      </a:cubicBezTo>
                      <a:cubicBezTo>
                        <a:pt x="15" y="7"/>
                        <a:pt x="13" y="9"/>
                        <a:pt x="11" y="9"/>
                      </a:cubicBezTo>
                      <a:cubicBezTo>
                        <a:pt x="8" y="11"/>
                        <a:pt x="4" y="12"/>
                        <a:pt x="1" y="14"/>
                      </a:cubicBezTo>
                      <a:cubicBezTo>
                        <a:pt x="0" y="18"/>
                        <a:pt x="1" y="22"/>
                        <a:pt x="1" y="25"/>
                      </a:cubicBezTo>
                      <a:cubicBezTo>
                        <a:pt x="1" y="26"/>
                        <a:pt x="1" y="27"/>
                        <a:pt x="1" y="28"/>
                      </a:cubicBezTo>
                      <a:close/>
                      <a:moveTo>
                        <a:pt x="35" y="2"/>
                      </a:move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lose/>
                      <a:moveTo>
                        <a:pt x="32" y="5"/>
                      </a:move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5"/>
                        <a:pt x="33" y="6"/>
                        <a:pt x="33" y="6"/>
                      </a:cubicBezTo>
                      <a:cubicBezTo>
                        <a:pt x="32" y="6"/>
                        <a:pt x="32" y="5"/>
                        <a:pt x="32" y="5"/>
                      </a:cubicBezTo>
                      <a:close/>
                      <a:moveTo>
                        <a:pt x="32" y="4"/>
                      </a:moveTo>
                      <a:cubicBezTo>
                        <a:pt x="32" y="4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lose/>
                      <a:moveTo>
                        <a:pt x="31" y="4"/>
                      </a:moveTo>
                      <a:cubicBezTo>
                        <a:pt x="31" y="4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lose/>
                      <a:moveTo>
                        <a:pt x="31" y="9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10"/>
                        <a:pt x="32" y="10"/>
                      </a:cubicBezTo>
                      <a:cubicBezTo>
                        <a:pt x="31" y="10"/>
                        <a:pt x="31" y="9"/>
                        <a:pt x="31" y="9"/>
                      </a:cubicBezTo>
                      <a:close/>
                      <a:moveTo>
                        <a:pt x="11" y="44"/>
                      </a:moveTo>
                      <a:cubicBezTo>
                        <a:pt x="11" y="43"/>
                        <a:pt x="11" y="43"/>
                        <a:pt x="12" y="42"/>
                      </a:cubicBezTo>
                      <a:cubicBezTo>
                        <a:pt x="12" y="43"/>
                        <a:pt x="12" y="43"/>
                        <a:pt x="12" y="44"/>
                      </a:cubicBezTo>
                      <a:cubicBezTo>
                        <a:pt x="12" y="44"/>
                        <a:pt x="11" y="44"/>
                        <a:pt x="11" y="44"/>
                      </a:cubicBezTo>
                      <a:close/>
                      <a:moveTo>
                        <a:pt x="2" y="18"/>
                      </a:moveTo>
                      <a:cubicBezTo>
                        <a:pt x="2" y="18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lose/>
                      <a:moveTo>
                        <a:pt x="2" y="20"/>
                      </a:move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3" y="19"/>
                        <a:pt x="3" y="20"/>
                        <a:pt x="2" y="20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3" y="21"/>
                        <a:pt x="4" y="21"/>
                        <a:pt x="4" y="20"/>
                      </a:cubicBezTo>
                      <a:close/>
                      <a:moveTo>
                        <a:pt x="1" y="35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5"/>
                        <a:pt x="2" y="34"/>
                      </a:cubicBezTo>
                      <a:cubicBezTo>
                        <a:pt x="3" y="35"/>
                        <a:pt x="2" y="35"/>
                        <a:pt x="1" y="35"/>
                      </a:cubicBezTo>
                      <a:close/>
                      <a:moveTo>
                        <a:pt x="2" y="42"/>
                      </a:moveTo>
                      <a:cubicBezTo>
                        <a:pt x="2" y="42"/>
                        <a:pt x="2" y="41"/>
                        <a:pt x="2" y="41"/>
                      </a:cubicBezTo>
                      <a:cubicBezTo>
                        <a:pt x="2" y="42"/>
                        <a:pt x="2" y="42"/>
                        <a:pt x="2" y="43"/>
                      </a:cubicBezTo>
                      <a:cubicBezTo>
                        <a:pt x="2" y="43"/>
                        <a:pt x="2" y="42"/>
                        <a:pt x="2" y="42"/>
                      </a:cubicBezTo>
                      <a:close/>
                      <a:moveTo>
                        <a:pt x="5" y="26"/>
                      </a:moveTo>
                      <a:cubicBezTo>
                        <a:pt x="4" y="26"/>
                        <a:pt x="5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4" y="26"/>
                        <a:pt x="5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4" y="24"/>
                      </a:moveTo>
                      <a:cubicBezTo>
                        <a:pt x="4" y="24"/>
                        <a:pt x="5" y="24"/>
                        <a:pt x="5" y="24"/>
                      </a:cubicBezTo>
                      <a:cubicBezTo>
                        <a:pt x="4" y="25"/>
                        <a:pt x="4" y="24"/>
                        <a:pt x="4" y="24"/>
                      </a:cubicBezTo>
                      <a:close/>
                      <a:moveTo>
                        <a:pt x="3" y="37"/>
                      </a:move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2" y="38"/>
                        <a:pt x="2" y="38"/>
                        <a:pt x="2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lose/>
                      <a:moveTo>
                        <a:pt x="3" y="36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lose/>
                      <a:moveTo>
                        <a:pt x="2" y="34"/>
                      </a:moveTo>
                      <a:cubicBezTo>
                        <a:pt x="2" y="34"/>
                        <a:pt x="2" y="34"/>
                        <a:pt x="2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2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4" y="32"/>
                        <a:pt x="4" y="32"/>
                        <a:pt x="3" y="32"/>
                      </a:cubicBezTo>
                      <a:cubicBezTo>
                        <a:pt x="4" y="33"/>
                        <a:pt x="5" y="33"/>
                        <a:pt x="4" y="34"/>
                      </a:cubicBezTo>
                      <a:cubicBezTo>
                        <a:pt x="4" y="34"/>
                        <a:pt x="4" y="33"/>
                        <a:pt x="3" y="33"/>
                      </a:cubicBezTo>
                      <a:cubicBezTo>
                        <a:pt x="3" y="33"/>
                        <a:pt x="3" y="34"/>
                        <a:pt x="2" y="34"/>
                      </a:cubicBezTo>
                      <a:close/>
                      <a:moveTo>
                        <a:pt x="4" y="38"/>
                      </a:move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5" y="38"/>
                        <a:pt x="4" y="38"/>
                        <a:pt x="4" y="38"/>
                      </a:cubicBezTo>
                      <a:close/>
                      <a:moveTo>
                        <a:pt x="4" y="37"/>
                      </a:moveTo>
                      <a:cubicBezTo>
                        <a:pt x="4" y="37"/>
                        <a:pt x="4" y="37"/>
                        <a:pt x="5" y="36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4" y="37"/>
                        <a:pt x="4" y="37"/>
                        <a:pt x="4" y="37"/>
                      </a:cubicBezTo>
                      <a:close/>
                      <a:moveTo>
                        <a:pt x="3" y="37"/>
                      </a:move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2" y="33"/>
                      </a:moveTo>
                      <a:cubicBezTo>
                        <a:pt x="2" y="33"/>
                        <a:pt x="2" y="32"/>
                        <a:pt x="3" y="32"/>
                      </a:cubicBezTo>
                      <a:cubicBezTo>
                        <a:pt x="3" y="33"/>
                        <a:pt x="2" y="33"/>
                        <a:pt x="2" y="33"/>
                      </a:cubicBezTo>
                      <a:close/>
                      <a:moveTo>
                        <a:pt x="2" y="24"/>
                      </a:moveTo>
                      <a:cubicBezTo>
                        <a:pt x="2" y="24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lose/>
                      <a:moveTo>
                        <a:pt x="2" y="32"/>
                      </a:moveTo>
                      <a:cubicBezTo>
                        <a:pt x="2" y="31"/>
                        <a:pt x="3" y="31"/>
                        <a:pt x="3" y="30"/>
                      </a:cubicBezTo>
                      <a:cubicBezTo>
                        <a:pt x="3" y="30"/>
                        <a:pt x="3" y="30"/>
                        <a:pt x="4" y="30"/>
                      </a:cubicBezTo>
                      <a:cubicBezTo>
                        <a:pt x="4" y="31"/>
                        <a:pt x="3" y="31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lose/>
                      <a:moveTo>
                        <a:pt x="5" y="30"/>
                      </a:move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0"/>
                        <a:pt x="5" y="30"/>
                        <a:pt x="5" y="30"/>
                      </a:cubicBezTo>
                      <a:close/>
                      <a:moveTo>
                        <a:pt x="5" y="39"/>
                      </a:moveTo>
                      <a:cubicBezTo>
                        <a:pt x="5" y="40"/>
                        <a:pt x="4" y="40"/>
                        <a:pt x="4" y="40"/>
                      </a:cubicBezTo>
                      <a:cubicBezTo>
                        <a:pt x="4" y="39"/>
                        <a:pt x="5" y="39"/>
                        <a:pt x="5" y="39"/>
                      </a:cubicBezTo>
                      <a:close/>
                      <a:moveTo>
                        <a:pt x="4" y="40"/>
                      </a:moveTo>
                      <a:cubicBezTo>
                        <a:pt x="4" y="41"/>
                        <a:pt x="4" y="41"/>
                        <a:pt x="3" y="41"/>
                      </a:cubicBezTo>
                      <a:cubicBezTo>
                        <a:pt x="3" y="41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4" y="40"/>
                        <a:pt x="3" y="41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2" y="41"/>
                        <a:pt x="2" y="41"/>
                      </a:cubicBezTo>
                      <a:cubicBezTo>
                        <a:pt x="2" y="41"/>
                        <a:pt x="3" y="41"/>
                        <a:pt x="3" y="41"/>
                      </a:cubicBezTo>
                      <a:cubicBezTo>
                        <a:pt x="3" y="41"/>
                        <a:pt x="3" y="41"/>
                        <a:pt x="3" y="41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3" y="22"/>
                      </a:cubicBezTo>
                      <a:cubicBezTo>
                        <a:pt x="3" y="22"/>
                        <a:pt x="3" y="22"/>
                        <a:pt x="2" y="23"/>
                      </a:cubicBezTo>
                      <a:cubicBezTo>
                        <a:pt x="2" y="22"/>
                        <a:pt x="2" y="23"/>
                        <a:pt x="2" y="22"/>
                      </a:cubicBezTo>
                      <a:close/>
                      <a:moveTo>
                        <a:pt x="4" y="23"/>
                      </a:moveTo>
                      <a:cubicBezTo>
                        <a:pt x="4" y="23"/>
                        <a:pt x="3" y="23"/>
                        <a:pt x="3" y="23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5" y="22"/>
                        <a:pt x="5" y="22"/>
                        <a:pt x="5" y="23"/>
                      </a:cubicBezTo>
                      <a:cubicBezTo>
                        <a:pt x="5" y="23"/>
                        <a:pt x="5" y="23"/>
                        <a:pt x="5" y="24"/>
                      </a:cubicBezTo>
                      <a:cubicBezTo>
                        <a:pt x="4" y="24"/>
                        <a:pt x="5" y="23"/>
                        <a:pt x="4" y="23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3"/>
                        <a:pt x="3" y="24"/>
                        <a:pt x="4" y="23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lose/>
                      <a:moveTo>
                        <a:pt x="3" y="19"/>
                      </a:move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20"/>
                      </a:cubicBezTo>
                      <a:cubicBezTo>
                        <a:pt x="3" y="20"/>
                        <a:pt x="3" y="20"/>
                        <a:pt x="3" y="19"/>
                      </a:cubicBezTo>
                      <a:close/>
                      <a:moveTo>
                        <a:pt x="4" y="16"/>
                      </a:move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6"/>
                        <a:pt x="4" y="16"/>
                        <a:pt x="4" y="16"/>
                      </a:cubicBezTo>
                      <a:close/>
                      <a:moveTo>
                        <a:pt x="5" y="16"/>
                      </a:move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7"/>
                        <a:pt x="4" y="15"/>
                        <a:pt x="5" y="16"/>
                      </a:cubicBezTo>
                      <a:close/>
                      <a:moveTo>
                        <a:pt x="5" y="20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  <a:moveTo>
                        <a:pt x="6" y="15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lose/>
                      <a:moveTo>
                        <a:pt x="6" y="45"/>
                      </a:moveTo>
                      <a:cubicBezTo>
                        <a:pt x="6" y="45"/>
                        <a:pt x="7" y="45"/>
                        <a:pt x="7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lose/>
                      <a:moveTo>
                        <a:pt x="7" y="17"/>
                      </a:moveTo>
                      <a:cubicBezTo>
                        <a:pt x="7" y="18"/>
                        <a:pt x="7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7" y="39"/>
                      </a:move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39"/>
                        <a:pt x="7" y="39"/>
                        <a:pt x="7" y="40"/>
                      </a:cubicBezTo>
                      <a:cubicBezTo>
                        <a:pt x="7" y="40"/>
                        <a:pt x="7" y="40"/>
                        <a:pt x="6" y="40"/>
                      </a:cubicBezTo>
                      <a:cubicBezTo>
                        <a:pt x="6" y="40"/>
                        <a:pt x="7" y="40"/>
                        <a:pt x="7" y="39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0" y="42"/>
                        <a:pt x="9" y="41"/>
                      </a:cubicBezTo>
                      <a:cubicBezTo>
                        <a:pt x="9" y="41"/>
                        <a:pt x="10" y="41"/>
                        <a:pt x="10" y="41"/>
                      </a:cubicBezTo>
                      <a:close/>
                      <a:moveTo>
                        <a:pt x="9" y="23"/>
                      </a:moveTo>
                      <a:cubicBezTo>
                        <a:pt x="9" y="23"/>
                        <a:pt x="9" y="23"/>
                        <a:pt x="10" y="23"/>
                      </a:cubicBezTo>
                      <a:cubicBezTo>
                        <a:pt x="10" y="23"/>
                        <a:pt x="10" y="23"/>
                        <a:pt x="9" y="23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3"/>
                        <a:pt x="10" y="33"/>
                        <a:pt x="9" y="34"/>
                      </a:cubicBezTo>
                      <a:close/>
                      <a:moveTo>
                        <a:pt x="9" y="43"/>
                      </a:moveTo>
                      <a:cubicBezTo>
                        <a:pt x="8" y="43"/>
                        <a:pt x="8" y="44"/>
                        <a:pt x="8" y="43"/>
                      </a:cubicBezTo>
                      <a:cubicBezTo>
                        <a:pt x="8" y="43"/>
                        <a:pt x="9" y="43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lose/>
                      <a:moveTo>
                        <a:pt x="8" y="20"/>
                      </a:move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8" y="21"/>
                        <a:pt x="8" y="21"/>
                        <a:pt x="8" y="20"/>
                      </a:cubicBezTo>
                      <a:close/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lose/>
                      <a:moveTo>
                        <a:pt x="8" y="22"/>
                      </a:moveTo>
                      <a:cubicBezTo>
                        <a:pt x="7" y="23"/>
                        <a:pt x="7" y="24"/>
                        <a:pt x="7" y="24"/>
                      </a:cubicBezTo>
                      <a:cubicBezTo>
                        <a:pt x="7" y="23"/>
                        <a:pt x="7" y="23"/>
                        <a:pt x="7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lose/>
                      <a:moveTo>
                        <a:pt x="7" y="18"/>
                      </a:moveTo>
                      <a:cubicBezTo>
                        <a:pt x="7" y="18"/>
                        <a:pt x="7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lose/>
                      <a:moveTo>
                        <a:pt x="8" y="13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lose/>
                      <a:moveTo>
                        <a:pt x="8" y="16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6"/>
                        <a:pt x="8" y="16"/>
                      </a:cubicBezTo>
                      <a:close/>
                      <a:moveTo>
                        <a:pt x="10" y="11"/>
                      </a:move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1"/>
                      </a:cubicBezTo>
                      <a:cubicBezTo>
                        <a:pt x="9" y="11"/>
                        <a:pt x="9" y="12"/>
                        <a:pt x="10" y="11"/>
                      </a:cubicBezTo>
                      <a:close/>
                      <a:moveTo>
                        <a:pt x="10" y="13"/>
                      </a:moveTo>
                      <a:cubicBezTo>
                        <a:pt x="10" y="14"/>
                        <a:pt x="10" y="13"/>
                        <a:pt x="9" y="14"/>
                      </a:cubicBezTo>
                      <a:cubicBezTo>
                        <a:pt x="9" y="13"/>
                        <a:pt x="9" y="13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lose/>
                      <a:moveTo>
                        <a:pt x="13" y="18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3" y="19"/>
                        <a:pt x="13" y="20"/>
                        <a:pt x="13" y="20"/>
                      </a:cubicBezTo>
                      <a:cubicBezTo>
                        <a:pt x="12" y="21"/>
                        <a:pt x="13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18"/>
                        <a:pt x="12" y="16"/>
                        <a:pt x="11" y="15"/>
                      </a:cubicBezTo>
                      <a:cubicBezTo>
                        <a:pt x="11" y="16"/>
                        <a:pt x="10" y="17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8"/>
                        <a:pt x="12" y="17"/>
                        <a:pt x="12" y="18"/>
                      </a:cubicBezTo>
                      <a:cubicBezTo>
                        <a:pt x="12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0" y="18"/>
                        <a:pt x="10" y="19"/>
                      </a:cubicBezTo>
                      <a:cubicBezTo>
                        <a:pt x="10" y="19"/>
                        <a:pt x="10" y="18"/>
                        <a:pt x="10" y="18"/>
                      </a:cubicBezTo>
                      <a:cubicBezTo>
                        <a:pt x="9" y="19"/>
                        <a:pt x="9" y="19"/>
                        <a:pt x="9" y="20"/>
                      </a:cubicBezTo>
                      <a:cubicBezTo>
                        <a:pt x="10" y="19"/>
                        <a:pt x="10" y="20"/>
                        <a:pt x="10" y="20"/>
                      </a:cubicBezTo>
                      <a:cubicBezTo>
                        <a:pt x="10" y="20"/>
                        <a:pt x="9" y="20"/>
                        <a:pt x="9" y="20"/>
                      </a:cubicBezTo>
                      <a:cubicBezTo>
                        <a:pt x="9" y="19"/>
                        <a:pt x="8" y="19"/>
                        <a:pt x="8" y="19"/>
                      </a:cubicBezTo>
                      <a:cubicBezTo>
                        <a:pt x="8" y="20"/>
                        <a:pt x="8" y="21"/>
                        <a:pt x="7" y="20"/>
                      </a:cubicBezTo>
                      <a:cubicBezTo>
                        <a:pt x="7" y="20"/>
                        <a:pt x="8" y="20"/>
                        <a:pt x="8" y="19"/>
                      </a:cubicBezTo>
                      <a:cubicBezTo>
                        <a:pt x="8" y="19"/>
                        <a:pt x="7" y="20"/>
                        <a:pt x="7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9" y="16"/>
                        <a:pt x="10" y="16"/>
                        <a:pt x="10" y="16"/>
                      </a:cubicBezTo>
                      <a:cubicBezTo>
                        <a:pt x="9" y="15"/>
                        <a:pt x="9" y="15"/>
                        <a:pt x="9" y="16"/>
                      </a:cubicBezTo>
                      <a:cubicBezTo>
                        <a:pt x="9" y="15"/>
                        <a:pt x="9" y="15"/>
                        <a:pt x="9" y="14"/>
                      </a:cubicBezTo>
                      <a:cubicBezTo>
                        <a:pt x="9" y="14"/>
                        <a:pt x="10" y="14"/>
                        <a:pt x="10" y="14"/>
                      </a:cubicBezTo>
                      <a:cubicBezTo>
                        <a:pt x="10" y="13"/>
                        <a:pt x="10" y="13"/>
                        <a:pt x="11" y="12"/>
                      </a:cubicBezTo>
                      <a:cubicBezTo>
                        <a:pt x="11" y="12"/>
                        <a:pt x="11" y="13"/>
                        <a:pt x="11" y="14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2"/>
                        <a:pt x="12" y="13"/>
                        <a:pt x="11" y="13"/>
                      </a:cubicBezTo>
                      <a:cubicBezTo>
                        <a:pt x="11" y="12"/>
                        <a:pt x="12" y="12"/>
                        <a:pt x="12" y="11"/>
                      </a:cubicBezTo>
                      <a:cubicBezTo>
                        <a:pt x="12" y="11"/>
                        <a:pt x="11" y="12"/>
                        <a:pt x="11" y="11"/>
                      </a:cubicBezTo>
                      <a:cubicBezTo>
                        <a:pt x="12" y="11"/>
                        <a:pt x="12" y="11"/>
                        <a:pt x="12" y="10"/>
                      </a:cubicBezTo>
                      <a:cubicBezTo>
                        <a:pt x="12" y="11"/>
                        <a:pt x="13" y="12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4"/>
                        <a:pt x="13" y="15"/>
                        <a:pt x="13" y="16"/>
                      </a:cubicBezTo>
                      <a:cubicBezTo>
                        <a:pt x="14" y="16"/>
                        <a:pt x="13" y="18"/>
                        <a:pt x="13" y="18"/>
                      </a:cubicBezTo>
                      <a:close/>
                      <a:moveTo>
                        <a:pt x="11" y="20"/>
                      </a:move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1" y="20"/>
                        <a:pt x="11" y="20"/>
                      </a:cubicBezTo>
                      <a:close/>
                      <a:moveTo>
                        <a:pt x="12" y="21"/>
                      </a:move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lose/>
                      <a:moveTo>
                        <a:pt x="11" y="22"/>
                      </a:moveTo>
                      <a:cubicBezTo>
                        <a:pt x="11" y="23"/>
                        <a:pt x="10" y="23"/>
                        <a:pt x="10" y="23"/>
                      </a:cubicBezTo>
                      <a:cubicBezTo>
                        <a:pt x="10" y="23"/>
                        <a:pt x="11" y="23"/>
                        <a:pt x="11" y="22"/>
                      </a:cubicBezTo>
                      <a:close/>
                      <a:moveTo>
                        <a:pt x="15" y="17"/>
                      </a:move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6"/>
                        <a:pt x="15" y="17"/>
                        <a:pt x="15" y="17"/>
                      </a:cubicBezTo>
                      <a:close/>
                      <a:moveTo>
                        <a:pt x="14" y="15"/>
                      </a:move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5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lose/>
                      <a:moveTo>
                        <a:pt x="17" y="10"/>
                      </a:moveTo>
                      <a:cubicBezTo>
                        <a:pt x="17" y="11"/>
                        <a:pt x="17" y="11"/>
                        <a:pt x="17" y="12"/>
                      </a:cubicBezTo>
                      <a:cubicBezTo>
                        <a:pt x="17" y="13"/>
                        <a:pt x="17" y="12"/>
                        <a:pt x="16" y="12"/>
                      </a:cubicBezTo>
                      <a:cubicBezTo>
                        <a:pt x="16" y="12"/>
                        <a:pt x="16" y="12"/>
                        <a:pt x="15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1"/>
                        <a:pt x="15" y="12"/>
                        <a:pt x="15" y="12"/>
                      </a:cubicBezTo>
                      <a:cubicBezTo>
                        <a:pt x="16" y="11"/>
                        <a:pt x="17" y="12"/>
                        <a:pt x="17" y="11"/>
                      </a:cubicBezTo>
                      <a:cubicBezTo>
                        <a:pt x="16" y="11"/>
                        <a:pt x="16" y="10"/>
                        <a:pt x="16" y="9"/>
                      </a:cubicBezTo>
                      <a:cubicBezTo>
                        <a:pt x="17" y="9"/>
                        <a:pt x="17" y="10"/>
                        <a:pt x="17" y="10"/>
                      </a:cubicBezTo>
                      <a:close/>
                      <a:moveTo>
                        <a:pt x="17" y="17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7" y="17"/>
                        <a:pt x="17" y="17"/>
                      </a:cubicBezTo>
                      <a:close/>
                      <a:moveTo>
                        <a:pt x="15" y="15"/>
                      </a:moveTo>
                      <a:cubicBezTo>
                        <a:pt x="16" y="14"/>
                        <a:pt x="17" y="14"/>
                        <a:pt x="17" y="16"/>
                      </a:cubicBezTo>
                      <a:cubicBezTo>
                        <a:pt x="17" y="16"/>
                        <a:pt x="17" y="16"/>
                        <a:pt x="16" y="16"/>
                      </a:cubicBezTo>
                      <a:cubicBezTo>
                        <a:pt x="16" y="16"/>
                        <a:pt x="16" y="16"/>
                        <a:pt x="15" y="15"/>
                      </a:cubicBezTo>
                      <a:close/>
                      <a:moveTo>
                        <a:pt x="16" y="12"/>
                      </a:moveTo>
                      <a:cubicBezTo>
                        <a:pt x="17" y="12"/>
                        <a:pt x="16" y="14"/>
                        <a:pt x="17" y="14"/>
                      </a:cubicBezTo>
                      <a:cubicBezTo>
                        <a:pt x="16" y="14"/>
                        <a:pt x="16" y="13"/>
                        <a:pt x="16" y="12"/>
                      </a:cubicBezTo>
                      <a:close/>
                      <a:moveTo>
                        <a:pt x="18" y="14"/>
                      </a:moveTo>
                      <a:cubicBezTo>
                        <a:pt x="18" y="14"/>
                        <a:pt x="18" y="14"/>
                        <a:pt x="18" y="15"/>
                      </a:cubicBezTo>
                      <a:cubicBezTo>
                        <a:pt x="17" y="15"/>
                        <a:pt x="17" y="14"/>
                        <a:pt x="18" y="14"/>
                      </a:cubicBezTo>
                      <a:close/>
                      <a:moveTo>
                        <a:pt x="18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9" y="8"/>
                      </a:moveTo>
                      <a:cubicBezTo>
                        <a:pt x="19" y="8"/>
                        <a:pt x="19" y="8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8"/>
                        <a:pt x="19" y="8"/>
                        <a:pt x="19" y="8"/>
                      </a:cubicBezTo>
                      <a:close/>
                      <a:moveTo>
                        <a:pt x="20" y="13"/>
                      </a:moveTo>
                      <a:cubicBezTo>
                        <a:pt x="19" y="14"/>
                        <a:pt x="19" y="14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4"/>
                        <a:pt x="18" y="12"/>
                        <a:pt x="17" y="13"/>
                      </a:cubicBezTo>
                      <a:cubicBezTo>
                        <a:pt x="18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3"/>
                        <a:pt x="19" y="13"/>
                        <a:pt x="20" y="13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4"/>
                        <a:pt x="19" y="14"/>
                      </a:cubicBez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0" y="14"/>
                        <a:pt x="20" y="14"/>
                      </a:cubicBezTo>
                      <a:close/>
                      <a:moveTo>
                        <a:pt x="22" y="12"/>
                      </a:moveTo>
                      <a:cubicBezTo>
                        <a:pt x="22" y="12"/>
                        <a:pt x="22" y="12"/>
                        <a:pt x="22" y="13"/>
                      </a:cubicBezTo>
                      <a:cubicBezTo>
                        <a:pt x="22" y="12"/>
                        <a:pt x="22" y="12"/>
                        <a:pt x="22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lose/>
                      <a:moveTo>
                        <a:pt x="23" y="14"/>
                      </a:moveTo>
                      <a:cubicBezTo>
                        <a:pt x="23" y="14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2" y="15"/>
                      </a:cubicBezTo>
                      <a:cubicBezTo>
                        <a:pt x="22" y="14"/>
                        <a:pt x="23" y="14"/>
                        <a:pt x="23" y="14"/>
                      </a:cubicBezTo>
                      <a:close/>
                      <a:moveTo>
                        <a:pt x="23" y="11"/>
                      </a:move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0"/>
                        <a:pt x="24" y="11"/>
                        <a:pt x="23" y="11"/>
                      </a:cubicBezTo>
                      <a:close/>
                      <a:moveTo>
                        <a:pt x="24" y="13"/>
                      </a:moveTo>
                      <a:cubicBezTo>
                        <a:pt x="24" y="13"/>
                        <a:pt x="24" y="13"/>
                        <a:pt x="24" y="14"/>
                      </a:cubicBezTo>
                      <a:cubicBezTo>
                        <a:pt x="23" y="14"/>
                        <a:pt x="23" y="13"/>
                        <a:pt x="23" y="13"/>
                      </a:cubicBezTo>
                      <a:cubicBezTo>
                        <a:pt x="24" y="12"/>
                        <a:pt x="24" y="13"/>
                        <a:pt x="24" y="13"/>
                      </a:cubicBezTo>
                      <a:close/>
                      <a:moveTo>
                        <a:pt x="24" y="16"/>
                      </a:moveTo>
                      <a:cubicBezTo>
                        <a:pt x="24" y="16"/>
                        <a:pt x="25" y="16"/>
                        <a:pt x="25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lose/>
                      <a:moveTo>
                        <a:pt x="25" y="9"/>
                      </a:moveTo>
                      <a:cubicBezTo>
                        <a:pt x="25" y="9"/>
                        <a:pt x="24" y="9"/>
                        <a:pt x="24" y="8"/>
                      </a:cubicBezTo>
                      <a:cubicBezTo>
                        <a:pt x="25" y="8"/>
                        <a:pt x="26" y="9"/>
                        <a:pt x="25" y="9"/>
                      </a:cubicBezTo>
                      <a:close/>
                      <a:moveTo>
                        <a:pt x="26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2"/>
                        <a:pt x="25" y="12"/>
                        <a:pt x="25" y="11"/>
                      </a:cubicBezTo>
                      <a:cubicBezTo>
                        <a:pt x="25" y="12"/>
                        <a:pt x="25" y="12"/>
                        <a:pt x="26" y="12"/>
                      </a:cubicBezTo>
                      <a:close/>
                      <a:moveTo>
                        <a:pt x="25" y="16"/>
                      </a:move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5"/>
                        <a:pt x="25" y="15"/>
                        <a:pt x="25" y="16"/>
                      </a:cubicBezTo>
                      <a:close/>
                      <a:moveTo>
                        <a:pt x="28" y="5"/>
                      </a:move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5"/>
                        <a:pt x="28" y="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29" y="7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9"/>
                        <a:pt x="29" y="9"/>
                      </a:cubicBezTo>
                      <a:cubicBezTo>
                        <a:pt x="28" y="10"/>
                        <a:pt x="29" y="10"/>
                        <a:pt x="29" y="11"/>
                      </a:cubicBezTo>
                      <a:cubicBezTo>
                        <a:pt x="28" y="11"/>
                        <a:pt x="28" y="10"/>
                        <a:pt x="28" y="11"/>
                      </a:cubicBezTo>
                      <a:cubicBezTo>
                        <a:pt x="27" y="11"/>
                        <a:pt x="27" y="9"/>
                        <a:pt x="27" y="10"/>
                      </a:cubicBezTo>
                      <a:cubicBezTo>
                        <a:pt x="26" y="10"/>
                        <a:pt x="27" y="11"/>
                        <a:pt x="27" y="11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6" y="13"/>
                        <a:pt x="26" y="12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9"/>
                        <a:pt x="26" y="9"/>
                        <a:pt x="26" y="8"/>
                      </a:cubicBezTo>
                      <a:cubicBezTo>
                        <a:pt x="26" y="8"/>
                        <a:pt x="26" y="7"/>
                        <a:pt x="27" y="7"/>
                      </a:cubicBezTo>
                      <a:cubicBezTo>
                        <a:pt x="27" y="7"/>
                        <a:pt x="27" y="7"/>
                        <a:pt x="28" y="7"/>
                      </a:cubicBezTo>
                      <a:cubicBezTo>
                        <a:pt x="28" y="7"/>
                        <a:pt x="28" y="6"/>
                        <a:pt x="28" y="6"/>
                      </a:cubicBezTo>
                      <a:cubicBezTo>
                        <a:pt x="27" y="7"/>
                        <a:pt x="26" y="6"/>
                        <a:pt x="26" y="7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6" y="5"/>
                        <a:pt x="26" y="4"/>
                        <a:pt x="27" y="4"/>
                      </a:cubicBezTo>
                      <a:cubicBezTo>
                        <a:pt x="27" y="5"/>
                        <a:pt x="26" y="5"/>
                        <a:pt x="26" y="5"/>
                      </a:cubicBezTo>
                      <a:cubicBezTo>
                        <a:pt x="27" y="5"/>
                        <a:pt x="27" y="6"/>
                        <a:pt x="28" y="6"/>
                      </a:cubicBezTo>
                      <a:cubicBezTo>
                        <a:pt x="28" y="5"/>
                        <a:pt x="28" y="6"/>
                        <a:pt x="28" y="5"/>
                      </a:cubicBezTo>
                      <a:cubicBezTo>
                        <a:pt x="28" y="5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5"/>
                      </a:cubicBezTo>
                      <a:cubicBezTo>
                        <a:pt x="28" y="5"/>
                        <a:pt x="28" y="5"/>
                        <a:pt x="29" y="5"/>
                      </a:cubicBezTo>
                      <a:cubicBezTo>
                        <a:pt x="29" y="5"/>
                        <a:pt x="28" y="5"/>
                        <a:pt x="28" y="6"/>
                      </a:cubicBezTo>
                      <a:cubicBezTo>
                        <a:pt x="29" y="6"/>
                        <a:pt x="29" y="5"/>
                        <a:pt x="29" y="5"/>
                      </a:cubicBezTo>
                      <a:cubicBezTo>
                        <a:pt x="29" y="6"/>
                        <a:pt x="29" y="7"/>
                        <a:pt x="30" y="6"/>
                      </a:cubicBezTo>
                      <a:close/>
                      <a:moveTo>
                        <a:pt x="28" y="34"/>
                      </a:moveTo>
                      <a:cubicBezTo>
                        <a:pt x="29" y="34"/>
                        <a:pt x="28" y="35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lose/>
                      <a:moveTo>
                        <a:pt x="28" y="32"/>
                      </a:moveTo>
                      <a:cubicBezTo>
                        <a:pt x="28" y="32"/>
                        <a:pt x="29" y="31"/>
                        <a:pt x="29" y="31"/>
                      </a:cubicBezTo>
                      <a:cubicBezTo>
                        <a:pt x="29" y="32"/>
                        <a:pt x="28" y="32"/>
                        <a:pt x="28" y="32"/>
                      </a:cubicBezTo>
                      <a:close/>
                      <a:moveTo>
                        <a:pt x="27" y="15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3"/>
                        <a:pt x="28" y="12"/>
                        <a:pt x="29" y="12"/>
                      </a:cubicBezTo>
                      <a:cubicBezTo>
                        <a:pt x="29" y="12"/>
                        <a:pt x="29" y="13"/>
                        <a:pt x="29" y="13"/>
                      </a:cubicBezTo>
                      <a:cubicBezTo>
                        <a:pt x="29" y="13"/>
                        <a:pt x="29" y="12"/>
                        <a:pt x="30" y="12"/>
                      </a:cubicBezTo>
                      <a:cubicBezTo>
                        <a:pt x="30" y="13"/>
                        <a:pt x="29" y="13"/>
                        <a:pt x="29" y="14"/>
                      </a:cubicBezTo>
                      <a:cubicBezTo>
                        <a:pt x="28" y="14"/>
                        <a:pt x="28" y="14"/>
                        <a:pt x="27" y="15"/>
                      </a:cubicBezTo>
                      <a:close/>
                      <a:moveTo>
                        <a:pt x="29" y="10"/>
                      </a:moveTo>
                      <a:cubicBezTo>
                        <a:pt x="30" y="9"/>
                        <a:pt x="30" y="10"/>
                        <a:pt x="30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lose/>
                      <a:moveTo>
                        <a:pt x="28" y="13"/>
                      </a:moveTo>
                      <a:cubicBezTo>
                        <a:pt x="28" y="13"/>
                        <a:pt x="28" y="13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28" y="13"/>
                        <a:pt x="28" y="13"/>
                      </a:cubicBezTo>
                      <a:close/>
                      <a:moveTo>
                        <a:pt x="27" y="16"/>
                      </a:moveTo>
                      <a:cubicBezTo>
                        <a:pt x="27" y="16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6"/>
                        <a:pt x="27" y="16"/>
                      </a:cubicBezTo>
                      <a:close/>
                      <a:moveTo>
                        <a:pt x="27" y="34"/>
                      </a:moveTo>
                      <a:cubicBezTo>
                        <a:pt x="27" y="33"/>
                        <a:pt x="28" y="33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lose/>
                      <a:moveTo>
                        <a:pt x="27" y="15"/>
                      </a:moveTo>
                      <a:cubicBezTo>
                        <a:pt x="27" y="15"/>
                        <a:pt x="26" y="15"/>
                        <a:pt x="26" y="15"/>
                      </a:cubicBezTo>
                      <a:cubicBezTo>
                        <a:pt x="26" y="14"/>
                        <a:pt x="27" y="14"/>
                        <a:pt x="27" y="15"/>
                      </a:cubicBezTo>
                      <a:close/>
                      <a:moveTo>
                        <a:pt x="27" y="37"/>
                      </a:move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7"/>
                      </a:cubicBezTo>
                      <a:close/>
                      <a:moveTo>
                        <a:pt x="30" y="10"/>
                      </a:move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30" y="9"/>
                        <a:pt x="30" y="9"/>
                        <a:pt x="30" y="10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0"/>
                        <a:pt x="31" y="10"/>
                        <a:pt x="30" y="11"/>
                      </a:cubicBezTo>
                      <a:close/>
                      <a:moveTo>
                        <a:pt x="32" y="12"/>
                      </a:move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2" y="12"/>
                        <a:pt x="32" y="12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lose/>
                      <a:moveTo>
                        <a:pt x="32" y="23"/>
                      </a:moveTo>
                      <a:cubicBezTo>
                        <a:pt x="32" y="23"/>
                        <a:pt x="32" y="22"/>
                        <a:pt x="32" y="22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2" y="23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2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3" y="31"/>
                        <a:pt x="33" y="30"/>
                      </a:cubicBezTo>
                      <a:cubicBezTo>
                        <a:pt x="34" y="30"/>
                        <a:pt x="34" y="30"/>
                        <a:pt x="34" y="29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4" y="31"/>
                        <a:pt x="34" y="32"/>
                        <a:pt x="33" y="32"/>
                      </a:cubicBezTo>
                      <a:cubicBezTo>
                        <a:pt x="33" y="32"/>
                        <a:pt x="33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2"/>
                        <a:pt x="33" y="32"/>
                        <a:pt x="33" y="31"/>
                      </a:cubicBezTo>
                      <a:close/>
                      <a:moveTo>
                        <a:pt x="33" y="30"/>
                      </a:moveTo>
                      <a:cubicBezTo>
                        <a:pt x="33" y="29"/>
                        <a:pt x="33" y="29"/>
                        <a:pt x="33" y="28"/>
                      </a:cubicBezTo>
                      <a:cubicBezTo>
                        <a:pt x="33" y="28"/>
                        <a:pt x="34" y="28"/>
                        <a:pt x="34" y="28"/>
                      </a:cubicBezTo>
                      <a:cubicBezTo>
                        <a:pt x="34" y="29"/>
                        <a:pt x="34" y="29"/>
                        <a:pt x="33" y="30"/>
                      </a:cubicBezTo>
                      <a:close/>
                      <a:moveTo>
                        <a:pt x="33" y="33"/>
                      </a:moveTo>
                      <a:cubicBezTo>
                        <a:pt x="33" y="33"/>
                        <a:pt x="33" y="33"/>
                        <a:pt x="32" y="33"/>
                      </a:cubicBezTo>
                      <a:cubicBezTo>
                        <a:pt x="32" y="33"/>
                        <a:pt x="32" y="33"/>
                        <a:pt x="33" y="32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2" y="30"/>
                        <a:pt x="33" y="30"/>
                      </a:cubicBezTo>
                      <a:cubicBezTo>
                        <a:pt x="33" y="31"/>
                        <a:pt x="33" y="31"/>
                        <a:pt x="32" y="31"/>
                      </a:cubicBezTo>
                      <a:close/>
                      <a:moveTo>
                        <a:pt x="32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1"/>
                        <a:pt x="33" y="31"/>
                        <a:pt x="32" y="32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20"/>
                        <a:pt x="33" y="20"/>
                      </a:cubicBezTo>
                      <a:cubicBezTo>
                        <a:pt x="32" y="20"/>
                        <a:pt x="32" y="19"/>
                        <a:pt x="33" y="19"/>
                      </a:cubicBezTo>
                      <a:close/>
                      <a:moveTo>
                        <a:pt x="33" y="23"/>
                      </a:moveTo>
                      <a:cubicBezTo>
                        <a:pt x="33" y="24"/>
                        <a:pt x="33" y="24"/>
                        <a:pt x="33" y="25"/>
                      </a:cubicBezTo>
                      <a:cubicBezTo>
                        <a:pt x="33" y="25"/>
                        <a:pt x="33" y="25"/>
                        <a:pt x="32" y="25"/>
                      </a:cubicBezTo>
                      <a:cubicBezTo>
                        <a:pt x="32" y="24"/>
                        <a:pt x="32" y="24"/>
                        <a:pt x="33" y="23"/>
                      </a:cubicBezTo>
                      <a:close/>
                      <a:moveTo>
                        <a:pt x="33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lose/>
                      <a:moveTo>
                        <a:pt x="33" y="25"/>
                      </a:move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5" y="25"/>
                      </a:cubicBezTo>
                      <a:cubicBezTo>
                        <a:pt x="35" y="26"/>
                        <a:pt x="35" y="26"/>
                        <a:pt x="34" y="26"/>
                      </a:cubicBezTo>
                      <a:cubicBezTo>
                        <a:pt x="34" y="26"/>
                        <a:pt x="34" y="25"/>
                        <a:pt x="33" y="25"/>
                      </a:cubicBezTo>
                      <a:close/>
                      <a:moveTo>
                        <a:pt x="34" y="20"/>
                      </a:move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1"/>
                        <a:pt x="33" y="21"/>
                        <a:pt x="34" y="20"/>
                      </a:cubicBezTo>
                      <a:close/>
                      <a:moveTo>
                        <a:pt x="34" y="17"/>
                      </a:move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4" y="18"/>
                        <a:pt x="34" y="17"/>
                        <a:pt x="34" y="17"/>
                      </a:cubicBezTo>
                      <a:close/>
                      <a:moveTo>
                        <a:pt x="34" y="14"/>
                      </a:moveTo>
                      <a:cubicBezTo>
                        <a:pt x="34" y="14"/>
                        <a:pt x="33" y="14"/>
                        <a:pt x="34" y="14"/>
                      </a:cubicBezTo>
                      <a:cubicBezTo>
                        <a:pt x="34" y="13"/>
                        <a:pt x="34" y="14"/>
                        <a:pt x="34" y="14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3" y="17"/>
                        <a:pt x="33" y="16"/>
                      </a:cubicBezTo>
                      <a:cubicBezTo>
                        <a:pt x="34" y="16"/>
                        <a:pt x="35" y="15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4" y="14"/>
                        <a:pt x="34" y="13"/>
                        <a:pt x="35" y="13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lose/>
                      <a:moveTo>
                        <a:pt x="36" y="12"/>
                      </a:moveTo>
                      <a:cubicBezTo>
                        <a:pt x="36" y="12"/>
                        <a:pt x="35" y="13"/>
                        <a:pt x="35" y="13"/>
                      </a:cubicBezTo>
                      <a:cubicBezTo>
                        <a:pt x="35" y="13"/>
                        <a:pt x="35" y="13"/>
                        <a:pt x="35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lose/>
                      <a:moveTo>
                        <a:pt x="36" y="14"/>
                      </a:moveTo>
                      <a:cubicBezTo>
                        <a:pt x="35" y="14"/>
                        <a:pt x="35" y="15"/>
                        <a:pt x="35" y="14"/>
                      </a:cubicBezTo>
                      <a:cubicBezTo>
                        <a:pt x="35" y="14"/>
                        <a:pt x="35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6" y="17"/>
                      </a:cubicBezTo>
                      <a:cubicBezTo>
                        <a:pt x="36" y="18"/>
                        <a:pt x="36" y="18"/>
                        <a:pt x="35" y="18"/>
                      </a:cubicBezTo>
                      <a:close/>
                      <a:moveTo>
                        <a:pt x="35" y="19"/>
                      </a:move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lose/>
                      <a:moveTo>
                        <a:pt x="34" y="29"/>
                      </a:moveTo>
                      <a:cubicBezTo>
                        <a:pt x="34" y="29"/>
                        <a:pt x="34" y="29"/>
                        <a:pt x="34" y="28"/>
                      </a:cubicBezTo>
                      <a:cubicBezTo>
                        <a:pt x="35" y="28"/>
                        <a:pt x="36" y="28"/>
                        <a:pt x="35" y="29"/>
                      </a:cubicBezTo>
                      <a:cubicBezTo>
                        <a:pt x="35" y="29"/>
                        <a:pt x="35" y="29"/>
                        <a:pt x="34" y="29"/>
                      </a:cubicBezTo>
                      <a:close/>
                      <a:moveTo>
                        <a:pt x="33" y="35"/>
                      </a:moveTo>
                      <a:cubicBezTo>
                        <a:pt x="33" y="34"/>
                        <a:pt x="34" y="33"/>
                        <a:pt x="34" y="33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35" y="32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5"/>
                        <a:pt x="34" y="34"/>
                        <a:pt x="34" y="35"/>
                      </a:cubicBezTo>
                      <a:cubicBezTo>
                        <a:pt x="34" y="35"/>
                        <a:pt x="34" y="36"/>
                        <a:pt x="33" y="3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36"/>
                      </a:moveTo>
                      <a:cubicBezTo>
                        <a:pt x="31" y="36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4"/>
                      </a:cubicBezTo>
                      <a:cubicBezTo>
                        <a:pt x="32" y="34"/>
                        <a:pt x="31" y="34"/>
                        <a:pt x="31" y="34"/>
                      </a:cubicBezTo>
                      <a:cubicBezTo>
                        <a:pt x="31" y="33"/>
                        <a:pt x="32" y="33"/>
                        <a:pt x="32" y="33"/>
                      </a:cubicBezTo>
                      <a:cubicBezTo>
                        <a:pt x="32" y="32"/>
                        <a:pt x="32" y="33"/>
                        <a:pt x="32" y="34"/>
                      </a:cubicBezTo>
                      <a:cubicBezTo>
                        <a:pt x="32" y="34"/>
                        <a:pt x="32" y="33"/>
                        <a:pt x="33" y="33"/>
                      </a:cubicBezTo>
                      <a:cubicBezTo>
                        <a:pt x="33" y="34"/>
                        <a:pt x="32" y="35"/>
                        <a:pt x="32" y="36"/>
                      </a:cubicBezTo>
                      <a:cubicBezTo>
                        <a:pt x="32" y="37"/>
                        <a:pt x="31" y="36"/>
                        <a:pt x="31" y="3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2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2" y="17"/>
                        <a:pt x="32" y="16"/>
                        <a:pt x="32" y="16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2" y="15"/>
                        <a:pt x="31" y="15"/>
                        <a:pt x="31" y="14"/>
                      </a:cubicBezTo>
                      <a:cubicBezTo>
                        <a:pt x="31" y="15"/>
                        <a:pt x="32" y="16"/>
                        <a:pt x="33" y="15"/>
                      </a:cubicBezTo>
                      <a:cubicBezTo>
                        <a:pt x="33" y="16"/>
                        <a:pt x="32" y="17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5"/>
                        <a:pt x="31" y="5"/>
                      </a:cubicBezTo>
                      <a:cubicBezTo>
                        <a:pt x="31" y="6"/>
                        <a:pt x="31" y="6"/>
                        <a:pt x="31" y="6"/>
                      </a:cubicBezTo>
                      <a:close/>
                      <a:moveTo>
                        <a:pt x="30" y="35"/>
                      </a:moveTo>
                      <a:cubicBezTo>
                        <a:pt x="30" y="35"/>
                        <a:pt x="29" y="36"/>
                        <a:pt x="29" y="36"/>
                      </a:cubicBezTo>
                      <a:cubicBezTo>
                        <a:pt x="29" y="36"/>
                        <a:pt x="29" y="35"/>
                        <a:pt x="29" y="36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9" y="35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3"/>
                        <a:pt x="29" y="33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0" y="34"/>
                        <a:pt x="30" y="34"/>
                        <a:pt x="31" y="34"/>
                      </a:cubicBezTo>
                      <a:cubicBezTo>
                        <a:pt x="31" y="34"/>
                        <a:pt x="30" y="35"/>
                        <a:pt x="30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lose/>
                      <a:moveTo>
                        <a:pt x="28" y="37"/>
                      </a:moveTo>
                      <a:cubicBezTo>
                        <a:pt x="28" y="36"/>
                        <a:pt x="29" y="37"/>
                        <a:pt x="29" y="37"/>
                      </a:cubicBezTo>
                      <a:cubicBezTo>
                        <a:pt x="30" y="36"/>
                        <a:pt x="30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8" y="38"/>
                        <a:pt x="28" y="38"/>
                      </a:cubicBezTo>
                      <a:cubicBezTo>
                        <a:pt x="28" y="38"/>
                        <a:pt x="28" y="37"/>
                        <a:pt x="28" y="37"/>
                      </a:cubicBezTo>
                      <a:close/>
                      <a:moveTo>
                        <a:pt x="28" y="35"/>
                      </a:moveTo>
                      <a:cubicBezTo>
                        <a:pt x="28" y="35"/>
                        <a:pt x="27" y="36"/>
                        <a:pt x="27" y="36"/>
                      </a:cubicBezTo>
                      <a:cubicBezTo>
                        <a:pt x="27" y="35"/>
                        <a:pt x="27" y="35"/>
                        <a:pt x="28" y="35"/>
                      </a:cubicBezTo>
                      <a:close/>
                      <a:moveTo>
                        <a:pt x="26" y="41"/>
                      </a:moveTo>
                      <a:cubicBezTo>
                        <a:pt x="27" y="40"/>
                        <a:pt x="27" y="40"/>
                        <a:pt x="28" y="40"/>
                      </a:cubicBezTo>
                      <a:cubicBezTo>
                        <a:pt x="27" y="40"/>
                        <a:pt x="27" y="40"/>
                        <a:pt x="26" y="41"/>
                      </a:cubicBezTo>
                      <a:close/>
                      <a:moveTo>
                        <a:pt x="26" y="37"/>
                      </a:moveTo>
                      <a:cubicBezTo>
                        <a:pt x="26" y="37"/>
                        <a:pt x="25" y="37"/>
                        <a:pt x="26" y="36"/>
                      </a:cubicBezTo>
                      <a:cubicBezTo>
                        <a:pt x="26" y="36"/>
                        <a:pt x="26" y="36"/>
                        <a:pt x="27" y="36"/>
                      </a:cubicBezTo>
                      <a:cubicBezTo>
                        <a:pt x="27" y="36"/>
                        <a:pt x="27" y="37"/>
                        <a:pt x="26" y="37"/>
                      </a:cubicBezTo>
                      <a:close/>
                      <a:moveTo>
                        <a:pt x="25" y="41"/>
                      </a:moveTo>
                      <a:cubicBezTo>
                        <a:pt x="25" y="40"/>
                        <a:pt x="26" y="40"/>
                        <a:pt x="26" y="41"/>
                      </a:cubicBezTo>
                      <a:cubicBezTo>
                        <a:pt x="26" y="41"/>
                        <a:pt x="25" y="41"/>
                        <a:pt x="25" y="41"/>
                      </a:cubicBezTo>
                      <a:close/>
                      <a:moveTo>
                        <a:pt x="25" y="35"/>
                      </a:moveTo>
                      <a:cubicBezTo>
                        <a:pt x="25" y="34"/>
                        <a:pt x="26" y="34"/>
                        <a:pt x="26" y="34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9"/>
                      </a:cubicBezTo>
                      <a:cubicBezTo>
                        <a:pt x="25" y="39"/>
                        <a:pt x="25" y="38"/>
                        <a:pt x="25" y="38"/>
                      </a:cubicBezTo>
                      <a:close/>
                      <a:moveTo>
                        <a:pt x="25" y="37"/>
                      </a:moveTo>
                      <a:cubicBezTo>
                        <a:pt x="25" y="36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lose/>
                      <a:moveTo>
                        <a:pt x="23" y="42"/>
                      </a:moveTo>
                      <a:cubicBezTo>
                        <a:pt x="24" y="41"/>
                        <a:pt x="24" y="41"/>
                        <a:pt x="24" y="42"/>
                      </a:cubicBezTo>
                      <a:cubicBezTo>
                        <a:pt x="24" y="42"/>
                        <a:pt x="23" y="42"/>
                        <a:pt x="23" y="42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lose/>
                      <a:moveTo>
                        <a:pt x="18" y="43"/>
                      </a:moveTo>
                      <a:cubicBezTo>
                        <a:pt x="18" y="43"/>
                        <a:pt x="18" y="42"/>
                        <a:pt x="18" y="4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8" y="42"/>
                        <a:pt x="18" y="43"/>
                        <a:pt x="18" y="43"/>
                      </a:cubicBezTo>
                      <a:close/>
                      <a:moveTo>
                        <a:pt x="16" y="25"/>
                      </a:move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5"/>
                      </a:cubicBezTo>
                      <a:close/>
                      <a:moveTo>
                        <a:pt x="16" y="42"/>
                      </a:move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lose/>
                      <a:moveTo>
                        <a:pt x="16" y="39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9"/>
                      </a:cubicBezTo>
                      <a:close/>
                      <a:moveTo>
                        <a:pt x="15" y="44"/>
                      </a:moveTo>
                      <a:cubicBezTo>
                        <a:pt x="16" y="44"/>
                        <a:pt x="16" y="43"/>
                        <a:pt x="16" y="43"/>
                      </a:cubicBezTo>
                      <a:cubicBezTo>
                        <a:pt x="16" y="44"/>
                        <a:pt x="15" y="44"/>
                        <a:pt x="15" y="44"/>
                      </a:cubicBezTo>
                      <a:close/>
                      <a:moveTo>
                        <a:pt x="15" y="45"/>
                      </a:moveTo>
                      <a:cubicBezTo>
                        <a:pt x="15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5" y="45"/>
                      </a:cubicBezTo>
                      <a:close/>
                      <a:moveTo>
                        <a:pt x="15" y="39"/>
                      </a:move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lose/>
                      <a:moveTo>
                        <a:pt x="12" y="36"/>
                      </a:moveTo>
                      <a:cubicBezTo>
                        <a:pt x="13" y="35"/>
                        <a:pt x="14" y="35"/>
                        <a:pt x="13" y="36"/>
                      </a:cubicBezTo>
                      <a:cubicBezTo>
                        <a:pt x="13" y="36"/>
                        <a:pt x="13" y="37"/>
                        <a:pt x="12" y="3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3" y="35"/>
                      </a:moveTo>
                      <a:cubicBezTo>
                        <a:pt x="13" y="35"/>
                        <a:pt x="13" y="35"/>
                        <a:pt x="12" y="36"/>
                      </a:cubicBezTo>
                      <a:cubicBezTo>
                        <a:pt x="13" y="35"/>
                        <a:pt x="12" y="35"/>
                        <a:pt x="12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lose/>
                      <a:moveTo>
                        <a:pt x="12" y="38"/>
                      </a:moveTo>
                      <a:cubicBezTo>
                        <a:pt x="12" y="38"/>
                        <a:pt x="12" y="38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lose/>
                      <a:moveTo>
                        <a:pt x="10" y="26"/>
                      </a:moveTo>
                      <a:cubicBezTo>
                        <a:pt x="11" y="25"/>
                        <a:pt x="10" y="26"/>
                        <a:pt x="10" y="25"/>
                      </a:cubicBezTo>
                      <a:cubicBezTo>
                        <a:pt x="10" y="24"/>
                        <a:pt x="11" y="25"/>
                        <a:pt x="11" y="25"/>
                      </a:cubicBezTo>
                      <a:cubicBezTo>
                        <a:pt x="11" y="23"/>
                        <a:pt x="13" y="23"/>
                        <a:pt x="13" y="21"/>
                      </a:cubicBezTo>
                      <a:cubicBezTo>
                        <a:pt x="13" y="21"/>
                        <a:pt x="13" y="22"/>
                        <a:pt x="14" y="21"/>
                      </a:cubicBezTo>
                      <a:cubicBezTo>
                        <a:pt x="15" y="20"/>
                        <a:pt x="17" y="19"/>
                        <a:pt x="18" y="18"/>
                      </a:cubicBezTo>
                      <a:cubicBezTo>
                        <a:pt x="18" y="17"/>
                        <a:pt x="18" y="18"/>
                        <a:pt x="18" y="17"/>
                      </a:cubicBezTo>
                      <a:cubicBezTo>
                        <a:pt x="18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8"/>
                      </a:cubicBezTo>
                      <a:cubicBezTo>
                        <a:pt x="20" y="18"/>
                        <a:pt x="21" y="17"/>
                        <a:pt x="21" y="17"/>
                      </a:cubicBezTo>
                      <a:cubicBezTo>
                        <a:pt x="23" y="18"/>
                        <a:pt x="26" y="17"/>
                        <a:pt x="27" y="19"/>
                      </a:cubicBezTo>
                      <a:cubicBezTo>
                        <a:pt x="26" y="19"/>
                        <a:pt x="24" y="20"/>
                        <a:pt x="24" y="21"/>
                      </a:cubicBezTo>
                      <a:cubicBezTo>
                        <a:pt x="23" y="20"/>
                        <a:pt x="21" y="21"/>
                        <a:pt x="20" y="23"/>
                      </a:cubicBezTo>
                      <a:cubicBezTo>
                        <a:pt x="20" y="22"/>
                        <a:pt x="20" y="22"/>
                        <a:pt x="19" y="22"/>
                      </a:cubicBezTo>
                      <a:cubicBezTo>
                        <a:pt x="19" y="25"/>
                        <a:pt x="19" y="27"/>
                        <a:pt x="19" y="30"/>
                      </a:cubicBezTo>
                      <a:cubicBezTo>
                        <a:pt x="19" y="32"/>
                        <a:pt x="19" y="35"/>
                        <a:pt x="19" y="38"/>
                      </a:cubicBezTo>
                      <a:cubicBezTo>
                        <a:pt x="19" y="38"/>
                        <a:pt x="20" y="38"/>
                        <a:pt x="20" y="38"/>
                      </a:cubicBezTo>
                      <a:cubicBezTo>
                        <a:pt x="18" y="40"/>
                        <a:pt x="21" y="41"/>
                        <a:pt x="22" y="39"/>
                      </a:cubicBezTo>
                      <a:cubicBezTo>
                        <a:pt x="23" y="38"/>
                        <a:pt x="23" y="37"/>
                        <a:pt x="24" y="37"/>
                      </a:cubicBezTo>
                      <a:cubicBezTo>
                        <a:pt x="24" y="39"/>
                        <a:pt x="22" y="41"/>
                        <a:pt x="20" y="42"/>
                      </a:cubicBezTo>
                      <a:cubicBezTo>
                        <a:pt x="20" y="42"/>
                        <a:pt x="18" y="42"/>
                        <a:pt x="18" y="41"/>
                      </a:cubicBezTo>
                      <a:cubicBezTo>
                        <a:pt x="17" y="39"/>
                        <a:pt x="18" y="36"/>
                        <a:pt x="18" y="34"/>
                      </a:cubicBezTo>
                      <a:cubicBezTo>
                        <a:pt x="18" y="33"/>
                        <a:pt x="18" y="33"/>
                        <a:pt x="18" y="32"/>
                      </a:cubicBezTo>
                      <a:cubicBezTo>
                        <a:pt x="18" y="32"/>
                        <a:pt x="18" y="31"/>
                        <a:pt x="18" y="30"/>
                      </a:cubicBezTo>
                      <a:cubicBezTo>
                        <a:pt x="18" y="28"/>
                        <a:pt x="18" y="26"/>
                        <a:pt x="18" y="24"/>
                      </a:cubicBezTo>
                      <a:cubicBezTo>
                        <a:pt x="18" y="24"/>
                        <a:pt x="18" y="23"/>
                        <a:pt x="18" y="23"/>
                      </a:cubicBezTo>
                      <a:cubicBezTo>
                        <a:pt x="17" y="23"/>
                        <a:pt x="17" y="24"/>
                        <a:pt x="17" y="24"/>
                      </a:cubicBezTo>
                      <a:cubicBezTo>
                        <a:pt x="16" y="24"/>
                        <a:pt x="15" y="23"/>
                        <a:pt x="14" y="24"/>
                      </a:cubicBezTo>
                      <a:cubicBezTo>
                        <a:pt x="14" y="25"/>
                        <a:pt x="14" y="25"/>
                        <a:pt x="13" y="26"/>
                      </a:cubicBezTo>
                      <a:cubicBezTo>
                        <a:pt x="13" y="25"/>
                        <a:pt x="11" y="25"/>
                        <a:pt x="10" y="26"/>
                      </a:cubicBezTo>
                      <a:close/>
                      <a:moveTo>
                        <a:pt x="23" y="34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lose/>
                      <a:moveTo>
                        <a:pt x="20" y="35"/>
                      </a:move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lose/>
                      <a:moveTo>
                        <a:pt x="10" y="42"/>
                      </a:move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3"/>
                        <a:pt x="10" y="42"/>
                        <a:pt x="10" y="42"/>
                      </a:cubicBezTo>
                      <a:close/>
                      <a:moveTo>
                        <a:pt x="9" y="47"/>
                      </a:move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lose/>
                      <a:moveTo>
                        <a:pt x="8" y="46"/>
                      </a:moveTo>
                      <a:cubicBezTo>
                        <a:pt x="8" y="46"/>
                        <a:pt x="8" y="45"/>
                        <a:pt x="8" y="45"/>
                      </a:cubicBezTo>
                      <a:cubicBezTo>
                        <a:pt x="8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8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10" y="44"/>
                        <a:pt x="10" y="43"/>
                      </a:cubicBezTo>
                      <a:cubicBezTo>
                        <a:pt x="10" y="43"/>
                        <a:pt x="10" y="43"/>
                        <a:pt x="11" y="44"/>
                      </a:cubicBez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6"/>
                        <a:pt x="10" y="45"/>
                        <a:pt x="10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7" y="45"/>
                      </a:moveTo>
                      <a:cubicBezTo>
                        <a:pt x="7" y="44"/>
                        <a:pt x="7" y="44"/>
                        <a:pt x="8" y="43"/>
                      </a:cubicBezTo>
                      <a:cubicBezTo>
                        <a:pt x="7" y="44"/>
                        <a:pt x="7" y="44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lose/>
                      <a:moveTo>
                        <a:pt x="6" y="48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7" y="45"/>
                        <a:pt x="6" y="47"/>
                        <a:pt x="6" y="48"/>
                      </a:cubicBezTo>
                      <a:close/>
                      <a:moveTo>
                        <a:pt x="5" y="38"/>
                      </a:move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lose/>
                      <a:moveTo>
                        <a:pt x="2" y="49"/>
                      </a:move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3" y="48"/>
                        <a:pt x="3" y="49"/>
                        <a:pt x="2" y="49"/>
                      </a:cubicBezTo>
                      <a:close/>
                      <a:moveTo>
                        <a:pt x="2" y="49"/>
                      </a:moveTo>
                      <a:cubicBezTo>
                        <a:pt x="2" y="49"/>
                        <a:pt x="2" y="50"/>
                        <a:pt x="2" y="50"/>
                      </a:cubicBezTo>
                      <a:cubicBezTo>
                        <a:pt x="2" y="50"/>
                        <a:pt x="2" y="49"/>
                        <a:pt x="2" y="49"/>
                      </a:cubicBezTo>
                      <a:close/>
                      <a:moveTo>
                        <a:pt x="2" y="45"/>
                      </a:moveTo>
                      <a:cubicBezTo>
                        <a:pt x="2" y="45"/>
                        <a:pt x="1" y="45"/>
                        <a:pt x="1" y="45"/>
                      </a:cubicBezTo>
                      <a:cubicBezTo>
                        <a:pt x="2" y="44"/>
                        <a:pt x="2" y="44"/>
                        <a:pt x="2" y="43"/>
                      </a:cubicBezTo>
                      <a:cubicBezTo>
                        <a:pt x="2" y="44"/>
                        <a:pt x="2" y="44"/>
                        <a:pt x="3" y="44"/>
                      </a:cubicBezTo>
                      <a:cubicBezTo>
                        <a:pt x="3" y="44"/>
                        <a:pt x="3" y="44"/>
                        <a:pt x="3" y="43"/>
                      </a:cubicBezTo>
                      <a:cubicBezTo>
                        <a:pt x="3" y="43"/>
                        <a:pt x="2" y="43"/>
                        <a:pt x="3" y="43"/>
                      </a:cubicBezTo>
                      <a:cubicBezTo>
                        <a:pt x="3" y="42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4" y="43"/>
                      </a:cubicBezTo>
                      <a:cubicBezTo>
                        <a:pt x="3" y="43"/>
                        <a:pt x="3" y="43"/>
                        <a:pt x="3" y="42"/>
                      </a:cubicBezTo>
                      <a:cubicBezTo>
                        <a:pt x="3" y="42"/>
                        <a:pt x="4" y="42"/>
                        <a:pt x="4" y="42"/>
                      </a:cubicBezTo>
                      <a:cubicBezTo>
                        <a:pt x="4" y="43"/>
                        <a:pt x="4" y="42"/>
                        <a:pt x="4" y="43"/>
                      </a:cubicBezTo>
                      <a:cubicBezTo>
                        <a:pt x="4" y="43"/>
                        <a:pt x="4" y="44"/>
                        <a:pt x="4" y="44"/>
                      </a:cubicBezTo>
                      <a:cubicBezTo>
                        <a:pt x="4" y="44"/>
                        <a:pt x="4" y="43"/>
                        <a:pt x="5" y="43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4"/>
                      </a:cubicBezTo>
                      <a:cubicBezTo>
                        <a:pt x="5" y="45"/>
                        <a:pt x="5" y="46"/>
                        <a:pt x="5" y="46"/>
                      </a:cubicBezTo>
                      <a:cubicBezTo>
                        <a:pt x="5" y="46"/>
                        <a:pt x="5" y="46"/>
                        <a:pt x="5" y="46"/>
                      </a:cubicBezTo>
                      <a:cubicBezTo>
                        <a:pt x="5" y="46"/>
                        <a:pt x="4" y="47"/>
                        <a:pt x="4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4" y="48"/>
                      </a:cubicBezTo>
                      <a:cubicBezTo>
                        <a:pt x="5" y="48"/>
                        <a:pt x="5" y="47"/>
                        <a:pt x="5" y="47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48"/>
                        <a:pt x="4" y="49"/>
                        <a:pt x="4" y="49"/>
                      </a:cubicBezTo>
                      <a:cubicBezTo>
                        <a:pt x="4" y="49"/>
                        <a:pt x="4" y="48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4" y="48"/>
                        <a:pt x="3" y="48"/>
                        <a:pt x="3" y="48"/>
                      </a:cubicBezTo>
                      <a:cubicBezTo>
                        <a:pt x="3" y="48"/>
                        <a:pt x="4" y="48"/>
                        <a:pt x="4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4" y="47"/>
                        <a:pt x="3" y="47"/>
                      </a:cubicBezTo>
                      <a:cubicBezTo>
                        <a:pt x="3" y="47"/>
                        <a:pt x="3" y="47"/>
                        <a:pt x="2" y="47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7"/>
                        <a:pt x="1" y="46"/>
                        <a:pt x="2" y="45"/>
                      </a:cubicBezTo>
                      <a:close/>
                      <a:moveTo>
                        <a:pt x="1" y="22"/>
                      </a:moveTo>
                      <a:cubicBezTo>
                        <a:pt x="1" y="21"/>
                        <a:pt x="2" y="20"/>
                        <a:pt x="3" y="20"/>
                      </a:cubicBezTo>
                      <a:cubicBezTo>
                        <a:pt x="3" y="21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1" name="Freeform 27"/>
                <p:cNvSpPr>
                  <a:spLocks noEditPoints="1"/>
                </p:cNvSpPr>
                <p:nvPr/>
              </p:nvSpPr>
              <p:spPr bwMode="auto">
                <a:xfrm>
                  <a:off x="5355" y="3686"/>
                  <a:ext cx="77" cy="113"/>
                </a:xfrm>
                <a:custGeom>
                  <a:avLst/>
                  <a:gdLst>
                    <a:gd name="T0" fmla="*/ 11 w 37"/>
                    <a:gd name="T1" fmla="*/ 50 h 54"/>
                    <a:gd name="T2" fmla="*/ 13 w 37"/>
                    <a:gd name="T3" fmla="*/ 42 h 54"/>
                    <a:gd name="T4" fmla="*/ 18 w 37"/>
                    <a:gd name="T5" fmla="*/ 10 h 54"/>
                    <a:gd name="T6" fmla="*/ 22 w 37"/>
                    <a:gd name="T7" fmla="*/ 42 h 54"/>
                    <a:gd name="T8" fmla="*/ 23 w 37"/>
                    <a:gd name="T9" fmla="*/ 43 h 54"/>
                    <a:gd name="T10" fmla="*/ 28 w 37"/>
                    <a:gd name="T11" fmla="*/ 38 h 54"/>
                    <a:gd name="T12" fmla="*/ 30 w 37"/>
                    <a:gd name="T13" fmla="*/ 32 h 54"/>
                    <a:gd name="T14" fmla="*/ 33 w 37"/>
                    <a:gd name="T15" fmla="*/ 38 h 54"/>
                    <a:gd name="T16" fmla="*/ 33 w 37"/>
                    <a:gd name="T17" fmla="*/ 40 h 54"/>
                    <a:gd name="T18" fmla="*/ 33 w 37"/>
                    <a:gd name="T19" fmla="*/ 10 h 54"/>
                    <a:gd name="T20" fmla="*/ 28 w 37"/>
                    <a:gd name="T21" fmla="*/ 2 h 54"/>
                    <a:gd name="T22" fmla="*/ 7 w 37"/>
                    <a:gd name="T23" fmla="*/ 11 h 54"/>
                    <a:gd name="T24" fmla="*/ 30 w 37"/>
                    <a:gd name="T25" fmla="*/ 24 h 54"/>
                    <a:gd name="T26" fmla="*/ 30 w 37"/>
                    <a:gd name="T27" fmla="*/ 10 h 54"/>
                    <a:gd name="T28" fmla="*/ 34 w 37"/>
                    <a:gd name="T29" fmla="*/ 3 h 54"/>
                    <a:gd name="T30" fmla="*/ 33 w 37"/>
                    <a:gd name="T31" fmla="*/ 6 h 54"/>
                    <a:gd name="T32" fmla="*/ 32 w 37"/>
                    <a:gd name="T33" fmla="*/ 17 h 54"/>
                    <a:gd name="T34" fmla="*/ 34 w 37"/>
                    <a:gd name="T35" fmla="*/ 11 h 54"/>
                    <a:gd name="T36" fmla="*/ 35 w 37"/>
                    <a:gd name="T37" fmla="*/ 13 h 54"/>
                    <a:gd name="T38" fmla="*/ 35 w 37"/>
                    <a:gd name="T39" fmla="*/ 24 h 54"/>
                    <a:gd name="T40" fmla="*/ 34 w 37"/>
                    <a:gd name="T41" fmla="*/ 31 h 54"/>
                    <a:gd name="T42" fmla="*/ 32 w 37"/>
                    <a:gd name="T43" fmla="*/ 24 h 54"/>
                    <a:gd name="T44" fmla="*/ 33 w 37"/>
                    <a:gd name="T45" fmla="*/ 19 h 54"/>
                    <a:gd name="T46" fmla="*/ 32 w 37"/>
                    <a:gd name="T47" fmla="*/ 24 h 54"/>
                    <a:gd name="T48" fmla="*/ 31 w 37"/>
                    <a:gd name="T49" fmla="*/ 22 h 54"/>
                    <a:gd name="T50" fmla="*/ 29 w 37"/>
                    <a:gd name="T51" fmla="*/ 30 h 54"/>
                    <a:gd name="T52" fmla="*/ 18 w 37"/>
                    <a:gd name="T53" fmla="*/ 45 h 54"/>
                    <a:gd name="T54" fmla="*/ 21 w 37"/>
                    <a:gd name="T55" fmla="*/ 36 h 54"/>
                    <a:gd name="T56" fmla="*/ 23 w 37"/>
                    <a:gd name="T57" fmla="*/ 30 h 54"/>
                    <a:gd name="T58" fmla="*/ 23 w 37"/>
                    <a:gd name="T59" fmla="*/ 37 h 54"/>
                    <a:gd name="T60" fmla="*/ 26 w 37"/>
                    <a:gd name="T61" fmla="*/ 12 h 54"/>
                    <a:gd name="T62" fmla="*/ 26 w 37"/>
                    <a:gd name="T63" fmla="*/ 32 h 54"/>
                    <a:gd name="T64" fmla="*/ 26 w 37"/>
                    <a:gd name="T65" fmla="*/ 9 h 54"/>
                    <a:gd name="T66" fmla="*/ 27 w 37"/>
                    <a:gd name="T67" fmla="*/ 7 h 54"/>
                    <a:gd name="T68" fmla="*/ 28 w 37"/>
                    <a:gd name="T69" fmla="*/ 5 h 54"/>
                    <a:gd name="T70" fmla="*/ 25 w 37"/>
                    <a:gd name="T71" fmla="*/ 37 h 54"/>
                    <a:gd name="T72" fmla="*/ 24 w 37"/>
                    <a:gd name="T73" fmla="*/ 7 h 54"/>
                    <a:gd name="T74" fmla="*/ 2 w 37"/>
                    <a:gd name="T75" fmla="*/ 15 h 54"/>
                    <a:gd name="T76" fmla="*/ 4 w 37"/>
                    <a:gd name="T77" fmla="*/ 36 h 54"/>
                    <a:gd name="T78" fmla="*/ 6 w 37"/>
                    <a:gd name="T79" fmla="*/ 19 h 54"/>
                    <a:gd name="T80" fmla="*/ 7 w 37"/>
                    <a:gd name="T81" fmla="*/ 33 h 54"/>
                    <a:gd name="T82" fmla="*/ 8 w 37"/>
                    <a:gd name="T83" fmla="*/ 21 h 54"/>
                    <a:gd name="T84" fmla="*/ 5 w 37"/>
                    <a:gd name="T85" fmla="*/ 30 h 54"/>
                    <a:gd name="T86" fmla="*/ 6 w 37"/>
                    <a:gd name="T87" fmla="*/ 25 h 54"/>
                    <a:gd name="T88" fmla="*/ 4 w 37"/>
                    <a:gd name="T89" fmla="*/ 31 h 54"/>
                    <a:gd name="T90" fmla="*/ 2 w 37"/>
                    <a:gd name="T91" fmla="*/ 16 h 54"/>
                    <a:gd name="T92" fmla="*/ 5 w 37"/>
                    <a:gd name="T93" fmla="*/ 17 h 54"/>
                    <a:gd name="T94" fmla="*/ 7 w 37"/>
                    <a:gd name="T95" fmla="*/ 16 h 54"/>
                    <a:gd name="T96" fmla="*/ 7 w 37"/>
                    <a:gd name="T97" fmla="*/ 21 h 54"/>
                    <a:gd name="T98" fmla="*/ 10 w 37"/>
                    <a:gd name="T99" fmla="*/ 18 h 54"/>
                    <a:gd name="T100" fmla="*/ 12 w 37"/>
                    <a:gd name="T101" fmla="*/ 34 h 54"/>
                    <a:gd name="T102" fmla="*/ 10 w 37"/>
                    <a:gd name="T103" fmla="*/ 17 h 54"/>
                    <a:gd name="T104" fmla="*/ 12 w 37"/>
                    <a:gd name="T105" fmla="*/ 30 h 54"/>
                    <a:gd name="T106" fmla="*/ 14 w 37"/>
                    <a:gd name="T107" fmla="*/ 31 h 54"/>
                    <a:gd name="T108" fmla="*/ 13 w 37"/>
                    <a:gd name="T109" fmla="*/ 47 h 54"/>
                    <a:gd name="T110" fmla="*/ 11 w 37"/>
                    <a:gd name="T111" fmla="*/ 46 h 54"/>
                    <a:gd name="T112" fmla="*/ 8 w 37"/>
                    <a:gd name="T113" fmla="*/ 45 h 54"/>
                    <a:gd name="T114" fmla="*/ 6 w 37"/>
                    <a:gd name="T115" fmla="*/ 49 h 54"/>
                    <a:gd name="T116" fmla="*/ 4 w 37"/>
                    <a:gd name="T117" fmla="*/ 43 h 54"/>
                    <a:gd name="T118" fmla="*/ 3 w 37"/>
                    <a:gd name="T119" fmla="*/ 47 h 54"/>
                    <a:gd name="T120" fmla="*/ 2 w 37"/>
                    <a:gd name="T121" fmla="*/ 4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4">
                      <a:moveTo>
                        <a:pt x="0" y="15"/>
                      </a:moveTo>
                      <a:cubicBezTo>
                        <a:pt x="1" y="16"/>
                        <a:pt x="0" y="19"/>
                        <a:pt x="0" y="21"/>
                      </a:cubicBezTo>
                      <a:cubicBezTo>
                        <a:pt x="0" y="21"/>
                        <a:pt x="0" y="22"/>
                        <a:pt x="1" y="22"/>
                      </a:cubicBezTo>
                      <a:cubicBezTo>
                        <a:pt x="1" y="23"/>
                        <a:pt x="0" y="24"/>
                        <a:pt x="1" y="25"/>
                      </a:cubicBezTo>
                      <a:cubicBezTo>
                        <a:pt x="1" y="27"/>
                        <a:pt x="0" y="30"/>
                        <a:pt x="1" y="32"/>
                      </a:cubicBezTo>
                      <a:cubicBezTo>
                        <a:pt x="1" y="33"/>
                        <a:pt x="1" y="33"/>
                        <a:pt x="1" y="34"/>
                      </a:cubicBezTo>
                      <a:cubicBezTo>
                        <a:pt x="1" y="35"/>
                        <a:pt x="1" y="37"/>
                        <a:pt x="1" y="39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6"/>
                        <a:pt x="1" y="48"/>
                        <a:pt x="1" y="50"/>
                      </a:cubicBezTo>
                      <a:cubicBezTo>
                        <a:pt x="1" y="51"/>
                        <a:pt x="2" y="52"/>
                        <a:pt x="1" y="53"/>
                      </a:cubicBezTo>
                      <a:cubicBezTo>
                        <a:pt x="2" y="54"/>
                        <a:pt x="4" y="52"/>
                        <a:pt x="5" y="52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7" y="51"/>
                        <a:pt x="9" y="50"/>
                        <a:pt x="11" y="50"/>
                      </a:cubicBezTo>
                      <a:cubicBezTo>
                        <a:pt x="11" y="49"/>
                        <a:pt x="10" y="49"/>
                        <a:pt x="10" y="49"/>
                      </a:cubicBezTo>
                      <a:cubicBezTo>
                        <a:pt x="10" y="49"/>
                        <a:pt x="11" y="49"/>
                        <a:pt x="11" y="49"/>
                      </a:cubicBezTo>
                      <a:cubicBezTo>
                        <a:pt x="12" y="49"/>
                        <a:pt x="11" y="49"/>
                        <a:pt x="11" y="49"/>
                      </a:cubicBezTo>
                      <a:cubicBezTo>
                        <a:pt x="12" y="50"/>
                        <a:pt x="13" y="49"/>
                        <a:pt x="13" y="49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4" y="48"/>
                        <a:pt x="14" y="48"/>
                      </a:cubicBezTo>
                      <a:cubicBezTo>
                        <a:pt x="14" y="48"/>
                        <a:pt x="14" y="47"/>
                        <a:pt x="15" y="47"/>
                      </a:cubicBezTo>
                      <a:cubicBezTo>
                        <a:pt x="14" y="46"/>
                        <a:pt x="13" y="46"/>
                        <a:pt x="13" y="45"/>
                      </a:cubicBezTo>
                      <a:cubicBezTo>
                        <a:pt x="13" y="45"/>
                        <a:pt x="14" y="44"/>
                        <a:pt x="14" y="44"/>
                      </a:cubicBezTo>
                      <a:cubicBezTo>
                        <a:pt x="14" y="44"/>
                        <a:pt x="14" y="43"/>
                        <a:pt x="14" y="43"/>
                      </a:cubicBezTo>
                      <a:cubicBezTo>
                        <a:pt x="14" y="43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3"/>
                        <a:pt x="13" y="42"/>
                      </a:cubicBezTo>
                      <a:cubicBezTo>
                        <a:pt x="13" y="42"/>
                        <a:pt x="14" y="42"/>
                        <a:pt x="14" y="41"/>
                      </a:cubicBezTo>
                      <a:cubicBezTo>
                        <a:pt x="15" y="42"/>
                        <a:pt x="15" y="42"/>
                        <a:pt x="16" y="42"/>
                      </a:cubicBezTo>
                      <a:cubicBezTo>
                        <a:pt x="16" y="42"/>
                        <a:pt x="15" y="43"/>
                        <a:pt x="15" y="44"/>
                      </a:cubicBezTo>
                      <a:cubicBezTo>
                        <a:pt x="16" y="43"/>
                        <a:pt x="17" y="42"/>
                        <a:pt x="18" y="42"/>
                      </a:cubicBezTo>
                      <a:cubicBezTo>
                        <a:pt x="18" y="38"/>
                        <a:pt x="18" y="33"/>
                        <a:pt x="18" y="28"/>
                      </a:cubicBezTo>
                      <a:cubicBezTo>
                        <a:pt x="15" y="29"/>
                        <a:pt x="14" y="28"/>
                        <a:pt x="13" y="26"/>
                      </a:cubicBezTo>
                      <a:cubicBezTo>
                        <a:pt x="13" y="22"/>
                        <a:pt x="13" y="19"/>
                        <a:pt x="13" y="16"/>
                      </a:cubicBezTo>
                      <a:cubicBezTo>
                        <a:pt x="13" y="16"/>
                        <a:pt x="12" y="16"/>
                        <a:pt x="12" y="16"/>
                      </a:cubicBezTo>
                      <a:cubicBezTo>
                        <a:pt x="13" y="14"/>
                        <a:pt x="13" y="13"/>
                        <a:pt x="12" y="12"/>
                      </a:cubicBezTo>
                      <a:cubicBezTo>
                        <a:pt x="13" y="12"/>
                        <a:pt x="13" y="12"/>
                        <a:pt x="13" y="11"/>
                      </a:cubicBezTo>
                      <a:cubicBezTo>
                        <a:pt x="15" y="11"/>
                        <a:pt x="16" y="10"/>
                        <a:pt x="17" y="10"/>
                      </a:cubicBezTo>
                      <a:cubicBezTo>
                        <a:pt x="17" y="10"/>
                        <a:pt x="17" y="9"/>
                        <a:pt x="18" y="9"/>
                      </a:cubicBezTo>
                      <a:cubicBezTo>
                        <a:pt x="18" y="9"/>
                        <a:pt x="18" y="9"/>
                        <a:pt x="18" y="10"/>
                      </a:cubicBezTo>
                      <a:cubicBezTo>
                        <a:pt x="19" y="9"/>
                        <a:pt x="19" y="8"/>
                        <a:pt x="20" y="9"/>
                      </a:cubicBezTo>
                      <a:cubicBezTo>
                        <a:pt x="21" y="8"/>
                        <a:pt x="22" y="8"/>
                        <a:pt x="23" y="7"/>
                      </a:cubicBezTo>
                      <a:cubicBezTo>
                        <a:pt x="24" y="8"/>
                        <a:pt x="24" y="8"/>
                        <a:pt x="24" y="9"/>
                      </a:cubicBezTo>
                      <a:cubicBezTo>
                        <a:pt x="23" y="12"/>
                        <a:pt x="24" y="14"/>
                        <a:pt x="24" y="17"/>
                      </a:cubicBezTo>
                      <a:cubicBezTo>
                        <a:pt x="24" y="17"/>
                        <a:pt x="24" y="17"/>
                        <a:pt x="24" y="18"/>
                      </a:cubicBezTo>
                      <a:cubicBezTo>
                        <a:pt x="24" y="18"/>
                        <a:pt x="24" y="19"/>
                        <a:pt x="24" y="20"/>
                      </a:cubicBezTo>
                      <a:cubicBezTo>
                        <a:pt x="24" y="21"/>
                        <a:pt x="23" y="23"/>
                        <a:pt x="23" y="24"/>
                      </a:cubicBezTo>
                      <a:cubicBezTo>
                        <a:pt x="21" y="26"/>
                        <a:pt x="21" y="27"/>
                        <a:pt x="19" y="28"/>
                      </a:cubicBezTo>
                      <a:cubicBezTo>
                        <a:pt x="19" y="32"/>
                        <a:pt x="19" y="37"/>
                        <a:pt x="20" y="41"/>
                      </a:cubicBezTo>
                      <a:cubicBezTo>
                        <a:pt x="22" y="40"/>
                        <a:pt x="24" y="40"/>
                        <a:pt x="25" y="41"/>
                      </a:cubicBezTo>
                      <a:cubicBezTo>
                        <a:pt x="25" y="41"/>
                        <a:pt x="24" y="42"/>
                        <a:pt x="24" y="43"/>
                      </a:cubicBezTo>
                      <a:cubicBezTo>
                        <a:pt x="23" y="43"/>
                        <a:pt x="24" y="41"/>
                        <a:pt x="25" y="41"/>
                      </a:cubicBezTo>
                      <a:cubicBezTo>
                        <a:pt x="24" y="41"/>
                        <a:pt x="23" y="42"/>
                        <a:pt x="22" y="42"/>
                      </a:cubicBezTo>
                      <a:cubicBezTo>
                        <a:pt x="21" y="42"/>
                        <a:pt x="20" y="43"/>
                        <a:pt x="19" y="44"/>
                      </a:cubicBezTo>
                      <a:cubicBezTo>
                        <a:pt x="18" y="43"/>
                        <a:pt x="17" y="44"/>
                        <a:pt x="16" y="44"/>
                      </a:cubicBezTo>
                      <a:cubicBezTo>
                        <a:pt x="16" y="45"/>
                        <a:pt x="16" y="45"/>
                        <a:pt x="17" y="45"/>
                      </a:cubicBezTo>
                      <a:cubicBezTo>
                        <a:pt x="17" y="45"/>
                        <a:pt x="16" y="46"/>
                        <a:pt x="16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6"/>
                        <a:pt x="18" y="46"/>
                        <a:pt x="19" y="46"/>
                      </a:cubicBezTo>
                      <a:cubicBezTo>
                        <a:pt x="19" y="45"/>
                        <a:pt x="20" y="45"/>
                        <a:pt x="20" y="45"/>
                      </a:cubicBezTo>
                      <a:cubicBezTo>
                        <a:pt x="20" y="46"/>
                        <a:pt x="19" y="45"/>
                        <a:pt x="19" y="46"/>
                      </a:cubicBezTo>
                      <a:cubicBezTo>
                        <a:pt x="19" y="47"/>
                        <a:pt x="19" y="46"/>
                        <a:pt x="20" y="46"/>
                      </a:cubicBezTo>
                      <a:cubicBezTo>
                        <a:pt x="20" y="46"/>
                        <a:pt x="22" y="45"/>
                        <a:pt x="22" y="44"/>
                      </a:cubicBezTo>
                      <a:cubicBezTo>
                        <a:pt x="21" y="45"/>
                        <a:pt x="21" y="45"/>
                        <a:pt x="20" y="45"/>
                      </a:cubicBezTo>
                      <a:cubicBezTo>
                        <a:pt x="21" y="44"/>
                        <a:pt x="22" y="43"/>
                        <a:pt x="22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3"/>
                        <a:pt x="24" y="43"/>
                        <a:pt x="24" y="43"/>
                      </a:cubicBezTo>
                      <a:cubicBezTo>
                        <a:pt x="23" y="44"/>
                        <a:pt x="23" y="44"/>
                        <a:pt x="22" y="44"/>
                      </a:cubicBezTo>
                      <a:cubicBezTo>
                        <a:pt x="22" y="45"/>
                        <a:pt x="24" y="44"/>
                        <a:pt x="24" y="44"/>
                      </a:cubicBezTo>
                      <a:cubicBezTo>
                        <a:pt x="25" y="44"/>
                        <a:pt x="26" y="43"/>
                        <a:pt x="26" y="43"/>
                      </a:cubicBezTo>
                      <a:cubicBezTo>
                        <a:pt x="26" y="43"/>
                        <a:pt x="25" y="43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1"/>
                        <a:pt x="25" y="41"/>
                        <a:pt x="26" y="40"/>
                      </a:cubicBezTo>
                      <a:cubicBezTo>
                        <a:pt x="26" y="39"/>
                        <a:pt x="25" y="40"/>
                        <a:pt x="25" y="39"/>
                      </a:cubicBezTo>
                      <a:cubicBezTo>
                        <a:pt x="25" y="39"/>
                        <a:pt x="25" y="39"/>
                        <a:pt x="26" y="39"/>
                      </a:cubicBezTo>
                      <a:cubicBezTo>
                        <a:pt x="26" y="39"/>
                        <a:pt x="26" y="38"/>
                        <a:pt x="27" y="38"/>
                      </a:cubicBezTo>
                      <a:cubicBezTo>
                        <a:pt x="27" y="38"/>
                        <a:pt x="27" y="39"/>
                        <a:pt x="27" y="39"/>
                      </a:cubicBezTo>
                      <a:cubicBezTo>
                        <a:pt x="27" y="39"/>
                        <a:pt x="27" y="38"/>
                        <a:pt x="28" y="38"/>
                      </a:cubicBezTo>
                      <a:cubicBezTo>
                        <a:pt x="28" y="39"/>
                        <a:pt x="27" y="40"/>
                        <a:pt x="28" y="41"/>
                      </a:cubicBezTo>
                      <a:cubicBezTo>
                        <a:pt x="28" y="41"/>
                        <a:pt x="29" y="41"/>
                        <a:pt x="29" y="41"/>
                      </a:cubicBezTo>
                      <a:cubicBezTo>
                        <a:pt x="29" y="42"/>
                        <a:pt x="28" y="41"/>
                        <a:pt x="28" y="42"/>
                      </a:cubicBezTo>
                      <a:cubicBezTo>
                        <a:pt x="29" y="42"/>
                        <a:pt x="30" y="42"/>
                        <a:pt x="30" y="41"/>
                      </a:cubicBezTo>
                      <a:cubicBezTo>
                        <a:pt x="30" y="41"/>
                        <a:pt x="30" y="41"/>
                        <a:pt x="30" y="40"/>
                      </a:cubicBezTo>
                      <a:cubicBezTo>
                        <a:pt x="29" y="40"/>
                        <a:pt x="29" y="39"/>
                        <a:pt x="29" y="38"/>
                      </a:cubicBezTo>
                      <a:cubicBezTo>
                        <a:pt x="29" y="38"/>
                        <a:pt x="29" y="39"/>
                        <a:pt x="29" y="38"/>
                      </a:cubicBezTo>
                      <a:cubicBezTo>
                        <a:pt x="29" y="38"/>
                        <a:pt x="29" y="36"/>
                        <a:pt x="29" y="35"/>
                      </a:cubicBezTo>
                      <a:cubicBezTo>
                        <a:pt x="30" y="35"/>
                        <a:pt x="30" y="36"/>
                        <a:pt x="30" y="36"/>
                      </a:cubicBezTo>
                      <a:cubicBezTo>
                        <a:pt x="30" y="35"/>
                        <a:pt x="29" y="34"/>
                        <a:pt x="29" y="34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4"/>
                        <a:pt x="29" y="33"/>
                        <a:pt x="30" y="32"/>
                      </a:cubicBezTo>
                      <a:cubicBezTo>
                        <a:pt x="30" y="32"/>
                        <a:pt x="30" y="33"/>
                        <a:pt x="30" y="32"/>
                      </a:cubicBezTo>
                      <a:cubicBezTo>
                        <a:pt x="31" y="31"/>
                        <a:pt x="31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3" y="32"/>
                        <a:pt x="33" y="32"/>
                        <a:pt x="33" y="33"/>
                      </a:cubicBezTo>
                      <a:cubicBezTo>
                        <a:pt x="33" y="33"/>
                        <a:pt x="33" y="33"/>
                        <a:pt x="34" y="33"/>
                      </a:cubicBezTo>
                      <a:cubicBezTo>
                        <a:pt x="34" y="33"/>
                        <a:pt x="34" y="32"/>
                        <a:pt x="34" y="32"/>
                      </a:cubicBezTo>
                      <a:cubicBezTo>
                        <a:pt x="34" y="32"/>
                        <a:pt x="35" y="32"/>
                        <a:pt x="35" y="32"/>
                      </a:cubicBezTo>
                      <a:cubicBezTo>
                        <a:pt x="35" y="33"/>
                        <a:pt x="35" y="33"/>
                        <a:pt x="35" y="34"/>
                      </a:cubicBezTo>
                      <a:cubicBezTo>
                        <a:pt x="35" y="34"/>
                        <a:pt x="35" y="33"/>
                        <a:pt x="35" y="33"/>
                      </a:cubicBezTo>
                      <a:cubicBezTo>
                        <a:pt x="36" y="34"/>
                        <a:pt x="35" y="35"/>
                        <a:pt x="35" y="36"/>
                      </a:cubicBezTo>
                      <a:cubicBezTo>
                        <a:pt x="35" y="36"/>
                        <a:pt x="35" y="35"/>
                        <a:pt x="34" y="36"/>
                      </a:cubicBezTo>
                      <a:cubicBezTo>
                        <a:pt x="34" y="36"/>
                        <a:pt x="34" y="36"/>
                        <a:pt x="34" y="37"/>
                      </a:cubicBezTo>
                      <a:cubicBezTo>
                        <a:pt x="34" y="37"/>
                        <a:pt x="33" y="37"/>
                        <a:pt x="33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2" y="38"/>
                        <a:pt x="32" y="38"/>
                        <a:pt x="32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2" y="36"/>
                        <a:pt x="32" y="37"/>
                        <a:pt x="32" y="37"/>
                      </a:cubicBezTo>
                      <a:cubicBezTo>
                        <a:pt x="32" y="37"/>
                        <a:pt x="31" y="37"/>
                        <a:pt x="31" y="37"/>
                      </a:cubicBezTo>
                      <a:cubicBezTo>
                        <a:pt x="31" y="37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ubicBezTo>
                        <a:pt x="31" y="39"/>
                        <a:pt x="31" y="40"/>
                        <a:pt x="31" y="40"/>
                      </a:cubicBezTo>
                      <a:cubicBezTo>
                        <a:pt x="31" y="40"/>
                        <a:pt x="31" y="39"/>
                        <a:pt x="32" y="40"/>
                      </a:cubicBezTo>
                      <a:cubicBezTo>
                        <a:pt x="32" y="40"/>
                        <a:pt x="31" y="40"/>
                        <a:pt x="32" y="41"/>
                      </a:cubicBezTo>
                      <a:cubicBezTo>
                        <a:pt x="32" y="40"/>
                        <a:pt x="33" y="40"/>
                        <a:pt x="33" y="40"/>
                      </a:cubicBezTo>
                      <a:cubicBezTo>
                        <a:pt x="34" y="40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5" y="39"/>
                      </a:cubicBezTo>
                      <a:cubicBezTo>
                        <a:pt x="35" y="39"/>
                        <a:pt x="36" y="38"/>
                        <a:pt x="36" y="38"/>
                      </a:cubicBezTo>
                      <a:cubicBezTo>
                        <a:pt x="36" y="36"/>
                        <a:pt x="37" y="33"/>
                        <a:pt x="36" y="31"/>
                      </a:cubicBezTo>
                      <a:cubicBezTo>
                        <a:pt x="36" y="27"/>
                        <a:pt x="37" y="24"/>
                        <a:pt x="36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17"/>
                        <a:pt x="37" y="12"/>
                        <a:pt x="36" y="9"/>
                      </a:cubicBezTo>
                      <a:cubicBezTo>
                        <a:pt x="36" y="9"/>
                        <a:pt x="36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5" y="11"/>
                        <a:pt x="35" y="10"/>
                        <a:pt x="35" y="11"/>
                      </a:cubicBezTo>
                      <a:cubicBezTo>
                        <a:pt x="34" y="10"/>
                        <a:pt x="35" y="8"/>
                        <a:pt x="35" y="9"/>
                      </a:cubicBezTo>
                      <a:cubicBezTo>
                        <a:pt x="36" y="9"/>
                        <a:pt x="35" y="8"/>
                        <a:pt x="35" y="8"/>
                      </a:cubicBezTo>
                      <a:cubicBezTo>
                        <a:pt x="35" y="9"/>
                        <a:pt x="34" y="9"/>
                        <a:pt x="33" y="10"/>
                      </a:cubicBezTo>
                      <a:cubicBezTo>
                        <a:pt x="33" y="10"/>
                        <a:pt x="32" y="9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2" y="8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4" y="7"/>
                        <a:pt x="34" y="6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5" y="5"/>
                        <a:pt x="34" y="6"/>
                        <a:pt x="35" y="6"/>
                      </a:cubicBezTo>
                      <a:cubicBezTo>
                        <a:pt x="34" y="6"/>
                        <a:pt x="34" y="8"/>
                        <a:pt x="35" y="8"/>
                      </a:cubicBezTo>
                      <a:cubicBezTo>
                        <a:pt x="35" y="8"/>
                        <a:pt x="35" y="7"/>
                        <a:pt x="35" y="7"/>
                      </a:cubicBezTo>
                      <a:cubicBezTo>
                        <a:pt x="35" y="6"/>
                        <a:pt x="35" y="7"/>
                        <a:pt x="35" y="7"/>
                      </a:cubicBezTo>
                      <a:cubicBezTo>
                        <a:pt x="36" y="6"/>
                        <a:pt x="36" y="4"/>
                        <a:pt x="36" y="3"/>
                      </a:cubicBezTo>
                      <a:cubicBezTo>
                        <a:pt x="36" y="2"/>
                        <a:pt x="35" y="1"/>
                        <a:pt x="36" y="0"/>
                      </a:cubicBezTo>
                      <a:cubicBezTo>
                        <a:pt x="33" y="1"/>
                        <a:pt x="31" y="2"/>
                        <a:pt x="28" y="2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6" y="3"/>
                        <a:pt x="26" y="4"/>
                        <a:pt x="26" y="4"/>
                      </a:cubicBezTo>
                      <a:cubicBezTo>
                        <a:pt x="24" y="4"/>
                        <a:pt x="23" y="4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19" y="6"/>
                        <a:pt x="19" y="7"/>
                        <a:pt x="18" y="7"/>
                      </a:cubicBezTo>
                      <a:cubicBezTo>
                        <a:pt x="18" y="7"/>
                        <a:pt x="17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2"/>
                        <a:pt x="6" y="12"/>
                      </a:cubicBezTo>
                      <a:cubicBezTo>
                        <a:pt x="6" y="11"/>
                        <a:pt x="4" y="12"/>
                        <a:pt x="4" y="13"/>
                      </a:cubicBezTo>
                      <a:cubicBezTo>
                        <a:pt x="3" y="12"/>
                        <a:pt x="2" y="14"/>
                        <a:pt x="1" y="14"/>
                      </a:cubicBezTo>
                      <a:cubicBezTo>
                        <a:pt x="0" y="14"/>
                        <a:pt x="0" y="14"/>
                        <a:pt x="0" y="1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lose/>
                      <a:moveTo>
                        <a:pt x="29" y="15"/>
                      </a:moveTo>
                      <a:cubicBezTo>
                        <a:pt x="29" y="15"/>
                        <a:pt x="30" y="15"/>
                        <a:pt x="30" y="15"/>
                      </a:cubicBezTo>
                      <a:cubicBezTo>
                        <a:pt x="30" y="15"/>
                        <a:pt x="29" y="15"/>
                        <a:pt x="29" y="15"/>
                      </a:cubicBezTo>
                      <a:close/>
                      <a:moveTo>
                        <a:pt x="30" y="24"/>
                      </a:moveTo>
                      <a:cubicBezTo>
                        <a:pt x="30" y="24"/>
                        <a:pt x="30" y="25"/>
                        <a:pt x="29" y="24"/>
                      </a:cubicBezTo>
                      <a:cubicBezTo>
                        <a:pt x="29" y="24"/>
                        <a:pt x="30" y="24"/>
                        <a:pt x="30" y="24"/>
                      </a:cubicBezTo>
                      <a:close/>
                      <a:moveTo>
                        <a:pt x="30" y="12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lose/>
                      <a:moveTo>
                        <a:pt x="30" y="9"/>
                      </a:moveTo>
                      <a:cubicBezTo>
                        <a:pt x="30" y="9"/>
                        <a:pt x="30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2" y="9"/>
                        <a:pt x="32" y="10"/>
                      </a:cubicBezTo>
                      <a:cubicBezTo>
                        <a:pt x="31" y="10"/>
                        <a:pt x="31" y="10"/>
                        <a:pt x="30" y="10"/>
                      </a:cubicBezTo>
                      <a:cubicBezTo>
                        <a:pt x="30" y="10"/>
                        <a:pt x="30" y="10"/>
                        <a:pt x="29" y="9"/>
                      </a:cubicBezTo>
                      <a:cubicBezTo>
                        <a:pt x="30" y="9"/>
                        <a:pt x="30" y="8"/>
                        <a:pt x="30" y="8"/>
                      </a:cubicBezTo>
                      <a:cubicBezTo>
                        <a:pt x="30" y="9"/>
                        <a:pt x="30" y="9"/>
                        <a:pt x="30" y="10"/>
                      </a:cubicBezTo>
                      <a:cubicBezTo>
                        <a:pt x="30" y="10"/>
                        <a:pt x="30" y="9"/>
                        <a:pt x="30" y="9"/>
                      </a:cubicBezTo>
                      <a:close/>
                      <a:moveTo>
                        <a:pt x="31" y="11"/>
                      </a:moveTo>
                      <a:cubicBezTo>
                        <a:pt x="31" y="11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3"/>
                        <a:pt x="31" y="12"/>
                      </a:cubicBezTo>
                      <a:cubicBezTo>
                        <a:pt x="32" y="12"/>
                        <a:pt x="31" y="12"/>
                        <a:pt x="31" y="11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6"/>
                        <a:pt x="31" y="7"/>
                      </a:cubicBezTo>
                      <a:cubicBezTo>
                        <a:pt x="31" y="6"/>
                        <a:pt x="30" y="6"/>
                        <a:pt x="30" y="6"/>
                      </a:cubicBezTo>
                      <a:cubicBezTo>
                        <a:pt x="31" y="5"/>
                        <a:pt x="31" y="6"/>
                        <a:pt x="31" y="6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3" y="3"/>
                        <a:pt x="33" y="2"/>
                      </a:cubicBezTo>
                      <a:cubicBezTo>
                        <a:pt x="33" y="2"/>
                        <a:pt x="34" y="2"/>
                        <a:pt x="34" y="3"/>
                      </a:cubicBezTo>
                      <a:close/>
                      <a:moveTo>
                        <a:pt x="33" y="5"/>
                      </a:move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5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4"/>
                        <a:pt x="33" y="5"/>
                        <a:pt x="33" y="5"/>
                      </a:cubicBezTo>
                      <a:close/>
                      <a:moveTo>
                        <a:pt x="32" y="7"/>
                      </a:moveTo>
                      <a:cubicBezTo>
                        <a:pt x="31" y="7"/>
                        <a:pt x="32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2" y="7"/>
                        <a:pt x="32" y="6"/>
                        <a:pt x="33" y="5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7"/>
                        <a:pt x="32" y="7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2"/>
                        <a:pt x="32" y="12"/>
                      </a:cubicBezTo>
                      <a:cubicBezTo>
                        <a:pt x="33" y="12"/>
                        <a:pt x="33" y="13"/>
                        <a:pt x="32" y="13"/>
                      </a:cubicBezTo>
                      <a:close/>
                      <a:moveTo>
                        <a:pt x="32" y="18"/>
                      </a:moveTo>
                      <a:cubicBezTo>
                        <a:pt x="32" y="18"/>
                        <a:pt x="32" y="17"/>
                        <a:pt x="32" y="17"/>
                      </a:cubicBezTo>
                      <a:cubicBezTo>
                        <a:pt x="32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2" y="16"/>
                        <a:pt x="30" y="15"/>
                        <a:pt x="31" y="14"/>
                      </a:cubicBezTo>
                      <a:cubicBezTo>
                        <a:pt x="31" y="14"/>
                        <a:pt x="32" y="14"/>
                        <a:pt x="32" y="15"/>
                      </a:cubicBezTo>
                      <a:cubicBezTo>
                        <a:pt x="32" y="15"/>
                        <a:pt x="32" y="15"/>
                        <a:pt x="32" y="16"/>
                      </a:cubicBezTo>
                      <a:cubicBezTo>
                        <a:pt x="32" y="16"/>
                        <a:pt x="32" y="16"/>
                        <a:pt x="32" y="17"/>
                      </a:cubicBezTo>
                      <a:cubicBezTo>
                        <a:pt x="32" y="16"/>
                        <a:pt x="33" y="16"/>
                        <a:pt x="33" y="16"/>
                      </a:cubicBezTo>
                      <a:cubicBezTo>
                        <a:pt x="33" y="16"/>
                        <a:pt x="33" y="17"/>
                        <a:pt x="32" y="18"/>
                      </a:cubicBezTo>
                      <a:close/>
                      <a:moveTo>
                        <a:pt x="34" y="17"/>
                      </a:moveTo>
                      <a:cubicBezTo>
                        <a:pt x="33" y="17"/>
                        <a:pt x="34" y="16"/>
                        <a:pt x="34" y="16"/>
                      </a:cubicBezTo>
                      <a:cubicBezTo>
                        <a:pt x="33" y="15"/>
                        <a:pt x="34" y="14"/>
                        <a:pt x="33" y="14"/>
                      </a:cubicBezTo>
                      <a:cubicBezTo>
                        <a:pt x="33" y="13"/>
                        <a:pt x="33" y="12"/>
                        <a:pt x="33" y="12"/>
                      </a:cubicBezTo>
                      <a:cubicBezTo>
                        <a:pt x="33" y="12"/>
                        <a:pt x="34" y="12"/>
                        <a:pt x="34" y="12"/>
                      </a:cubicBezTo>
                      <a:cubicBezTo>
                        <a:pt x="34" y="12"/>
                        <a:pt x="34" y="13"/>
                        <a:pt x="34" y="13"/>
                      </a:cubicBezTo>
                      <a:cubicBezTo>
                        <a:pt x="35" y="14"/>
                        <a:pt x="33" y="17"/>
                        <a:pt x="34" y="17"/>
                      </a:cubicBezTo>
                      <a:close/>
                      <a:moveTo>
                        <a:pt x="35" y="11"/>
                      </a:moveTo>
                      <a:cubicBezTo>
                        <a:pt x="35" y="11"/>
                        <a:pt x="34" y="11"/>
                        <a:pt x="34" y="12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5" y="11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4" y="16"/>
                        <a:pt x="34" y="15"/>
                      </a:cubicBezTo>
                      <a:cubicBezTo>
                        <a:pt x="34" y="15"/>
                        <a:pt x="35" y="15"/>
                        <a:pt x="35" y="15"/>
                      </a:cubicBezTo>
                      <a:cubicBezTo>
                        <a:pt x="35" y="15"/>
                        <a:pt x="35" y="16"/>
                        <a:pt x="35" y="16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6" y="16"/>
                        <a:pt x="35" y="16"/>
                        <a:pt x="35" y="16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ubicBezTo>
                        <a:pt x="35" y="17"/>
                        <a:pt x="35" y="16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5" y="14"/>
                        <a:pt x="35" y="14"/>
                        <a:pt x="35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3"/>
                        <a:pt x="35" y="13"/>
                        <a:pt x="35" y="13"/>
                      </a:cubicBezTo>
                      <a:close/>
                      <a:moveTo>
                        <a:pt x="35" y="13"/>
                      </a:moveTo>
                      <a:cubicBezTo>
                        <a:pt x="35" y="13"/>
                        <a:pt x="35" y="12"/>
                        <a:pt x="35" y="12"/>
                      </a:cubicBezTo>
                      <a:cubicBezTo>
                        <a:pt x="35" y="12"/>
                        <a:pt x="35" y="11"/>
                        <a:pt x="36" y="11"/>
                      </a:cubicBezTo>
                      <a:cubicBezTo>
                        <a:pt x="36" y="12"/>
                        <a:pt x="35" y="12"/>
                        <a:pt x="35" y="13"/>
                      </a:cubicBezTo>
                      <a:close/>
                      <a:moveTo>
                        <a:pt x="35" y="21"/>
                      </a:moveTo>
                      <a:cubicBezTo>
                        <a:pt x="35" y="20"/>
                        <a:pt x="35" y="20"/>
                        <a:pt x="35" y="19"/>
                      </a:cubicBezTo>
                      <a:cubicBezTo>
                        <a:pt x="35" y="20"/>
                        <a:pt x="34" y="20"/>
                        <a:pt x="34" y="20"/>
                      </a:cubicBezTo>
                      <a:cubicBezTo>
                        <a:pt x="34" y="20"/>
                        <a:pt x="34" y="20"/>
                        <a:pt x="34" y="19"/>
                      </a:cubicBezTo>
                      <a:cubicBezTo>
                        <a:pt x="34" y="19"/>
                        <a:pt x="34" y="18"/>
                        <a:pt x="34" y="18"/>
                      </a:cubicBezTo>
                      <a:cubicBezTo>
                        <a:pt x="35" y="18"/>
                        <a:pt x="35" y="19"/>
                        <a:pt x="35" y="19"/>
                      </a:cubicBezTo>
                      <a:cubicBezTo>
                        <a:pt x="35" y="19"/>
                        <a:pt x="35" y="18"/>
                        <a:pt x="35" y="18"/>
                      </a:cubicBezTo>
                      <a:cubicBezTo>
                        <a:pt x="35" y="19"/>
                        <a:pt x="37" y="21"/>
                        <a:pt x="35" y="21"/>
                      </a:cubicBezTo>
                      <a:close/>
                      <a:moveTo>
                        <a:pt x="35" y="24"/>
                      </a:moveTo>
                      <a:cubicBezTo>
                        <a:pt x="35" y="24"/>
                        <a:pt x="35" y="24"/>
                        <a:pt x="34" y="24"/>
                      </a:cubicBezTo>
                      <a:cubicBezTo>
                        <a:pt x="34" y="24"/>
                        <a:pt x="35" y="23"/>
                        <a:pt x="35" y="24"/>
                      </a:cubicBezTo>
                      <a:close/>
                      <a:moveTo>
                        <a:pt x="36" y="32"/>
                      </a:moveTo>
                      <a:cubicBezTo>
                        <a:pt x="36" y="32"/>
                        <a:pt x="36" y="33"/>
                        <a:pt x="35" y="33"/>
                      </a:cubicBezTo>
                      <a:cubicBezTo>
                        <a:pt x="35" y="32"/>
                        <a:pt x="35" y="32"/>
                        <a:pt x="36" y="32"/>
                      </a:cubicBezTo>
                      <a:close/>
                      <a:moveTo>
                        <a:pt x="35" y="26"/>
                      </a:move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7"/>
                        <a:pt x="35" y="27"/>
                      </a:cubicBezTo>
                      <a:cubicBezTo>
                        <a:pt x="35" y="27"/>
                        <a:pt x="35" y="27"/>
                        <a:pt x="35" y="26"/>
                      </a:cubicBezTo>
                      <a:close/>
                      <a:moveTo>
                        <a:pt x="33" y="30"/>
                      </a:move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4" y="28"/>
                        <a:pt x="35" y="30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1"/>
                        <a:pt x="34" y="31"/>
                        <a:pt x="33" y="31"/>
                      </a:cubicBezTo>
                      <a:cubicBezTo>
                        <a:pt x="34" y="31"/>
                        <a:pt x="34" y="30"/>
                        <a:pt x="34" y="30"/>
                      </a:cubicBezTo>
                      <a:cubicBezTo>
                        <a:pt x="34" y="30"/>
                        <a:pt x="34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4"/>
                        <a:pt x="34" y="24"/>
                      </a:cubicBezTo>
                      <a:cubicBezTo>
                        <a:pt x="33" y="24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4"/>
                        <a:pt x="34" y="25"/>
                      </a:cubicBezTo>
                      <a:cubicBezTo>
                        <a:pt x="34" y="25"/>
                        <a:pt x="34" y="25"/>
                        <a:pt x="33" y="25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2" y="24"/>
                      </a:move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24"/>
                        <a:pt x="32" y="25"/>
                        <a:pt x="32" y="24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1"/>
                        <a:pt x="33" y="32"/>
                      </a:cubicBezTo>
                      <a:cubicBezTo>
                        <a:pt x="32" y="32"/>
                        <a:pt x="32" y="31"/>
                        <a:pt x="33" y="31"/>
                      </a:cubicBezTo>
                      <a:close/>
                      <a:moveTo>
                        <a:pt x="32" y="29"/>
                      </a:move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1" y="29"/>
                        <a:pt x="32" y="29"/>
                      </a:cubicBezTo>
                      <a:close/>
                      <a:moveTo>
                        <a:pt x="31" y="24"/>
                      </a:move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2" y="23"/>
                        <a:pt x="32" y="23"/>
                        <a:pt x="32" y="22"/>
                      </a:cubicBezTo>
                      <a:cubicBezTo>
                        <a:pt x="32" y="21"/>
                        <a:pt x="32" y="20"/>
                        <a:pt x="33" y="19"/>
                      </a:cubicBezTo>
                      <a:cubicBezTo>
                        <a:pt x="33" y="19"/>
                        <a:pt x="34" y="19"/>
                        <a:pt x="33" y="20"/>
                      </a:cubicBezTo>
                      <a:cubicBezTo>
                        <a:pt x="33" y="20"/>
                        <a:pt x="33" y="19"/>
                        <a:pt x="33" y="20"/>
                      </a:cubicBezTo>
                      <a:cubicBezTo>
                        <a:pt x="33" y="20"/>
                        <a:pt x="33" y="21"/>
                        <a:pt x="32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2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1"/>
                      </a:cubicBezTo>
                      <a:cubicBezTo>
                        <a:pt x="34" y="21"/>
                        <a:pt x="34" y="21"/>
                        <a:pt x="34" y="22"/>
                      </a:cubicBezTo>
                      <a:cubicBezTo>
                        <a:pt x="35" y="22"/>
                        <a:pt x="35" y="21"/>
                        <a:pt x="35" y="22"/>
                      </a:cubicBezTo>
                      <a:cubicBezTo>
                        <a:pt x="35" y="22"/>
                        <a:pt x="34" y="22"/>
                        <a:pt x="34" y="23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2" y="24"/>
                        <a:pt x="32" y="23"/>
                        <a:pt x="31" y="24"/>
                      </a:cubicBezTo>
                      <a:close/>
                      <a:moveTo>
                        <a:pt x="31" y="27"/>
                      </a:move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8"/>
                        <a:pt x="31" y="27"/>
                        <a:pt x="31" y="27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6"/>
                      </a:cubicBezTo>
                      <a:close/>
                      <a:moveTo>
                        <a:pt x="30" y="21"/>
                      </a:moveTo>
                      <a:cubicBezTo>
                        <a:pt x="31" y="21"/>
                        <a:pt x="31" y="21"/>
                        <a:pt x="31" y="20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2"/>
                        <a:pt x="32" y="22"/>
                        <a:pt x="3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2"/>
                        <a:pt x="31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16"/>
                        <a:pt x="30" y="15"/>
                        <a:pt x="31" y="15"/>
                      </a:cubicBezTo>
                      <a:cubicBezTo>
                        <a:pt x="31" y="16"/>
                        <a:pt x="31" y="16"/>
                        <a:pt x="31" y="17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lose/>
                      <a:moveTo>
                        <a:pt x="30" y="26"/>
                      </a:moveTo>
                      <a:cubicBezTo>
                        <a:pt x="29" y="26"/>
                        <a:pt x="29" y="26"/>
                        <a:pt x="29" y="25"/>
                      </a:cubicBezTo>
                      <a:cubicBezTo>
                        <a:pt x="29" y="25"/>
                        <a:pt x="30" y="25"/>
                        <a:pt x="30" y="26"/>
                      </a:cubicBezTo>
                      <a:close/>
                      <a:moveTo>
                        <a:pt x="30" y="27"/>
                      </a:moveTo>
                      <a:cubicBezTo>
                        <a:pt x="30" y="28"/>
                        <a:pt x="30" y="28"/>
                        <a:pt x="29" y="28"/>
                      </a:cubicBezTo>
                      <a:cubicBezTo>
                        <a:pt x="29" y="28"/>
                        <a:pt x="29" y="27"/>
                        <a:pt x="30" y="27"/>
                      </a:cubicBezTo>
                      <a:close/>
                      <a:moveTo>
                        <a:pt x="29" y="30"/>
                      </a:moveTo>
                      <a:cubicBezTo>
                        <a:pt x="29" y="30"/>
                        <a:pt x="29" y="30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29" y="31"/>
                        <a:pt x="29" y="31"/>
                        <a:pt x="29" y="30"/>
                      </a:cubicBezTo>
                      <a:close/>
                      <a:moveTo>
                        <a:pt x="29" y="6"/>
                      </a:moveTo>
                      <a:cubicBezTo>
                        <a:pt x="29" y="5"/>
                        <a:pt x="29" y="5"/>
                        <a:pt x="30" y="5"/>
                      </a:cubicBezTo>
                      <a:cubicBezTo>
                        <a:pt x="30" y="6"/>
                        <a:pt x="29" y="6"/>
                        <a:pt x="29" y="6"/>
                      </a:cubicBezTo>
                      <a:close/>
                      <a:moveTo>
                        <a:pt x="29" y="9"/>
                      </a:moveTo>
                      <a:cubicBezTo>
                        <a:pt x="29" y="9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9"/>
                      </a:cubicBezTo>
                      <a:close/>
                      <a:moveTo>
                        <a:pt x="29" y="39"/>
                      </a:move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40"/>
                        <a:pt x="29" y="40"/>
                        <a:pt x="29" y="39"/>
                      </a:cubicBezTo>
                      <a:close/>
                      <a:moveTo>
                        <a:pt x="18" y="45"/>
                      </a:moveTo>
                      <a:cubicBezTo>
                        <a:pt x="18" y="45"/>
                        <a:pt x="18" y="45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2" y="43"/>
                        <a:pt x="22" y="42"/>
                        <a:pt x="23" y="42"/>
                      </a:cubicBezTo>
                      <a:close/>
                      <a:moveTo>
                        <a:pt x="21" y="39"/>
                      </a:move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1" y="38"/>
                        <a:pt x="20" y="38"/>
                        <a:pt x="21" y="37"/>
                      </a:cubicBezTo>
                      <a:cubicBezTo>
                        <a:pt x="21" y="38"/>
                        <a:pt x="21" y="38"/>
                        <a:pt x="21" y="39"/>
                      </a:cubicBezTo>
                      <a:close/>
                      <a:moveTo>
                        <a:pt x="21" y="36"/>
                      </a:moveTo>
                      <a:cubicBezTo>
                        <a:pt x="22" y="36"/>
                        <a:pt x="22" y="36"/>
                        <a:pt x="21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lose/>
                      <a:moveTo>
                        <a:pt x="22" y="29"/>
                      </a:moveTo>
                      <a:cubicBezTo>
                        <a:pt x="22" y="29"/>
                        <a:pt x="21" y="29"/>
                        <a:pt x="21" y="30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2" y="29"/>
                      </a:cubicBezTo>
                      <a:close/>
                      <a:moveTo>
                        <a:pt x="22" y="34"/>
                      </a:moveTo>
                      <a:cubicBezTo>
                        <a:pt x="22" y="34"/>
                        <a:pt x="21" y="34"/>
                        <a:pt x="21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2" y="34"/>
                        <a:pt x="22" y="34"/>
                      </a:cubicBezTo>
                      <a:close/>
                      <a:moveTo>
                        <a:pt x="23" y="31"/>
                      </a:moveTo>
                      <a:cubicBezTo>
                        <a:pt x="22" y="30"/>
                        <a:pt x="22" y="31"/>
                        <a:pt x="22" y="30"/>
                      </a:cubicBezTo>
                      <a:cubicBezTo>
                        <a:pt x="22" y="30"/>
                        <a:pt x="22" y="30"/>
                        <a:pt x="23" y="30"/>
                      </a:cubicBezTo>
                      <a:cubicBezTo>
                        <a:pt x="23" y="30"/>
                        <a:pt x="23" y="30"/>
                        <a:pt x="23" y="31"/>
                      </a:cubicBezTo>
                      <a:close/>
                      <a:moveTo>
                        <a:pt x="23" y="33"/>
                      </a:moveTo>
                      <a:cubicBezTo>
                        <a:pt x="23" y="33"/>
                        <a:pt x="23" y="34"/>
                        <a:pt x="22" y="34"/>
                      </a:cubicBezTo>
                      <a:cubicBezTo>
                        <a:pt x="22" y="33"/>
                        <a:pt x="23" y="33"/>
                        <a:pt x="23" y="33"/>
                      </a:cubicBezTo>
                      <a:close/>
                      <a:moveTo>
                        <a:pt x="23" y="36"/>
                      </a:move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5"/>
                        <a:pt x="23" y="36"/>
                      </a:cubicBezTo>
                      <a:close/>
                      <a:moveTo>
                        <a:pt x="24" y="38"/>
                      </a:moveTo>
                      <a:cubicBezTo>
                        <a:pt x="23" y="38"/>
                        <a:pt x="23" y="39"/>
                        <a:pt x="23" y="39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3" y="38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4" y="38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0"/>
                        <a:pt x="25" y="11"/>
                        <a:pt x="25" y="11"/>
                      </a:cubicBezTo>
                      <a:close/>
                      <a:moveTo>
                        <a:pt x="26" y="13"/>
                      </a:moveTo>
                      <a:cubicBezTo>
                        <a:pt x="26" y="13"/>
                        <a:pt x="26" y="13"/>
                        <a:pt x="26" y="14"/>
                      </a:cubicBezTo>
                      <a:cubicBezTo>
                        <a:pt x="25" y="13"/>
                        <a:pt x="25" y="14"/>
                        <a:pt x="25" y="13"/>
                      </a:cubicBezTo>
                      <a:cubicBezTo>
                        <a:pt x="25" y="13"/>
                        <a:pt x="25" y="12"/>
                        <a:pt x="25" y="12"/>
                      </a:cubicBezTo>
                      <a:cubicBezTo>
                        <a:pt x="25" y="13"/>
                        <a:pt x="26" y="12"/>
                        <a:pt x="26" y="13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2"/>
                      </a:cubicBezTo>
                      <a:cubicBezTo>
                        <a:pt x="26" y="11"/>
                        <a:pt x="26" y="11"/>
                        <a:pt x="25" y="11"/>
                      </a:cubicBezTo>
                      <a:close/>
                      <a:moveTo>
                        <a:pt x="25" y="17"/>
                      </a:move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5" y="16"/>
                        <a:pt x="26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5" y="16"/>
                        <a:pt x="25" y="16"/>
                        <a:pt x="25" y="17"/>
                      </a:cubicBezTo>
                      <a:close/>
                      <a:moveTo>
                        <a:pt x="25" y="27"/>
                      </a:moveTo>
                      <a:cubicBezTo>
                        <a:pt x="25" y="26"/>
                        <a:pt x="26" y="27"/>
                        <a:pt x="25" y="27"/>
                      </a:cubicBezTo>
                      <a:close/>
                      <a:moveTo>
                        <a:pt x="26" y="32"/>
                      </a:moveTo>
                      <a:cubicBezTo>
                        <a:pt x="26" y="32"/>
                        <a:pt x="26" y="32"/>
                        <a:pt x="25" y="32"/>
                      </a:cubicBezTo>
                      <a:cubicBezTo>
                        <a:pt x="25" y="31"/>
                        <a:pt x="26" y="31"/>
                        <a:pt x="26" y="31"/>
                      </a:cubicBezTo>
                      <a:cubicBezTo>
                        <a:pt x="26" y="30"/>
                        <a:pt x="26" y="31"/>
                        <a:pt x="26" y="30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close/>
                      <a:moveTo>
                        <a:pt x="26" y="35"/>
                      </a:move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34"/>
                        <a:pt x="26" y="34"/>
                        <a:pt x="26" y="35"/>
                      </a:cubicBezTo>
                      <a:close/>
                      <a:moveTo>
                        <a:pt x="24" y="32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1"/>
                        <a:pt x="25" y="31"/>
                      </a:cubicBezTo>
                      <a:cubicBezTo>
                        <a:pt x="24" y="32"/>
                        <a:pt x="25" y="32"/>
                        <a:pt x="25" y="32"/>
                      </a:cubicBezTo>
                      <a:cubicBezTo>
                        <a:pt x="25" y="32"/>
                        <a:pt x="25" y="32"/>
                        <a:pt x="24" y="32"/>
                      </a:cubicBezTo>
                      <a:close/>
                      <a:moveTo>
                        <a:pt x="24" y="12"/>
                      </a:moveTo>
                      <a:cubicBezTo>
                        <a:pt x="24" y="12"/>
                        <a:pt x="24" y="12"/>
                        <a:pt x="25" y="12"/>
                      </a:cubicBezTo>
                      <a:cubicBezTo>
                        <a:pt x="25" y="12"/>
                        <a:pt x="24" y="13"/>
                        <a:pt x="24" y="12"/>
                      </a:cubicBezTo>
                      <a:close/>
                      <a:moveTo>
                        <a:pt x="25" y="7"/>
                      </a:moveTo>
                      <a:cubicBezTo>
                        <a:pt x="26" y="7"/>
                        <a:pt x="25" y="8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7"/>
                        <a:pt x="25" y="7"/>
                      </a:cubicBezTo>
                      <a:close/>
                      <a:moveTo>
                        <a:pt x="26" y="5"/>
                      </a:moveTo>
                      <a:cubicBezTo>
                        <a:pt x="26" y="6"/>
                        <a:pt x="26" y="6"/>
                        <a:pt x="25" y="6"/>
                      </a:cubicBezTo>
                      <a:cubicBezTo>
                        <a:pt x="25" y="6"/>
                        <a:pt x="25" y="5"/>
                        <a:pt x="25" y="4"/>
                      </a:cubicBezTo>
                      <a:cubicBezTo>
                        <a:pt x="26" y="4"/>
                        <a:pt x="26" y="5"/>
                        <a:pt x="26" y="5"/>
                      </a:cubicBezTo>
                      <a:close/>
                      <a:moveTo>
                        <a:pt x="26" y="10"/>
                      </a:moveTo>
                      <a:cubicBezTo>
                        <a:pt x="26" y="10"/>
                        <a:pt x="26" y="10"/>
                        <a:pt x="25" y="10"/>
                      </a:cubicBezTo>
                      <a:cubicBezTo>
                        <a:pt x="25" y="10"/>
                        <a:pt x="25" y="9"/>
                        <a:pt x="26" y="9"/>
                      </a:cubicBezTo>
                      <a:cubicBezTo>
                        <a:pt x="26" y="9"/>
                        <a:pt x="26" y="9"/>
                        <a:pt x="26" y="10"/>
                      </a:cubicBezTo>
                      <a:close/>
                      <a:moveTo>
                        <a:pt x="27" y="5"/>
                      </a:moveTo>
                      <a:cubicBezTo>
                        <a:pt x="27" y="6"/>
                        <a:pt x="28" y="6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6" y="8"/>
                        <a:pt x="26" y="8"/>
                      </a:cubicBezTo>
                      <a:cubicBezTo>
                        <a:pt x="26" y="7"/>
                        <a:pt x="26" y="5"/>
                        <a:pt x="27" y="5"/>
                      </a:cubicBezTo>
                      <a:close/>
                      <a:moveTo>
                        <a:pt x="27" y="30"/>
                      </a:move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7" y="30"/>
                        <a:pt x="26" y="30"/>
                        <a:pt x="26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lose/>
                      <a:moveTo>
                        <a:pt x="27" y="29"/>
                      </a:moveTo>
                      <a:cubicBezTo>
                        <a:pt x="27" y="29"/>
                        <a:pt x="27" y="28"/>
                        <a:pt x="27" y="28"/>
                      </a:cubicBezTo>
                      <a:cubicBezTo>
                        <a:pt x="27" y="28"/>
                        <a:pt x="27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lose/>
                      <a:moveTo>
                        <a:pt x="27" y="5"/>
                      </a:moveTo>
                      <a:cubicBezTo>
                        <a:pt x="27" y="4"/>
                        <a:pt x="28" y="5"/>
                        <a:pt x="28" y="5"/>
                      </a:cubicBezTo>
                      <a:cubicBezTo>
                        <a:pt x="28" y="5"/>
                        <a:pt x="27" y="5"/>
                        <a:pt x="27" y="5"/>
                      </a:cubicBezTo>
                      <a:close/>
                      <a:moveTo>
                        <a:pt x="27" y="36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7" y="36"/>
                      </a:cubicBezTo>
                      <a:cubicBezTo>
                        <a:pt x="27" y="36"/>
                        <a:pt x="28" y="36"/>
                        <a:pt x="27" y="36"/>
                      </a:cubicBezTo>
                      <a:close/>
                      <a:moveTo>
                        <a:pt x="26" y="36"/>
                      </a:moveTo>
                      <a:cubicBezTo>
                        <a:pt x="26" y="37"/>
                        <a:pt x="26" y="35"/>
                        <a:pt x="26" y="34"/>
                      </a:cubicBezTo>
                      <a:cubicBezTo>
                        <a:pt x="26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8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27" y="35"/>
                        <a:pt x="27" y="36"/>
                        <a:pt x="26" y="36"/>
                      </a:cubicBezTo>
                      <a:cubicBezTo>
                        <a:pt x="26" y="36"/>
                        <a:pt x="27" y="36"/>
                        <a:pt x="26" y="36"/>
                      </a:cubicBezTo>
                      <a:close/>
                      <a:moveTo>
                        <a:pt x="25" y="37"/>
                      </a:moveTo>
                      <a:cubicBezTo>
                        <a:pt x="25" y="38"/>
                        <a:pt x="26" y="37"/>
                        <a:pt x="26" y="37"/>
                      </a:cubicBezTo>
                      <a:cubicBezTo>
                        <a:pt x="27" y="38"/>
                        <a:pt x="26" y="38"/>
                        <a:pt x="26" y="38"/>
                      </a:cubicBezTo>
                      <a:cubicBezTo>
                        <a:pt x="26" y="38"/>
                        <a:pt x="25" y="38"/>
                        <a:pt x="25" y="37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7"/>
                        <a:pt x="24" y="36"/>
                        <a:pt x="24" y="36"/>
                      </a:cubicBezTo>
                      <a:close/>
                      <a:moveTo>
                        <a:pt x="24" y="10"/>
                      </a:move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6"/>
                      </a:moveTo>
                      <a:cubicBezTo>
                        <a:pt x="24" y="6"/>
                        <a:pt x="25" y="6"/>
                        <a:pt x="24" y="7"/>
                      </a:cubicBezTo>
                      <a:cubicBezTo>
                        <a:pt x="24" y="7"/>
                        <a:pt x="24" y="6"/>
                        <a:pt x="24" y="6"/>
                      </a:cubicBezTo>
                      <a:close/>
                      <a:moveTo>
                        <a:pt x="18" y="7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8"/>
                        <a:pt x="17" y="8"/>
                        <a:pt x="18" y="7"/>
                      </a:cubicBezTo>
                      <a:close/>
                      <a:moveTo>
                        <a:pt x="17" y="8"/>
                      </a:moveTo>
                      <a:cubicBezTo>
                        <a:pt x="17" y="8"/>
                        <a:pt x="17" y="8"/>
                        <a:pt x="17" y="9"/>
                      </a:cubicBezTo>
                      <a:cubicBezTo>
                        <a:pt x="16" y="9"/>
                        <a:pt x="17" y="8"/>
                        <a:pt x="17" y="8"/>
                      </a:cubicBezTo>
                      <a:close/>
                      <a:moveTo>
                        <a:pt x="17" y="37"/>
                      </a:move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lose/>
                      <a:moveTo>
                        <a:pt x="3" y="19"/>
                      </a:move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1"/>
                      </a:cubicBezTo>
                      <a:cubicBezTo>
                        <a:pt x="4" y="21"/>
                        <a:pt x="4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1"/>
                        <a:pt x="3" y="21"/>
                        <a:pt x="3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3" y="19"/>
                      </a:cubicBezTo>
                      <a:close/>
                      <a:moveTo>
                        <a:pt x="3" y="37"/>
                      </a:moveTo>
                      <a:cubicBezTo>
                        <a:pt x="3" y="37"/>
                        <a:pt x="3" y="36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5" y="37"/>
                        <a:pt x="5" y="37"/>
                      </a:cubicBezTo>
                      <a:cubicBezTo>
                        <a:pt x="5" y="36"/>
                        <a:pt x="4" y="36"/>
                        <a:pt x="5" y="36"/>
                      </a:cubicBezTo>
                      <a:cubicBezTo>
                        <a:pt x="5" y="37"/>
                        <a:pt x="5" y="36"/>
                        <a:pt x="6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3" y="42"/>
                        <a:pt x="3" y="42"/>
                      </a:cubicBezTo>
                      <a:cubicBezTo>
                        <a:pt x="3" y="42"/>
                        <a:pt x="3" y="41"/>
                        <a:pt x="3" y="41"/>
                      </a:cubicBezTo>
                      <a:close/>
                      <a:moveTo>
                        <a:pt x="6" y="20"/>
                      </a:move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5" y="20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8"/>
                        <a:pt x="5" y="19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20"/>
                        <a:pt x="7" y="20"/>
                      </a:cubicBezTo>
                      <a:cubicBezTo>
                        <a:pt x="7" y="21"/>
                        <a:pt x="6" y="21"/>
                        <a:pt x="6" y="22"/>
                      </a:cubicBezTo>
                      <a:cubicBezTo>
                        <a:pt x="6" y="21"/>
                        <a:pt x="6" y="21"/>
                        <a:pt x="6" y="20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7" y="47"/>
                        <a:pt x="7" y="47"/>
                        <a:pt x="7" y="48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7" y="48"/>
                        <a:pt x="6" y="47"/>
                        <a:pt x="7" y="47"/>
                      </a:cubicBezTo>
                      <a:close/>
                      <a:moveTo>
                        <a:pt x="7" y="33"/>
                      </a:move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7" y="33"/>
                        <a:pt x="7" y="34"/>
                        <a:pt x="7" y="33"/>
                      </a:cubicBezTo>
                      <a:close/>
                      <a:moveTo>
                        <a:pt x="7" y="41"/>
                      </a:move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7" y="42"/>
                        <a:pt x="7" y="42"/>
                        <a:pt x="6" y="42"/>
                      </a:cubicBezTo>
                      <a:cubicBezTo>
                        <a:pt x="6" y="41"/>
                        <a:pt x="7" y="41"/>
                        <a:pt x="7" y="41"/>
                      </a:cubicBezTo>
                      <a:close/>
                      <a:moveTo>
                        <a:pt x="7" y="32"/>
                      </a:moveTo>
                      <a:cubicBezTo>
                        <a:pt x="7" y="31"/>
                        <a:pt x="7" y="31"/>
                        <a:pt x="8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8" y="45"/>
                      </a:cubicBezTo>
                      <a:close/>
                      <a:moveTo>
                        <a:pt x="8" y="21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2"/>
                        <a:pt x="7" y="22"/>
                        <a:pt x="8" y="21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6"/>
                        <a:pt x="7" y="46"/>
                      </a:cubicBezTo>
                      <a:cubicBezTo>
                        <a:pt x="7" y="46"/>
                        <a:pt x="7" y="46"/>
                        <a:pt x="8" y="46"/>
                      </a:cubicBezTo>
                      <a:cubicBezTo>
                        <a:pt x="8" y="46"/>
                        <a:pt x="7" y="46"/>
                        <a:pt x="7" y="47"/>
                      </a:cubicBezTo>
                      <a:close/>
                      <a:moveTo>
                        <a:pt x="6" y="44"/>
                      </a:moveTo>
                      <a:cubicBezTo>
                        <a:pt x="6" y="43"/>
                        <a:pt x="7" y="43"/>
                        <a:pt x="7" y="43"/>
                      </a:cubicBezTo>
                      <a:cubicBezTo>
                        <a:pt x="7" y="44"/>
                        <a:pt x="7" y="44"/>
                        <a:pt x="6" y="44"/>
                      </a:cubicBezTo>
                      <a:close/>
                      <a:moveTo>
                        <a:pt x="5" y="30"/>
                      </a:move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4" y="30"/>
                        <a:pt x="4" y="30"/>
                      </a:cubicBezTo>
                      <a:cubicBezTo>
                        <a:pt x="5" y="29"/>
                        <a:pt x="5" y="30"/>
                        <a:pt x="5" y="30"/>
                      </a:cubicBezTo>
                      <a:close/>
                      <a:moveTo>
                        <a:pt x="5" y="26"/>
                      </a:move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5" y="18"/>
                      </a:moveTo>
                      <a:cubicBezTo>
                        <a:pt x="5" y="18"/>
                        <a:pt x="5" y="19"/>
                        <a:pt x="4" y="20"/>
                      </a:cubicBezTo>
                      <a:cubicBezTo>
                        <a:pt x="5" y="19"/>
                        <a:pt x="4" y="19"/>
                        <a:pt x="5" y="18"/>
                      </a:cubicBezTo>
                      <a:close/>
                      <a:moveTo>
                        <a:pt x="5" y="23"/>
                      </a:move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4"/>
                        <a:pt x="5" y="24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lose/>
                      <a:moveTo>
                        <a:pt x="6" y="26"/>
                      </a:moveTo>
                      <a:cubicBezTo>
                        <a:pt x="6" y="26"/>
                        <a:pt x="6" y="26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6"/>
                        <a:pt x="6" y="26"/>
                      </a:cubicBezTo>
                      <a:close/>
                      <a:moveTo>
                        <a:pt x="5" y="45"/>
                      </a:moveTo>
                      <a:cubicBezTo>
                        <a:pt x="5" y="45"/>
                        <a:pt x="5" y="45"/>
                        <a:pt x="5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6" y="44"/>
                        <a:pt x="5" y="45"/>
                        <a:pt x="5" y="45"/>
                      </a:cubicBezTo>
                      <a:close/>
                      <a:moveTo>
                        <a:pt x="5" y="38"/>
                      </a:moveTo>
                      <a:cubicBezTo>
                        <a:pt x="5" y="37"/>
                        <a:pt x="5" y="37"/>
                        <a:pt x="6" y="38"/>
                      </a:cubicBezTo>
                      <a:cubicBezTo>
                        <a:pt x="6" y="38"/>
                        <a:pt x="5" y="38"/>
                        <a:pt x="5" y="38"/>
                      </a:cubicBezTo>
                      <a:close/>
                      <a:moveTo>
                        <a:pt x="4" y="21"/>
                      </a:move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3" y="22"/>
                        <a:pt x="4" y="22"/>
                        <a:pt x="4" y="21"/>
                      </a:cubicBezTo>
                      <a:close/>
                      <a:moveTo>
                        <a:pt x="4" y="30"/>
                      </a:moveTo>
                      <a:cubicBezTo>
                        <a:pt x="4" y="30"/>
                        <a:pt x="4" y="31"/>
                        <a:pt x="4" y="31"/>
                      </a:cubicBezTo>
                      <a:cubicBezTo>
                        <a:pt x="3" y="31"/>
                        <a:pt x="4" y="30"/>
                        <a:pt x="4" y="30"/>
                      </a:cubicBezTo>
                      <a:close/>
                      <a:moveTo>
                        <a:pt x="3" y="35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lose/>
                      <a:moveTo>
                        <a:pt x="4" y="18"/>
                      </a:moveTo>
                      <a:cubicBezTo>
                        <a:pt x="4" y="19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lose/>
                      <a:moveTo>
                        <a:pt x="3" y="18"/>
                      </a:move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lose/>
                      <a:moveTo>
                        <a:pt x="3" y="16"/>
                      </a:move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6"/>
                      </a:cubicBezTo>
                      <a:close/>
                      <a:moveTo>
                        <a:pt x="4" y="16"/>
                      </a:move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3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lose/>
                      <a:moveTo>
                        <a:pt x="5" y="14"/>
                      </a:moveTo>
                      <a:cubicBezTo>
                        <a:pt x="5" y="15"/>
                        <a:pt x="4" y="14"/>
                        <a:pt x="4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cubicBezTo>
                        <a:pt x="4" y="14"/>
                        <a:pt x="4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lose/>
                      <a:moveTo>
                        <a:pt x="5" y="17"/>
                      </a:moveTo>
                      <a:cubicBezTo>
                        <a:pt x="5" y="18"/>
                        <a:pt x="5" y="18"/>
                        <a:pt x="4" y="18"/>
                      </a:cubicBezTo>
                      <a:cubicBezTo>
                        <a:pt x="4" y="18"/>
                        <a:pt x="4" y="17"/>
                        <a:pt x="4" y="17"/>
                      </a:cubicBezTo>
                      <a:cubicBezTo>
                        <a:pt x="4" y="17"/>
                        <a:pt x="5" y="17"/>
                        <a:pt x="5" y="17"/>
                      </a:cubicBezTo>
                      <a:close/>
                      <a:moveTo>
                        <a:pt x="5" y="15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lose/>
                      <a:moveTo>
                        <a:pt x="6" y="16"/>
                      </a:moveTo>
                      <a:cubicBezTo>
                        <a:pt x="6" y="14"/>
                        <a:pt x="7" y="16"/>
                        <a:pt x="6" y="16"/>
                      </a:cubicBezTo>
                      <a:close/>
                      <a:moveTo>
                        <a:pt x="7" y="16"/>
                      </a:move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5" y="17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7" y="16"/>
                        <a:pt x="6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lose/>
                      <a:moveTo>
                        <a:pt x="7" y="20"/>
                      </a:moveTo>
                      <a:cubicBezTo>
                        <a:pt x="7" y="21"/>
                        <a:pt x="7" y="20"/>
                        <a:pt x="7" y="20"/>
                      </a:cubicBezTo>
                      <a:cubicBezTo>
                        <a:pt x="7" y="20"/>
                        <a:pt x="8" y="20"/>
                        <a:pt x="7" y="20"/>
                      </a:cubicBezTo>
                      <a:close/>
                      <a:moveTo>
                        <a:pt x="8" y="17"/>
                      </a:move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lose/>
                      <a:moveTo>
                        <a:pt x="9" y="19"/>
                      </a:moveTo>
                      <a:cubicBezTo>
                        <a:pt x="9" y="20"/>
                        <a:pt x="9" y="21"/>
                        <a:pt x="9" y="21"/>
                      </a:cubicBezTo>
                      <a:cubicBezTo>
                        <a:pt x="8" y="21"/>
                        <a:pt x="9" y="20"/>
                        <a:pt x="8" y="20"/>
                      </a:cubicBezTo>
                      <a:cubicBezTo>
                        <a:pt x="8" y="20"/>
                        <a:pt x="8" y="21"/>
                        <a:pt x="7" y="21"/>
                      </a:cubicBezTo>
                      <a:cubicBezTo>
                        <a:pt x="8" y="20"/>
                        <a:pt x="8" y="20"/>
                        <a:pt x="8" y="19"/>
                      </a:cubicBezTo>
                      <a:cubicBezTo>
                        <a:pt x="8" y="20"/>
                        <a:pt x="9" y="19"/>
                        <a:pt x="9" y="19"/>
                      </a:cubicBezTo>
                      <a:close/>
                      <a:moveTo>
                        <a:pt x="10" y="32"/>
                      </a:move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9" y="33"/>
                        <a:pt x="8" y="32"/>
                        <a:pt x="9" y="31"/>
                      </a:cubicBezTo>
                      <a:cubicBezTo>
                        <a:pt x="9" y="32"/>
                        <a:pt x="9" y="32"/>
                        <a:pt x="10" y="32"/>
                      </a:cubicBezTo>
                      <a:close/>
                      <a:moveTo>
                        <a:pt x="9" y="46"/>
                      </a:move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lose/>
                      <a:moveTo>
                        <a:pt x="10" y="17"/>
                      </a:move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0" y="18"/>
                        <a:pt x="10" y="19"/>
                        <a:pt x="10" y="18"/>
                      </a:cubicBezTo>
                      <a:cubicBezTo>
                        <a:pt x="10" y="18"/>
                        <a:pt x="10" y="18"/>
                        <a:pt x="10" y="17"/>
                      </a:cubicBezTo>
                      <a:close/>
                      <a:moveTo>
                        <a:pt x="10" y="45"/>
                      </a:move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5"/>
                      </a:cubicBezTo>
                      <a:close/>
                      <a:moveTo>
                        <a:pt x="10" y="21"/>
                      </a:moveTo>
                      <a:cubicBezTo>
                        <a:pt x="10" y="21"/>
                        <a:pt x="10" y="20"/>
                        <a:pt x="10" y="20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lose/>
                      <a:moveTo>
                        <a:pt x="11" y="33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2"/>
                        <a:pt x="11" y="3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  <a:moveTo>
                        <a:pt x="12" y="34"/>
                      </a:moveTo>
                      <a:cubicBezTo>
                        <a:pt x="12" y="35"/>
                        <a:pt x="12" y="35"/>
                        <a:pt x="11" y="35"/>
                      </a:cubicBezTo>
                      <a:cubicBezTo>
                        <a:pt x="11" y="35"/>
                        <a:pt x="11" y="34"/>
                        <a:pt x="12" y="34"/>
                      </a:cubicBezTo>
                      <a:close/>
                      <a:moveTo>
                        <a:pt x="11" y="31"/>
                      </a:move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0"/>
                        <a:pt x="11" y="31"/>
                        <a:pt x="11" y="31"/>
                      </a:cubicBezTo>
                      <a:close/>
                      <a:moveTo>
                        <a:pt x="11" y="19"/>
                      </a:move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9"/>
                        <a:pt x="11" y="19"/>
                        <a:pt x="11" y="20"/>
                      </a:cubicBezTo>
                      <a:cubicBezTo>
                        <a:pt x="11" y="20"/>
                        <a:pt x="11" y="20"/>
                        <a:pt x="11" y="19"/>
                      </a:cubicBezTo>
                      <a:close/>
                      <a:moveTo>
                        <a:pt x="12" y="17"/>
                      </a:moveTo>
                      <a:cubicBezTo>
                        <a:pt x="11" y="17"/>
                        <a:pt x="11" y="17"/>
                        <a:pt x="10" y="17"/>
                      </a:cubicBezTo>
                      <a:cubicBezTo>
                        <a:pt x="10" y="17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1" y="16"/>
                        <a:pt x="12" y="16"/>
                        <a:pt x="12" y="17"/>
                      </a:cubicBezTo>
                      <a:close/>
                      <a:moveTo>
                        <a:pt x="13" y="32"/>
                      </a:move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1"/>
                        <a:pt x="13" y="32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2" y="25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lose/>
                      <a:moveTo>
                        <a:pt x="13" y="30"/>
                      </a:moveTo>
                      <a:cubicBezTo>
                        <a:pt x="13" y="31"/>
                        <a:pt x="13" y="30"/>
                        <a:pt x="12" y="30"/>
                      </a:cubicBezTo>
                      <a:cubicBezTo>
                        <a:pt x="12" y="30"/>
                        <a:pt x="13" y="30"/>
                        <a:pt x="13" y="30"/>
                      </a:cubicBezTo>
                      <a:close/>
                      <a:moveTo>
                        <a:pt x="15" y="30"/>
                      </a:moveTo>
                      <a:cubicBezTo>
                        <a:pt x="15" y="30"/>
                        <a:pt x="15" y="30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lose/>
                      <a:moveTo>
                        <a:pt x="15" y="41"/>
                      </a:moveTo>
                      <a:cubicBezTo>
                        <a:pt x="15" y="41"/>
                        <a:pt x="15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lose/>
                      <a:moveTo>
                        <a:pt x="14" y="39"/>
                      </a:moveTo>
                      <a:cubicBezTo>
                        <a:pt x="15" y="38"/>
                        <a:pt x="15" y="40"/>
                        <a:pt x="14" y="40"/>
                      </a:cubicBezTo>
                      <a:cubicBezTo>
                        <a:pt x="14" y="40"/>
                        <a:pt x="14" y="40"/>
                        <a:pt x="14" y="39"/>
                      </a:cubicBezTo>
                      <a:close/>
                      <a:moveTo>
                        <a:pt x="14" y="31"/>
                      </a:moveTo>
                      <a:cubicBezTo>
                        <a:pt x="14" y="31"/>
                        <a:pt x="14" y="30"/>
                        <a:pt x="14" y="30"/>
                      </a:cubicBezTo>
                      <a:cubicBezTo>
                        <a:pt x="15" y="30"/>
                        <a:pt x="15" y="31"/>
                        <a:pt x="14" y="31"/>
                      </a:cubicBezTo>
                      <a:close/>
                      <a:moveTo>
                        <a:pt x="13" y="40"/>
                      </a:move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4" y="40"/>
                        <a:pt x="14" y="40"/>
                        <a:pt x="13" y="41"/>
                      </a:cubicBezTo>
                      <a:cubicBezTo>
                        <a:pt x="14" y="40"/>
                        <a:pt x="13" y="40"/>
                        <a:pt x="13" y="40"/>
                      </a:cubicBezTo>
                      <a:close/>
                      <a:moveTo>
                        <a:pt x="13" y="41"/>
                      </a:move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lose/>
                      <a:moveTo>
                        <a:pt x="13" y="46"/>
                      </a:moveTo>
                      <a:cubicBezTo>
                        <a:pt x="13" y="46"/>
                        <a:pt x="13" y="46"/>
                        <a:pt x="13" y="47"/>
                      </a:cubicBezTo>
                      <a:cubicBezTo>
                        <a:pt x="12" y="47"/>
                        <a:pt x="12" y="46"/>
                        <a:pt x="13" y="46"/>
                      </a:cubicBezTo>
                      <a:close/>
                      <a:moveTo>
                        <a:pt x="11" y="48"/>
                      </a:move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7"/>
                        <a:pt x="12" y="47"/>
                        <a:pt x="11" y="48"/>
                      </a:cubicBezTo>
                      <a:close/>
                      <a:moveTo>
                        <a:pt x="10" y="45"/>
                      </a:move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2" y="45"/>
                        <a:pt x="12" y="44"/>
                        <a:pt x="13" y="44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6"/>
                        <a:pt x="12" y="47"/>
                        <a:pt x="12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6"/>
                        <a:pt x="12" y="46"/>
                        <a:pt x="12" y="46"/>
                      </a:cubicBezTo>
                      <a:cubicBezTo>
                        <a:pt x="12" y="46"/>
                        <a:pt x="11" y="46"/>
                        <a:pt x="11" y="46"/>
                      </a:cubicBezTo>
                      <a:cubicBezTo>
                        <a:pt x="11" y="46"/>
                        <a:pt x="10" y="46"/>
                        <a:pt x="10" y="45"/>
                      </a:cubicBezTo>
                      <a:close/>
                      <a:moveTo>
                        <a:pt x="9" y="47"/>
                      </a:moveTo>
                      <a:cubicBezTo>
                        <a:pt x="9" y="46"/>
                        <a:pt x="9" y="47"/>
                        <a:pt x="9" y="47"/>
                      </a:cubicBezTo>
                      <a:cubicBezTo>
                        <a:pt x="9" y="46"/>
                        <a:pt x="9" y="46"/>
                        <a:pt x="10" y="46"/>
                      </a:cubicBezTo>
                      <a:cubicBezTo>
                        <a:pt x="10" y="46"/>
                        <a:pt x="9" y="47"/>
                        <a:pt x="10" y="47"/>
                      </a:cubicBezTo>
                      <a:cubicBezTo>
                        <a:pt x="10" y="47"/>
                        <a:pt x="10" y="46"/>
                        <a:pt x="10" y="46"/>
                      </a:cubicBezTo>
                      <a:cubicBezTo>
                        <a:pt x="10" y="46"/>
                        <a:pt x="10" y="47"/>
                        <a:pt x="11" y="47"/>
                      </a:cubicBezTo>
                      <a:cubicBezTo>
                        <a:pt x="11" y="47"/>
                        <a:pt x="11" y="47"/>
                        <a:pt x="11" y="48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9" y="49"/>
                        <a:pt x="8" y="48"/>
                        <a:pt x="9" y="47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9" y="45"/>
                        <a:pt x="9" y="44"/>
                      </a:cubicBezTo>
                      <a:cubicBezTo>
                        <a:pt x="9" y="45"/>
                        <a:pt x="8" y="45"/>
                        <a:pt x="8" y="45"/>
                      </a:cubicBezTo>
                      <a:close/>
                      <a:moveTo>
                        <a:pt x="7" y="49"/>
                      </a:moveTo>
                      <a:cubicBezTo>
                        <a:pt x="8" y="48"/>
                        <a:pt x="8" y="47"/>
                        <a:pt x="8" y="47"/>
                      </a:cubicBezTo>
                      <a:cubicBezTo>
                        <a:pt x="8" y="48"/>
                        <a:pt x="8" y="48"/>
                        <a:pt x="8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lose/>
                      <a:moveTo>
                        <a:pt x="7" y="49"/>
                      </a:moveTo>
                      <a:cubicBezTo>
                        <a:pt x="7" y="49"/>
                        <a:pt x="7" y="50"/>
                        <a:pt x="6" y="50"/>
                      </a:cubicBezTo>
                      <a:cubicBezTo>
                        <a:pt x="6" y="50"/>
                        <a:pt x="7" y="49"/>
                        <a:pt x="7" y="49"/>
                      </a:cubicBezTo>
                      <a:close/>
                      <a:moveTo>
                        <a:pt x="6" y="49"/>
                      </a:moveTo>
                      <a:cubicBezTo>
                        <a:pt x="6" y="49"/>
                        <a:pt x="6" y="49"/>
                        <a:pt x="6" y="48"/>
                      </a:cubicBezTo>
                      <a:cubicBezTo>
                        <a:pt x="7" y="49"/>
                        <a:pt x="7" y="48"/>
                        <a:pt x="7" y="49"/>
                      </a:cubicBezTo>
                      <a:cubicBezTo>
                        <a:pt x="7" y="49"/>
                        <a:pt x="6" y="49"/>
                        <a:pt x="6" y="49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0"/>
                        <a:pt x="6" y="50"/>
                        <a:pt x="6" y="49"/>
                      </a:cubicBezTo>
                      <a:close/>
                      <a:moveTo>
                        <a:pt x="5" y="48"/>
                      </a:moveTo>
                      <a:cubicBezTo>
                        <a:pt x="5" y="48"/>
                        <a:pt x="5" y="48"/>
                        <a:pt x="5" y="47"/>
                      </a:cubicBezTo>
                      <a:cubicBezTo>
                        <a:pt x="5" y="48"/>
                        <a:pt x="6" y="48"/>
                        <a:pt x="6" y="48"/>
                      </a:cubicBezTo>
                      <a:cubicBezTo>
                        <a:pt x="6" y="49"/>
                        <a:pt x="5" y="48"/>
                        <a:pt x="5" y="48"/>
                      </a:cubicBezTo>
                      <a:close/>
                      <a:moveTo>
                        <a:pt x="5" y="39"/>
                      </a:move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5" y="38"/>
                        <a:pt x="5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lose/>
                      <a:moveTo>
                        <a:pt x="4" y="43"/>
                      </a:moveTo>
                      <a:cubicBezTo>
                        <a:pt x="4" y="44"/>
                        <a:pt x="4" y="43"/>
                        <a:pt x="4" y="43"/>
                      </a:cubicBezTo>
                      <a:cubicBezTo>
                        <a:pt x="4" y="43"/>
                        <a:pt x="5" y="43"/>
                        <a:pt x="4" y="43"/>
                      </a:cubicBezTo>
                      <a:close/>
                      <a:moveTo>
                        <a:pt x="5" y="44"/>
                      </a:moveTo>
                      <a:cubicBezTo>
                        <a:pt x="5" y="45"/>
                        <a:pt x="5" y="45"/>
                        <a:pt x="4" y="45"/>
                      </a:cubicBezTo>
                      <a:cubicBezTo>
                        <a:pt x="4" y="45"/>
                        <a:pt x="4" y="46"/>
                        <a:pt x="4" y="46"/>
                      </a:cubicBezTo>
                      <a:cubicBezTo>
                        <a:pt x="4" y="46"/>
                        <a:pt x="4" y="45"/>
                        <a:pt x="4" y="45"/>
                      </a:cubicBezTo>
                      <a:cubicBezTo>
                        <a:pt x="4" y="45"/>
                        <a:pt x="4" y="44"/>
                        <a:pt x="5" y="44"/>
                      </a:cubicBezTo>
                      <a:close/>
                      <a:moveTo>
                        <a:pt x="4" y="49"/>
                      </a:moveTo>
                      <a:cubicBezTo>
                        <a:pt x="4" y="49"/>
                        <a:pt x="4" y="48"/>
                        <a:pt x="5" y="48"/>
                      </a:cubicBezTo>
                      <a:cubicBezTo>
                        <a:pt x="4" y="48"/>
                        <a:pt x="5" y="49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lose/>
                      <a:moveTo>
                        <a:pt x="3" y="48"/>
                      </a:moveTo>
                      <a:cubicBezTo>
                        <a:pt x="4" y="48"/>
                        <a:pt x="4" y="48"/>
                        <a:pt x="4" y="47"/>
                      </a:cubicBezTo>
                      <a:cubicBezTo>
                        <a:pt x="4" y="48"/>
                        <a:pt x="3" y="49"/>
                        <a:pt x="3" y="48"/>
                      </a:cubicBezTo>
                      <a:close/>
                      <a:moveTo>
                        <a:pt x="3" y="47"/>
                      </a:move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3" y="47"/>
                        <a:pt x="3" y="47"/>
                      </a:cubicBezTo>
                      <a:close/>
                      <a:moveTo>
                        <a:pt x="3" y="48"/>
                      </a:moveTo>
                      <a:cubicBezTo>
                        <a:pt x="3" y="48"/>
                        <a:pt x="3" y="48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lose/>
                      <a:moveTo>
                        <a:pt x="2" y="46"/>
                      </a:moveTo>
                      <a:cubicBezTo>
                        <a:pt x="2" y="45"/>
                        <a:pt x="3" y="45"/>
                        <a:pt x="3" y="45"/>
                      </a:cubicBezTo>
                      <a:cubicBezTo>
                        <a:pt x="3" y="46"/>
                        <a:pt x="3" y="46"/>
                        <a:pt x="3" y="47"/>
                      </a:cubicBezTo>
                      <a:cubicBezTo>
                        <a:pt x="2" y="47"/>
                        <a:pt x="2" y="46"/>
                        <a:pt x="2" y="46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lose/>
                      <a:moveTo>
                        <a:pt x="2" y="40"/>
                      </a:moveTo>
                      <a:cubicBezTo>
                        <a:pt x="2" y="40"/>
                        <a:pt x="2" y="39"/>
                        <a:pt x="2" y="39"/>
                      </a:cubicBezTo>
                      <a:cubicBezTo>
                        <a:pt x="2" y="39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lose/>
                      <a:moveTo>
                        <a:pt x="2" y="21"/>
                      </a:moveTo>
                      <a:cubicBezTo>
                        <a:pt x="2" y="21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1" y="23"/>
                      </a:cubicBezTo>
                      <a:cubicBezTo>
                        <a:pt x="1" y="22"/>
                        <a:pt x="1" y="21"/>
                        <a:pt x="2" y="21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2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2" name="Freeform 28"/>
                <p:cNvSpPr>
                  <a:spLocks noEditPoints="1"/>
                </p:cNvSpPr>
                <p:nvPr/>
              </p:nvSpPr>
              <p:spPr bwMode="auto">
                <a:xfrm>
                  <a:off x="5547" y="3608"/>
                  <a:ext cx="77" cy="106"/>
                </a:xfrm>
                <a:custGeom>
                  <a:avLst/>
                  <a:gdLst>
                    <a:gd name="T0" fmla="*/ 5 w 37"/>
                    <a:gd name="T1" fmla="*/ 48 h 51"/>
                    <a:gd name="T2" fmla="*/ 5 w 37"/>
                    <a:gd name="T3" fmla="*/ 46 h 51"/>
                    <a:gd name="T4" fmla="*/ 6 w 37"/>
                    <a:gd name="T5" fmla="*/ 43 h 51"/>
                    <a:gd name="T6" fmla="*/ 8 w 37"/>
                    <a:gd name="T7" fmla="*/ 46 h 51"/>
                    <a:gd name="T8" fmla="*/ 23 w 37"/>
                    <a:gd name="T9" fmla="*/ 41 h 51"/>
                    <a:gd name="T10" fmla="*/ 24 w 37"/>
                    <a:gd name="T11" fmla="*/ 41 h 51"/>
                    <a:gd name="T12" fmla="*/ 36 w 37"/>
                    <a:gd name="T13" fmla="*/ 35 h 51"/>
                    <a:gd name="T14" fmla="*/ 37 w 37"/>
                    <a:gd name="T15" fmla="*/ 3 h 51"/>
                    <a:gd name="T16" fmla="*/ 24 w 37"/>
                    <a:gd name="T17" fmla="*/ 5 h 51"/>
                    <a:gd name="T18" fmla="*/ 7 w 37"/>
                    <a:gd name="T19" fmla="*/ 12 h 51"/>
                    <a:gd name="T20" fmla="*/ 1 w 37"/>
                    <a:gd name="T21" fmla="*/ 23 h 51"/>
                    <a:gd name="T22" fmla="*/ 1 w 37"/>
                    <a:gd name="T23" fmla="*/ 43 h 51"/>
                    <a:gd name="T24" fmla="*/ 32 w 37"/>
                    <a:gd name="T25" fmla="*/ 7 h 51"/>
                    <a:gd name="T26" fmla="*/ 32 w 37"/>
                    <a:gd name="T27" fmla="*/ 9 h 51"/>
                    <a:gd name="T28" fmla="*/ 32 w 37"/>
                    <a:gd name="T29" fmla="*/ 12 h 51"/>
                    <a:gd name="T30" fmla="*/ 31 w 37"/>
                    <a:gd name="T31" fmla="*/ 10 h 51"/>
                    <a:gd name="T32" fmla="*/ 30 w 37"/>
                    <a:gd name="T33" fmla="*/ 6 h 51"/>
                    <a:gd name="T34" fmla="*/ 13 w 37"/>
                    <a:gd name="T35" fmla="*/ 29 h 51"/>
                    <a:gd name="T36" fmla="*/ 20 w 37"/>
                    <a:gd name="T37" fmla="*/ 20 h 51"/>
                    <a:gd name="T38" fmla="*/ 14 w 37"/>
                    <a:gd name="T39" fmla="*/ 29 h 51"/>
                    <a:gd name="T40" fmla="*/ 14 w 37"/>
                    <a:gd name="T41" fmla="*/ 19 h 51"/>
                    <a:gd name="T42" fmla="*/ 14 w 37"/>
                    <a:gd name="T43" fmla="*/ 34 h 51"/>
                    <a:gd name="T44" fmla="*/ 22 w 37"/>
                    <a:gd name="T45" fmla="*/ 11 h 51"/>
                    <a:gd name="T46" fmla="*/ 24 w 37"/>
                    <a:gd name="T47" fmla="*/ 10 h 51"/>
                    <a:gd name="T48" fmla="*/ 26 w 37"/>
                    <a:gd name="T49" fmla="*/ 31 h 51"/>
                    <a:gd name="T50" fmla="*/ 10 w 37"/>
                    <a:gd name="T51" fmla="*/ 37 h 51"/>
                    <a:gd name="T52" fmla="*/ 10 w 37"/>
                    <a:gd name="T53" fmla="*/ 45 h 51"/>
                    <a:gd name="T54" fmla="*/ 15 w 37"/>
                    <a:gd name="T55" fmla="*/ 39 h 51"/>
                    <a:gd name="T56" fmla="*/ 26 w 37"/>
                    <a:gd name="T57" fmla="*/ 36 h 51"/>
                    <a:gd name="T58" fmla="*/ 10 w 37"/>
                    <a:gd name="T59" fmla="*/ 41 h 51"/>
                    <a:gd name="T60" fmla="*/ 5 w 37"/>
                    <a:gd name="T61" fmla="*/ 47 h 51"/>
                    <a:gd name="T62" fmla="*/ 5 w 37"/>
                    <a:gd name="T63" fmla="*/ 35 h 51"/>
                    <a:gd name="T64" fmla="*/ 6 w 37"/>
                    <a:gd name="T65" fmla="*/ 37 h 51"/>
                    <a:gd name="T66" fmla="*/ 5 w 37"/>
                    <a:gd name="T67" fmla="*/ 17 h 51"/>
                    <a:gd name="T68" fmla="*/ 5 w 37"/>
                    <a:gd name="T69" fmla="*/ 19 h 51"/>
                    <a:gd name="T70" fmla="*/ 4 w 37"/>
                    <a:gd name="T71" fmla="*/ 29 h 51"/>
                    <a:gd name="T72" fmla="*/ 4 w 37"/>
                    <a:gd name="T73" fmla="*/ 29 h 51"/>
                    <a:gd name="T74" fmla="*/ 5 w 37"/>
                    <a:gd name="T75" fmla="*/ 26 h 51"/>
                    <a:gd name="T76" fmla="*/ 5 w 37"/>
                    <a:gd name="T77" fmla="*/ 14 h 51"/>
                    <a:gd name="T78" fmla="*/ 6 w 37"/>
                    <a:gd name="T79" fmla="*/ 16 h 51"/>
                    <a:gd name="T80" fmla="*/ 8 w 37"/>
                    <a:gd name="T81" fmla="*/ 19 h 51"/>
                    <a:gd name="T82" fmla="*/ 7 w 37"/>
                    <a:gd name="T83" fmla="*/ 14 h 51"/>
                    <a:gd name="T84" fmla="*/ 8 w 37"/>
                    <a:gd name="T85" fmla="*/ 21 h 51"/>
                    <a:gd name="T86" fmla="*/ 8 w 37"/>
                    <a:gd name="T87" fmla="*/ 18 h 51"/>
                    <a:gd name="T88" fmla="*/ 8 w 37"/>
                    <a:gd name="T89" fmla="*/ 45 h 51"/>
                    <a:gd name="T90" fmla="*/ 8 w 37"/>
                    <a:gd name="T91" fmla="*/ 43 h 51"/>
                    <a:gd name="T92" fmla="*/ 7 w 37"/>
                    <a:gd name="T93" fmla="*/ 33 h 51"/>
                    <a:gd name="T94" fmla="*/ 7 w 37"/>
                    <a:gd name="T95" fmla="*/ 19 h 51"/>
                    <a:gd name="T96" fmla="*/ 5 w 37"/>
                    <a:gd name="T97" fmla="*/ 42 h 51"/>
                    <a:gd name="T98" fmla="*/ 6 w 37"/>
                    <a:gd name="T99" fmla="*/ 40 h 51"/>
                    <a:gd name="T100" fmla="*/ 6 w 37"/>
                    <a:gd name="T101" fmla="*/ 41 h 51"/>
                    <a:gd name="T102" fmla="*/ 4 w 37"/>
                    <a:gd name="T103" fmla="*/ 44 h 51"/>
                    <a:gd name="T104" fmla="*/ 6 w 37"/>
                    <a:gd name="T105" fmla="*/ 44 h 51"/>
                    <a:gd name="T106" fmla="*/ 3 w 37"/>
                    <a:gd name="T107" fmla="*/ 40 h 51"/>
                    <a:gd name="T108" fmla="*/ 6 w 37"/>
                    <a:gd name="T109" fmla="*/ 38 h 51"/>
                    <a:gd name="T110" fmla="*/ 3 w 37"/>
                    <a:gd name="T111" fmla="*/ 43 h 51"/>
                    <a:gd name="T112" fmla="*/ 2 w 37"/>
                    <a:gd name="T113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1" y="49"/>
                      </a:moveTo>
                      <a:cubicBezTo>
                        <a:pt x="1" y="49"/>
                        <a:pt x="1" y="50"/>
                        <a:pt x="1" y="51"/>
                      </a:cubicBezTo>
                      <a:cubicBezTo>
                        <a:pt x="2" y="50"/>
                        <a:pt x="3" y="50"/>
                        <a:pt x="5" y="49"/>
                      </a:cubicBezTo>
                      <a:cubicBezTo>
                        <a:pt x="5" y="49"/>
                        <a:pt x="5" y="48"/>
                        <a:pt x="5" y="48"/>
                      </a:cubicBezTo>
                      <a:cubicBezTo>
                        <a:pt x="6" y="48"/>
                        <a:pt x="6" y="48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6"/>
                      </a:cubicBezTo>
                      <a:cubicBezTo>
                        <a:pt x="5" y="45"/>
                        <a:pt x="5" y="46"/>
                        <a:pt x="6" y="45"/>
                      </a:cubicBezTo>
                      <a:cubicBezTo>
                        <a:pt x="6" y="45"/>
                        <a:pt x="5" y="46"/>
                        <a:pt x="5" y="45"/>
                      </a:cubicBezTo>
                      <a:cubicBezTo>
                        <a:pt x="5" y="44"/>
                        <a:pt x="6" y="45"/>
                        <a:pt x="6" y="45"/>
                      </a:cubicBezTo>
                      <a:cubicBezTo>
                        <a:pt x="5" y="44"/>
                        <a:pt x="6" y="44"/>
                        <a:pt x="6" y="43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3"/>
                        <a:pt x="7" y="43"/>
                        <a:pt x="7" y="43"/>
                      </a:cubicBezTo>
                      <a:cubicBezTo>
                        <a:pt x="7" y="43"/>
                        <a:pt x="7" y="44"/>
                        <a:pt x="7" y="45"/>
                      </a:cubicBezTo>
                      <a:cubicBezTo>
                        <a:pt x="7" y="45"/>
                        <a:pt x="7" y="46"/>
                        <a:pt x="8" y="46"/>
                      </a:cubicBezTo>
                      <a:cubicBezTo>
                        <a:pt x="7" y="46"/>
                        <a:pt x="7" y="47"/>
                        <a:pt x="7" y="48"/>
                      </a:cubicBezTo>
                      <a:cubicBezTo>
                        <a:pt x="9" y="48"/>
                        <a:pt x="12" y="46"/>
                        <a:pt x="14" y="45"/>
                      </a:cubicBezTo>
                      <a:cubicBezTo>
                        <a:pt x="17" y="44"/>
                        <a:pt x="20" y="43"/>
                        <a:pt x="22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3" y="40"/>
                        <a:pt x="23" y="41"/>
                        <a:pt x="23" y="41"/>
                      </a:cubicBezTo>
                      <a:cubicBezTo>
                        <a:pt x="23" y="40"/>
                        <a:pt x="23" y="40"/>
                        <a:pt x="23" y="40"/>
                      </a:cubicBezTo>
                      <a:cubicBezTo>
                        <a:pt x="23" y="40"/>
                        <a:pt x="23" y="40"/>
                        <a:pt x="24" y="40"/>
                      </a:cubicBezTo>
                      <a:cubicBezTo>
                        <a:pt x="24" y="40"/>
                        <a:pt x="23" y="40"/>
                        <a:pt x="24" y="41"/>
                      </a:cubicBezTo>
                      <a:cubicBezTo>
                        <a:pt x="25" y="40"/>
                        <a:pt x="26" y="40"/>
                        <a:pt x="27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31" y="37"/>
                        <a:pt x="33" y="37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2"/>
                        <a:pt x="36" y="29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3"/>
                        <a:pt x="36" y="19"/>
                        <a:pt x="37" y="16"/>
                      </a:cubicBezTo>
                      <a:cubicBezTo>
                        <a:pt x="37" y="12"/>
                        <a:pt x="37" y="7"/>
                        <a:pt x="37" y="3"/>
                      </a:cubicBezTo>
                      <a:cubicBezTo>
                        <a:pt x="37" y="2"/>
                        <a:pt x="37" y="0"/>
                        <a:pt x="36" y="0"/>
                      </a:cubicBezTo>
                      <a:cubicBezTo>
                        <a:pt x="35" y="0"/>
                        <a:pt x="34" y="1"/>
                        <a:pt x="33" y="2"/>
                      </a:cubicBezTo>
                      <a:cubicBezTo>
                        <a:pt x="33" y="2"/>
                        <a:pt x="33" y="1"/>
                        <a:pt x="32" y="2"/>
                      </a:cubicBezTo>
                      <a:cubicBezTo>
                        <a:pt x="30" y="3"/>
                        <a:pt x="27" y="3"/>
                        <a:pt x="24" y="5"/>
                      </a:cubicBezTo>
                      <a:cubicBezTo>
                        <a:pt x="21" y="6"/>
                        <a:pt x="19" y="7"/>
                        <a:pt x="16" y="8"/>
                      </a:cubicBezTo>
                      <a:cubicBezTo>
                        <a:pt x="16" y="8"/>
                        <a:pt x="15" y="9"/>
                        <a:pt x="14" y="9"/>
                      </a:cubicBezTo>
                      <a:cubicBezTo>
                        <a:pt x="13" y="9"/>
                        <a:pt x="11" y="10"/>
                        <a:pt x="9" y="11"/>
                      </a:cubicBezTo>
                      <a:cubicBezTo>
                        <a:pt x="9" y="11"/>
                        <a:pt x="8" y="11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5" y="13"/>
                        <a:pt x="3" y="13"/>
                        <a:pt x="2" y="14"/>
                      </a:cubicBezTo>
                      <a:cubicBezTo>
                        <a:pt x="2" y="15"/>
                        <a:pt x="1" y="16"/>
                        <a:pt x="1" y="16"/>
                      </a:cubicBezTo>
                      <a:cubicBezTo>
                        <a:pt x="1" y="19"/>
                        <a:pt x="1" y="21"/>
                        <a:pt x="1" y="23"/>
                      </a:cubicBezTo>
                      <a:cubicBezTo>
                        <a:pt x="1" y="25"/>
                        <a:pt x="0" y="27"/>
                        <a:pt x="1" y="28"/>
                      </a:cubicBezTo>
                      <a:cubicBezTo>
                        <a:pt x="1" y="30"/>
                        <a:pt x="0" y="33"/>
                        <a:pt x="1" y="34"/>
                      </a:cubicBezTo>
                      <a:cubicBezTo>
                        <a:pt x="1" y="36"/>
                        <a:pt x="1" y="38"/>
                        <a:pt x="1" y="40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4"/>
                        <a:pt x="1" y="47"/>
                        <a:pt x="1" y="49"/>
                      </a:cubicBezTo>
                      <a:close/>
                      <a:moveTo>
                        <a:pt x="32" y="8"/>
                      </a:move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2" y="7"/>
                      </a:cubicBezTo>
                      <a:cubicBezTo>
                        <a:pt x="31" y="8"/>
                        <a:pt x="32" y="8"/>
                        <a:pt x="32" y="8"/>
                      </a:cubicBezTo>
                      <a:close/>
                      <a:moveTo>
                        <a:pt x="32" y="9"/>
                      </a:moveTo>
                      <a:cubicBezTo>
                        <a:pt x="32" y="9"/>
                        <a:pt x="32" y="8"/>
                        <a:pt x="32" y="8"/>
                      </a:cubicBezTo>
                      <a:cubicBezTo>
                        <a:pt x="32" y="8"/>
                        <a:pt x="33" y="9"/>
                        <a:pt x="32" y="9"/>
                      </a:cubicBezTo>
                      <a:close/>
                      <a:moveTo>
                        <a:pt x="32" y="12"/>
                      </a:moveTo>
                      <a:cubicBezTo>
                        <a:pt x="32" y="12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1" y="11"/>
                        <a:pt x="31" y="11"/>
                      </a:cubicBezTo>
                      <a:cubicBezTo>
                        <a:pt x="31" y="10"/>
                        <a:pt x="30" y="10"/>
                        <a:pt x="31" y="10"/>
                      </a:cubicBezTo>
                      <a:cubicBezTo>
                        <a:pt x="31" y="10"/>
                        <a:pt x="31" y="9"/>
                        <a:pt x="31" y="10"/>
                      </a:cubicBezTo>
                      <a:cubicBezTo>
                        <a:pt x="31" y="10"/>
                        <a:pt x="31" y="10"/>
                        <a:pt x="31" y="11"/>
                      </a:cubicBezTo>
                      <a:cubicBezTo>
                        <a:pt x="31" y="11"/>
                        <a:pt x="30" y="12"/>
                        <a:pt x="30" y="11"/>
                      </a:cubicBezTo>
                      <a:close/>
                      <a:moveTo>
                        <a:pt x="30" y="5"/>
                      </a:moveTo>
                      <a:cubicBezTo>
                        <a:pt x="30" y="5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5"/>
                      </a:cubicBezTo>
                      <a:close/>
                      <a:moveTo>
                        <a:pt x="13" y="29"/>
                      </a:moveTo>
                      <a:cubicBezTo>
                        <a:pt x="13" y="29"/>
                        <a:pt x="12" y="30"/>
                        <a:pt x="12" y="29"/>
                      </a:cubicBezTo>
                      <a:cubicBezTo>
                        <a:pt x="12" y="29"/>
                        <a:pt x="13" y="29"/>
                        <a:pt x="13" y="29"/>
                      </a:cubicBezTo>
                      <a:close/>
                      <a:moveTo>
                        <a:pt x="20" y="13"/>
                      </a:moveTo>
                      <a:cubicBezTo>
                        <a:pt x="21" y="13"/>
                        <a:pt x="22" y="13"/>
                        <a:pt x="22" y="14"/>
                      </a:cubicBezTo>
                      <a:cubicBezTo>
                        <a:pt x="23" y="15"/>
                        <a:pt x="22" y="17"/>
                        <a:pt x="22" y="18"/>
                      </a:cubicBezTo>
                      <a:cubicBezTo>
                        <a:pt x="21" y="19"/>
                        <a:pt x="20" y="20"/>
                        <a:pt x="20" y="20"/>
                      </a:cubicBezTo>
                      <a:cubicBezTo>
                        <a:pt x="20" y="21"/>
                        <a:pt x="21" y="20"/>
                        <a:pt x="22" y="21"/>
                      </a:cubicBezTo>
                      <a:cubicBezTo>
                        <a:pt x="23" y="22"/>
                        <a:pt x="23" y="24"/>
                        <a:pt x="21" y="26"/>
                      </a:cubicBezTo>
                      <a:cubicBezTo>
                        <a:pt x="20" y="27"/>
                        <a:pt x="20" y="28"/>
                        <a:pt x="19" y="28"/>
                      </a:cubicBezTo>
                      <a:cubicBezTo>
                        <a:pt x="17" y="30"/>
                        <a:pt x="15" y="30"/>
                        <a:pt x="14" y="29"/>
                      </a:cubicBezTo>
                      <a:cubicBezTo>
                        <a:pt x="14" y="29"/>
                        <a:pt x="13" y="27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3"/>
                        <a:pt x="15" y="23"/>
                        <a:pt x="16" y="22"/>
                      </a:cubicBezTo>
                      <a:cubicBezTo>
                        <a:pt x="15" y="21"/>
                        <a:pt x="14" y="21"/>
                        <a:pt x="14" y="19"/>
                      </a:cubicBezTo>
                      <a:cubicBezTo>
                        <a:pt x="14" y="17"/>
                        <a:pt x="15" y="16"/>
                        <a:pt x="16" y="15"/>
                      </a:cubicBezTo>
                      <a:cubicBezTo>
                        <a:pt x="17" y="14"/>
                        <a:pt x="19" y="13"/>
                        <a:pt x="20" y="13"/>
                      </a:cubicBezTo>
                      <a:close/>
                      <a:moveTo>
                        <a:pt x="13" y="34"/>
                      </a:move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3" y="35"/>
                        <a:pt x="13" y="34"/>
                      </a:cubicBezTo>
                      <a:close/>
                      <a:moveTo>
                        <a:pt x="22" y="11"/>
                      </a:moveTo>
                      <a:cubicBezTo>
                        <a:pt x="22" y="12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lose/>
                      <a:moveTo>
                        <a:pt x="24" y="10"/>
                      </a:moveTo>
                      <a:cubicBezTo>
                        <a:pt x="24" y="10"/>
                        <a:pt x="24" y="10"/>
                        <a:pt x="23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8"/>
                      </a:moveTo>
                      <a:cubicBezTo>
                        <a:pt x="24" y="8"/>
                        <a:pt x="24" y="8"/>
                        <a:pt x="24" y="7"/>
                      </a:cubicBezTo>
                      <a:cubicBezTo>
                        <a:pt x="25" y="7"/>
                        <a:pt x="24" y="8"/>
                        <a:pt x="24" y="8"/>
                      </a:cubicBezTo>
                      <a:close/>
                      <a:moveTo>
                        <a:pt x="26" y="31"/>
                      </a:moveTo>
                      <a:cubicBezTo>
                        <a:pt x="25" y="32"/>
                        <a:pt x="23" y="34"/>
                        <a:pt x="21" y="34"/>
                      </a:cubicBezTo>
                      <a:cubicBezTo>
                        <a:pt x="18" y="36"/>
                        <a:pt x="14" y="37"/>
                        <a:pt x="11" y="39"/>
                      </a:cubicBezTo>
                      <a:cubicBezTo>
                        <a:pt x="11" y="38"/>
                        <a:pt x="10" y="39"/>
                        <a:pt x="9" y="39"/>
                      </a:cubicBezTo>
                      <a:cubicBezTo>
                        <a:pt x="9" y="38"/>
                        <a:pt x="9" y="37"/>
                        <a:pt x="10" y="37"/>
                      </a:cubicBezTo>
                      <a:cubicBezTo>
                        <a:pt x="15" y="35"/>
                        <a:pt x="20" y="32"/>
                        <a:pt x="26" y="30"/>
                      </a:cubicBezTo>
                      <a:cubicBezTo>
                        <a:pt x="27" y="30"/>
                        <a:pt x="27" y="31"/>
                        <a:pt x="26" y="31"/>
                      </a:cubicBezTo>
                      <a:close/>
                      <a:moveTo>
                        <a:pt x="10" y="44"/>
                      </a:move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5"/>
                        <a:pt x="9" y="45"/>
                        <a:pt x="10" y="44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1" y="41"/>
                        <a:pt x="11" y="41"/>
                      </a:cubicBezTo>
                      <a:cubicBezTo>
                        <a:pt x="12" y="40"/>
                        <a:pt x="14" y="39"/>
                        <a:pt x="15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7" y="39"/>
                        <a:pt x="17" y="38"/>
                        <a:pt x="18" y="38"/>
                      </a:cubicBezTo>
                      <a:cubicBezTo>
                        <a:pt x="21" y="37"/>
                        <a:pt x="24" y="35"/>
                        <a:pt x="26" y="35"/>
                      </a:cubicBezTo>
                      <a:cubicBezTo>
                        <a:pt x="26" y="35"/>
                        <a:pt x="26" y="36"/>
                        <a:pt x="26" y="36"/>
                      </a:cubicBezTo>
                      <a:cubicBezTo>
                        <a:pt x="22" y="39"/>
                        <a:pt x="16" y="41"/>
                        <a:pt x="11" y="43"/>
                      </a:cubicBezTo>
                      <a:cubicBezTo>
                        <a:pt x="11" y="43"/>
                        <a:pt x="11" y="44"/>
                        <a:pt x="11" y="44"/>
                      </a:cubicBezTo>
                      <a:cubicBezTo>
                        <a:pt x="10" y="44"/>
                        <a:pt x="10" y="44"/>
                        <a:pt x="9" y="44"/>
                      </a:cubicBezTo>
                      <a:cubicBezTo>
                        <a:pt x="9" y="43"/>
                        <a:pt x="9" y="42"/>
                        <a:pt x="10" y="41"/>
                      </a:cubicBezTo>
                      <a:close/>
                      <a:moveTo>
                        <a:pt x="5" y="47"/>
                      </a:move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8"/>
                        <a:pt x="5" y="48"/>
                      </a:cubicBezTo>
                      <a:cubicBezTo>
                        <a:pt x="5" y="48"/>
                        <a:pt x="5" y="48"/>
                        <a:pt x="5" y="47"/>
                      </a:cubicBezTo>
                      <a:close/>
                      <a:moveTo>
                        <a:pt x="5" y="35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7"/>
                        <a:pt x="4" y="37"/>
                      </a:cubicBezTo>
                      <a:cubicBezTo>
                        <a:pt x="5" y="36"/>
                        <a:pt x="5" y="35"/>
                        <a:pt x="5" y="35"/>
                      </a:cubicBezTo>
                      <a:cubicBezTo>
                        <a:pt x="5" y="35"/>
                        <a:pt x="6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lose/>
                      <a:moveTo>
                        <a:pt x="6" y="37"/>
                      </a:moveTo>
                      <a:cubicBezTo>
                        <a:pt x="6" y="38"/>
                        <a:pt x="6" y="37"/>
                        <a:pt x="6" y="38"/>
                      </a:cubicBezTo>
                      <a:cubicBezTo>
                        <a:pt x="6" y="38"/>
                        <a:pt x="5" y="38"/>
                        <a:pt x="6" y="37"/>
                      </a:cubicBezTo>
                      <a:close/>
                      <a:moveTo>
                        <a:pt x="4" y="18"/>
                      </a:move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5" y="17"/>
                        <a:pt x="5" y="18"/>
                        <a:pt x="4" y="18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6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lose/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5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lose/>
                      <a:moveTo>
                        <a:pt x="4" y="27"/>
                      </a:moveTo>
                      <a:cubicBezTo>
                        <a:pt x="4" y="26"/>
                        <a:pt x="4" y="26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4" y="26"/>
                        <a:pt x="5" y="26"/>
                      </a:cubicBezTo>
                      <a:cubicBezTo>
                        <a:pt x="4" y="27"/>
                        <a:pt x="4" y="27"/>
                        <a:pt x="4" y="2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6" y="16"/>
                      </a:moveTo>
                      <a:cubicBezTo>
                        <a:pt x="5" y="16"/>
                        <a:pt x="5" y="17"/>
                        <a:pt x="5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lose/>
                      <a:moveTo>
                        <a:pt x="7" y="17"/>
                      </a:moveTo>
                      <a:cubicBezTo>
                        <a:pt x="7" y="17"/>
                        <a:pt x="7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8" y="19"/>
                      </a:move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8"/>
                        <a:pt x="7" y="18"/>
                      </a:cubicBezTo>
                      <a:cubicBezTo>
                        <a:pt x="7" y="18"/>
                        <a:pt x="8" y="18"/>
                        <a:pt x="8" y="19"/>
                      </a:cubicBezTo>
                      <a:close/>
                      <a:moveTo>
                        <a:pt x="7" y="14"/>
                      </a:moveTo>
                      <a:cubicBezTo>
                        <a:pt x="8" y="14"/>
                        <a:pt x="7" y="14"/>
                        <a:pt x="7" y="13"/>
                      </a:cubicBezTo>
                      <a:cubicBezTo>
                        <a:pt x="8" y="13"/>
                        <a:pt x="8" y="14"/>
                        <a:pt x="7" y="14"/>
                      </a:cubicBezTo>
                      <a:close/>
                      <a:moveTo>
                        <a:pt x="8" y="21"/>
                      </a:move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lose/>
                      <a:moveTo>
                        <a:pt x="8" y="18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8"/>
                        <a:pt x="8" y="18"/>
                      </a:cubicBezTo>
                      <a:close/>
                      <a:moveTo>
                        <a:pt x="8" y="46"/>
                      </a:move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9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8" y="43"/>
                      </a:moveTo>
                      <a:cubicBezTo>
                        <a:pt x="8" y="43"/>
                        <a:pt x="8" y="43"/>
                        <a:pt x="8" y="42"/>
                      </a:cubicBezTo>
                      <a:cubicBezTo>
                        <a:pt x="8" y="42"/>
                        <a:pt x="8" y="42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lose/>
                      <a:moveTo>
                        <a:pt x="7" y="33"/>
                      </a:moveTo>
                      <a:cubicBezTo>
                        <a:pt x="7" y="32"/>
                        <a:pt x="7" y="32"/>
                        <a:pt x="8" y="32"/>
                      </a:cubicBezTo>
                      <a:cubicBezTo>
                        <a:pt x="8" y="33"/>
                        <a:pt x="7" y="33"/>
                        <a:pt x="7" y="33"/>
                      </a:cubicBezTo>
                      <a:close/>
                      <a:moveTo>
                        <a:pt x="7" y="20"/>
                      </a:moveTo>
                      <a:cubicBezTo>
                        <a:pt x="7" y="20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20"/>
                      </a:cubicBezTo>
                      <a:close/>
                      <a:moveTo>
                        <a:pt x="6" y="41"/>
                      </a:moveTo>
                      <a:cubicBezTo>
                        <a:pt x="5" y="41"/>
                        <a:pt x="6" y="40"/>
                        <a:pt x="5" y="40"/>
                      </a:cubicBezTo>
                      <a:cubicBezTo>
                        <a:pt x="5" y="41"/>
                        <a:pt x="5" y="41"/>
                        <a:pt x="5" y="42"/>
                      </a:cubicBezTo>
                      <a:cubicBezTo>
                        <a:pt x="4" y="41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6" y="40"/>
                        <a:pt x="6" y="41"/>
                        <a:pt x="6" y="41"/>
                      </a:cubicBezTo>
                      <a:cubicBezTo>
                        <a:pt x="6" y="41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39"/>
                      </a:cubicBezTo>
                      <a:cubicBezTo>
                        <a:pt x="6" y="39"/>
                        <a:pt x="6" y="39"/>
                        <a:pt x="6" y="38"/>
                      </a:cubicBezTo>
                      <a:cubicBezTo>
                        <a:pt x="6" y="39"/>
                        <a:pt x="7" y="40"/>
                        <a:pt x="7" y="40"/>
                      </a:cubicBezTo>
                      <a:cubicBezTo>
                        <a:pt x="7" y="40"/>
                        <a:pt x="6" y="41"/>
                        <a:pt x="6" y="41"/>
                      </a:cubicBezTo>
                      <a:cubicBezTo>
                        <a:pt x="7" y="41"/>
                        <a:pt x="7" y="42"/>
                        <a:pt x="6" y="42"/>
                      </a:cubicBezTo>
                      <a:cubicBezTo>
                        <a:pt x="6" y="42"/>
                        <a:pt x="6" y="42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lose/>
                      <a:moveTo>
                        <a:pt x="4" y="44"/>
                      </a:move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4"/>
                        <a:pt x="5" y="43"/>
                        <a:pt x="6" y="43"/>
                      </a:cubicBezTo>
                      <a:cubicBezTo>
                        <a:pt x="6" y="43"/>
                        <a:pt x="6" y="43"/>
                        <a:pt x="6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5"/>
                      </a:cubicBezTo>
                      <a:cubicBezTo>
                        <a:pt x="4" y="45"/>
                        <a:pt x="4" y="45"/>
                        <a:pt x="4" y="44"/>
                      </a:cubicBezTo>
                      <a:close/>
                      <a:moveTo>
                        <a:pt x="3" y="40"/>
                      </a:moveTo>
                      <a:cubicBezTo>
                        <a:pt x="4" y="40"/>
                        <a:pt x="3" y="40"/>
                        <a:pt x="4" y="40"/>
                      </a:cubicBezTo>
                      <a:cubicBezTo>
                        <a:pt x="5" y="39"/>
                        <a:pt x="4" y="39"/>
                        <a:pt x="4" y="38"/>
                      </a:cubicBezTo>
                      <a:cubicBezTo>
                        <a:pt x="5" y="38"/>
                        <a:pt x="5" y="39"/>
                        <a:pt x="5" y="39"/>
                      </a:cubicBezTo>
                      <a:cubicBezTo>
                        <a:pt x="5" y="39"/>
                        <a:pt x="6" y="38"/>
                        <a:pt x="6" y="38"/>
                      </a:cubicBezTo>
                      <a:cubicBezTo>
                        <a:pt x="5" y="39"/>
                        <a:pt x="5" y="39"/>
                        <a:pt x="5" y="40"/>
                      </a:cubicBezTo>
                      <a:cubicBezTo>
                        <a:pt x="4" y="40"/>
                        <a:pt x="3" y="41"/>
                        <a:pt x="3" y="40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3"/>
                        <a:pt x="3" y="43"/>
                      </a:cubicBezTo>
                      <a:cubicBezTo>
                        <a:pt x="3" y="43"/>
                        <a:pt x="3" y="44"/>
                        <a:pt x="3" y="44"/>
                      </a:cubicBezTo>
                      <a:cubicBezTo>
                        <a:pt x="3" y="44"/>
                        <a:pt x="2" y="44"/>
                        <a:pt x="2" y="44"/>
                      </a:cubicBezTo>
                      <a:close/>
                      <a:moveTo>
                        <a:pt x="2" y="48"/>
                      </a:moveTo>
                      <a:cubicBezTo>
                        <a:pt x="2" y="47"/>
                        <a:pt x="2" y="47"/>
                        <a:pt x="2" y="46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2" y="48"/>
                        <a:pt x="2" y="47"/>
                        <a:pt x="2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3" name="Freeform 29"/>
                <p:cNvSpPr>
                  <a:spLocks noEditPoints="1"/>
                </p:cNvSpPr>
                <p:nvPr/>
              </p:nvSpPr>
              <p:spPr bwMode="auto">
                <a:xfrm>
                  <a:off x="5256" y="3726"/>
                  <a:ext cx="78" cy="117"/>
                </a:xfrm>
                <a:custGeom>
                  <a:avLst/>
                  <a:gdLst>
                    <a:gd name="T0" fmla="*/ 2 w 38"/>
                    <a:gd name="T1" fmla="*/ 37 h 56"/>
                    <a:gd name="T2" fmla="*/ 7 w 38"/>
                    <a:gd name="T3" fmla="*/ 54 h 56"/>
                    <a:gd name="T4" fmla="*/ 13 w 38"/>
                    <a:gd name="T5" fmla="*/ 52 h 56"/>
                    <a:gd name="T6" fmla="*/ 19 w 38"/>
                    <a:gd name="T7" fmla="*/ 48 h 56"/>
                    <a:gd name="T8" fmla="*/ 25 w 38"/>
                    <a:gd name="T9" fmla="*/ 46 h 56"/>
                    <a:gd name="T10" fmla="*/ 37 w 38"/>
                    <a:gd name="T11" fmla="*/ 15 h 56"/>
                    <a:gd name="T12" fmla="*/ 9 w 38"/>
                    <a:gd name="T13" fmla="*/ 10 h 56"/>
                    <a:gd name="T14" fmla="*/ 12 w 38"/>
                    <a:gd name="T15" fmla="*/ 13 h 56"/>
                    <a:gd name="T16" fmla="*/ 16 w 38"/>
                    <a:gd name="T17" fmla="*/ 41 h 56"/>
                    <a:gd name="T18" fmla="*/ 14 w 38"/>
                    <a:gd name="T19" fmla="*/ 11 h 56"/>
                    <a:gd name="T20" fmla="*/ 16 w 38"/>
                    <a:gd name="T21" fmla="*/ 25 h 56"/>
                    <a:gd name="T22" fmla="*/ 19 w 38"/>
                    <a:gd name="T23" fmla="*/ 18 h 56"/>
                    <a:gd name="T24" fmla="*/ 19 w 38"/>
                    <a:gd name="T25" fmla="*/ 11 h 56"/>
                    <a:gd name="T26" fmla="*/ 25 w 38"/>
                    <a:gd name="T27" fmla="*/ 29 h 56"/>
                    <a:gd name="T28" fmla="*/ 21 w 38"/>
                    <a:gd name="T29" fmla="*/ 16 h 56"/>
                    <a:gd name="T30" fmla="*/ 28 w 38"/>
                    <a:gd name="T31" fmla="*/ 36 h 56"/>
                    <a:gd name="T32" fmla="*/ 29 w 38"/>
                    <a:gd name="T33" fmla="*/ 3 h 56"/>
                    <a:gd name="T34" fmla="*/ 33 w 38"/>
                    <a:gd name="T35" fmla="*/ 24 h 56"/>
                    <a:gd name="T36" fmla="*/ 33 w 38"/>
                    <a:gd name="T37" fmla="*/ 29 h 56"/>
                    <a:gd name="T38" fmla="*/ 33 w 38"/>
                    <a:gd name="T39" fmla="*/ 9 h 56"/>
                    <a:gd name="T40" fmla="*/ 34 w 38"/>
                    <a:gd name="T41" fmla="*/ 12 h 56"/>
                    <a:gd name="T42" fmla="*/ 34 w 38"/>
                    <a:gd name="T43" fmla="*/ 12 h 56"/>
                    <a:gd name="T44" fmla="*/ 35 w 38"/>
                    <a:gd name="T45" fmla="*/ 22 h 56"/>
                    <a:gd name="T46" fmla="*/ 35 w 38"/>
                    <a:gd name="T47" fmla="*/ 23 h 56"/>
                    <a:gd name="T48" fmla="*/ 34 w 38"/>
                    <a:gd name="T49" fmla="*/ 8 h 56"/>
                    <a:gd name="T50" fmla="*/ 36 w 38"/>
                    <a:gd name="T51" fmla="*/ 9 h 56"/>
                    <a:gd name="T52" fmla="*/ 36 w 38"/>
                    <a:gd name="T53" fmla="*/ 28 h 56"/>
                    <a:gd name="T54" fmla="*/ 36 w 38"/>
                    <a:gd name="T55" fmla="*/ 30 h 56"/>
                    <a:gd name="T56" fmla="*/ 34 w 38"/>
                    <a:gd name="T57" fmla="*/ 36 h 56"/>
                    <a:gd name="T58" fmla="*/ 34 w 38"/>
                    <a:gd name="T59" fmla="*/ 39 h 56"/>
                    <a:gd name="T60" fmla="*/ 33 w 38"/>
                    <a:gd name="T61" fmla="*/ 38 h 56"/>
                    <a:gd name="T62" fmla="*/ 33 w 38"/>
                    <a:gd name="T63" fmla="*/ 35 h 56"/>
                    <a:gd name="T64" fmla="*/ 31 w 38"/>
                    <a:gd name="T65" fmla="*/ 41 h 56"/>
                    <a:gd name="T66" fmla="*/ 32 w 38"/>
                    <a:gd name="T67" fmla="*/ 39 h 56"/>
                    <a:gd name="T68" fmla="*/ 31 w 38"/>
                    <a:gd name="T69" fmla="*/ 38 h 56"/>
                    <a:gd name="T70" fmla="*/ 30 w 38"/>
                    <a:gd name="T71" fmla="*/ 42 h 56"/>
                    <a:gd name="T72" fmla="*/ 29 w 38"/>
                    <a:gd name="T73" fmla="*/ 6 h 56"/>
                    <a:gd name="T74" fmla="*/ 28 w 38"/>
                    <a:gd name="T75" fmla="*/ 44 h 56"/>
                    <a:gd name="T76" fmla="*/ 20 w 38"/>
                    <a:gd name="T77" fmla="*/ 46 h 56"/>
                    <a:gd name="T78" fmla="*/ 13 w 38"/>
                    <a:gd name="T79" fmla="*/ 49 h 56"/>
                    <a:gd name="T80" fmla="*/ 18 w 38"/>
                    <a:gd name="T81" fmla="*/ 41 h 56"/>
                    <a:gd name="T82" fmla="*/ 19 w 38"/>
                    <a:gd name="T83" fmla="*/ 44 h 56"/>
                    <a:gd name="T84" fmla="*/ 9 w 38"/>
                    <a:gd name="T85" fmla="*/ 12 h 56"/>
                    <a:gd name="T86" fmla="*/ 8 w 38"/>
                    <a:gd name="T87" fmla="*/ 51 h 56"/>
                    <a:gd name="T88" fmla="*/ 6 w 38"/>
                    <a:gd name="T89" fmla="*/ 46 h 56"/>
                    <a:gd name="T90" fmla="*/ 3 w 38"/>
                    <a:gd name="T91" fmla="*/ 17 h 56"/>
                    <a:gd name="T92" fmla="*/ 5 w 38"/>
                    <a:gd name="T93" fmla="*/ 16 h 56"/>
                    <a:gd name="T94" fmla="*/ 5 w 38"/>
                    <a:gd name="T95" fmla="*/ 52 h 56"/>
                    <a:gd name="T96" fmla="*/ 4 w 38"/>
                    <a:gd name="T97" fmla="*/ 50 h 56"/>
                    <a:gd name="T98" fmla="*/ 3 w 38"/>
                    <a:gd name="T99" fmla="*/ 26 h 56"/>
                    <a:gd name="T100" fmla="*/ 3 w 38"/>
                    <a:gd name="T10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8" h="56">
                      <a:moveTo>
                        <a:pt x="1" y="18"/>
                      </a:moveTo>
                      <a:cubicBezTo>
                        <a:pt x="1" y="20"/>
                        <a:pt x="0" y="21"/>
                        <a:pt x="1" y="22"/>
                      </a:cubicBezTo>
                      <a:cubicBezTo>
                        <a:pt x="1" y="23"/>
                        <a:pt x="1" y="23"/>
                        <a:pt x="1" y="24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30"/>
                        <a:pt x="2" y="34"/>
                        <a:pt x="2" y="37"/>
                      </a:cubicBezTo>
                      <a:cubicBezTo>
                        <a:pt x="2" y="38"/>
                        <a:pt x="2" y="39"/>
                        <a:pt x="2" y="40"/>
                      </a:cubicBezTo>
                      <a:cubicBezTo>
                        <a:pt x="2" y="40"/>
                        <a:pt x="2" y="41"/>
                        <a:pt x="2" y="41"/>
                      </a:cubicBezTo>
                      <a:cubicBezTo>
                        <a:pt x="2" y="46"/>
                        <a:pt x="2" y="51"/>
                        <a:pt x="3" y="56"/>
                      </a:cubicBezTo>
                      <a:cubicBezTo>
                        <a:pt x="4" y="55"/>
                        <a:pt x="5" y="55"/>
                        <a:pt x="6" y="54"/>
                      </a:cubicBezTo>
                      <a:cubicBezTo>
                        <a:pt x="6" y="54"/>
                        <a:pt x="6" y="54"/>
                        <a:pt x="7" y="54"/>
                      </a:cubicBezTo>
                      <a:cubicBezTo>
                        <a:pt x="8" y="54"/>
                        <a:pt x="9" y="53"/>
                        <a:pt x="10" y="53"/>
                      </a:cubicBezTo>
                      <a:cubicBezTo>
                        <a:pt x="10" y="53"/>
                        <a:pt x="10" y="52"/>
                        <a:pt x="10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2" y="52"/>
                        <a:pt x="12" y="52"/>
                      </a:cubicBezTo>
                      <a:cubicBezTo>
                        <a:pt x="12" y="52"/>
                        <a:pt x="12" y="52"/>
                        <a:pt x="13" y="52"/>
                      </a:cubicBezTo>
                      <a:cubicBezTo>
                        <a:pt x="15" y="51"/>
                        <a:pt x="16" y="50"/>
                        <a:pt x="18" y="49"/>
                      </a:cubicBezTo>
                      <a:cubicBezTo>
                        <a:pt x="18" y="48"/>
                        <a:pt x="18" y="48"/>
                        <a:pt x="18" y="47"/>
                      </a:cubicBezTo>
                      <a:cubicBezTo>
                        <a:pt x="18" y="47"/>
                        <a:pt x="18" y="47"/>
                        <a:pt x="18" y="48"/>
                      </a:cubicBezTo>
                      <a:cubicBezTo>
                        <a:pt x="19" y="47"/>
                        <a:pt x="18" y="47"/>
                        <a:pt x="19" y="47"/>
                      </a:cubicBezTo>
                      <a:cubicBezTo>
                        <a:pt x="19" y="47"/>
                        <a:pt x="19" y="47"/>
                        <a:pt x="19" y="48"/>
                      </a:cubicBezTo>
                      <a:cubicBezTo>
                        <a:pt x="20" y="48"/>
                        <a:pt x="19" y="47"/>
                        <a:pt x="20" y="47"/>
                      </a:cubicBezTo>
                      <a:cubicBezTo>
                        <a:pt x="20" y="48"/>
                        <a:pt x="19" y="48"/>
                        <a:pt x="19" y="48"/>
                      </a:cubicBezTo>
                      <a:cubicBezTo>
                        <a:pt x="20" y="49"/>
                        <a:pt x="20" y="48"/>
                        <a:pt x="20" y="48"/>
                      </a:cubicBezTo>
                      <a:cubicBezTo>
                        <a:pt x="20" y="48"/>
                        <a:pt x="21" y="48"/>
                        <a:pt x="21" y="48"/>
                      </a:cubicBezTo>
                      <a:cubicBezTo>
                        <a:pt x="22" y="47"/>
                        <a:pt x="24" y="47"/>
                        <a:pt x="25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cubicBezTo>
                        <a:pt x="30" y="44"/>
                        <a:pt x="33" y="42"/>
                        <a:pt x="37" y="40"/>
                      </a:cubicBezTo>
                      <a:cubicBezTo>
                        <a:pt x="38" y="36"/>
                        <a:pt x="37" y="32"/>
                        <a:pt x="37" y="28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6" y="23"/>
                        <a:pt x="37" y="19"/>
                        <a:pt x="37" y="15"/>
                      </a:cubicBezTo>
                      <a:cubicBezTo>
                        <a:pt x="36" y="14"/>
                        <a:pt x="37" y="12"/>
                        <a:pt x="37" y="11"/>
                      </a:cubicBezTo>
                      <a:cubicBezTo>
                        <a:pt x="36" y="11"/>
                        <a:pt x="36" y="9"/>
                        <a:pt x="36" y="8"/>
                      </a:cubicBezTo>
                      <a:cubicBezTo>
                        <a:pt x="36" y="8"/>
                        <a:pt x="36" y="8"/>
                        <a:pt x="36" y="7"/>
                      </a:cubicBezTo>
                      <a:cubicBezTo>
                        <a:pt x="36" y="5"/>
                        <a:pt x="36" y="2"/>
                        <a:pt x="36" y="0"/>
                      </a:cubicBezTo>
                      <a:cubicBezTo>
                        <a:pt x="27" y="3"/>
                        <a:pt x="18" y="7"/>
                        <a:pt x="9" y="10"/>
                      </a:cubicBezTo>
                      <a:cubicBezTo>
                        <a:pt x="9" y="10"/>
                        <a:pt x="9" y="11"/>
                        <a:pt x="8" y="11"/>
                      </a:cubicBezTo>
                      <a:cubicBezTo>
                        <a:pt x="6" y="11"/>
                        <a:pt x="3" y="14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ubicBezTo>
                        <a:pt x="0" y="17"/>
                        <a:pt x="1" y="18"/>
                        <a:pt x="1" y="18"/>
                      </a:cubicBezTo>
                      <a:close/>
                      <a:moveTo>
                        <a:pt x="12" y="13"/>
                      </a:move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3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lose/>
                      <a:moveTo>
                        <a:pt x="16" y="26"/>
                      </a:moveTo>
                      <a:cubicBezTo>
                        <a:pt x="16" y="31"/>
                        <a:pt x="17" y="36"/>
                        <a:pt x="16" y="41"/>
                      </a:cubicBezTo>
                      <a:cubicBezTo>
                        <a:pt x="16" y="41"/>
                        <a:pt x="15" y="42"/>
                        <a:pt x="14" y="41"/>
                      </a:cubicBezTo>
                      <a:cubicBezTo>
                        <a:pt x="14" y="35"/>
                        <a:pt x="14" y="27"/>
                        <a:pt x="13" y="19"/>
                      </a:cubicBezTo>
                      <a:cubicBezTo>
                        <a:pt x="13" y="19"/>
                        <a:pt x="12" y="19"/>
                        <a:pt x="12" y="19"/>
                      </a:cubicBezTo>
                      <a:cubicBezTo>
                        <a:pt x="12" y="17"/>
                        <a:pt x="13" y="15"/>
                        <a:pt x="13" y="13"/>
                      </a:cubicBezTo>
                      <a:cubicBezTo>
                        <a:pt x="13" y="13"/>
                        <a:pt x="13" y="12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3"/>
                        <a:pt x="16" y="15"/>
                        <a:pt x="17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4"/>
                        <a:pt x="16" y="24"/>
                        <a:pt x="16" y="25"/>
                      </a:cubicBezTo>
                      <a:cubicBezTo>
                        <a:pt x="16" y="25"/>
                        <a:pt x="16" y="26"/>
                        <a:pt x="16" y="26"/>
                      </a:cubicBezTo>
                      <a:close/>
                      <a:moveTo>
                        <a:pt x="19" y="18"/>
                      </a:moveTo>
                      <a:cubicBezTo>
                        <a:pt x="19" y="18"/>
                        <a:pt x="19" y="18"/>
                        <a:pt x="18" y="18"/>
                      </a:cubicBezTo>
                      <a:cubicBezTo>
                        <a:pt x="18" y="18"/>
                        <a:pt x="18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lose/>
                      <a:moveTo>
                        <a:pt x="19" y="13"/>
                      </a:move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19" y="14"/>
                        <a:pt x="19" y="14"/>
                        <a:pt x="19" y="13"/>
                      </a:cubicBezTo>
                      <a:close/>
                      <a:moveTo>
                        <a:pt x="20" y="11"/>
                      </a:moveTo>
                      <a:cubicBezTo>
                        <a:pt x="20" y="11"/>
                        <a:pt x="19" y="12"/>
                        <a:pt x="19" y="11"/>
                      </a:cubicBezTo>
                      <a:cubicBezTo>
                        <a:pt x="20" y="10"/>
                        <a:pt x="21" y="10"/>
                        <a:pt x="20" y="11"/>
                      </a:cubicBezTo>
                      <a:close/>
                      <a:moveTo>
                        <a:pt x="25" y="14"/>
                      </a:moveTo>
                      <a:cubicBezTo>
                        <a:pt x="25" y="14"/>
                        <a:pt x="24" y="14"/>
                        <a:pt x="24" y="15"/>
                      </a:cubicBezTo>
                      <a:cubicBezTo>
                        <a:pt x="24" y="18"/>
                        <a:pt x="24" y="22"/>
                        <a:pt x="25" y="25"/>
                      </a:cubicBezTo>
                      <a:cubicBezTo>
                        <a:pt x="25" y="26"/>
                        <a:pt x="25" y="28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ubicBezTo>
                        <a:pt x="25" y="32"/>
                        <a:pt x="25" y="34"/>
                        <a:pt x="25" y="37"/>
                      </a:cubicBezTo>
                      <a:cubicBezTo>
                        <a:pt x="25" y="37"/>
                        <a:pt x="24" y="38"/>
                        <a:pt x="23" y="38"/>
                      </a:cubicBezTo>
                      <a:cubicBezTo>
                        <a:pt x="22" y="31"/>
                        <a:pt x="23" y="23"/>
                        <a:pt x="22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5"/>
                        <a:pt x="21" y="14"/>
                        <a:pt x="21" y="13"/>
                      </a:cubicBezTo>
                      <a:cubicBezTo>
                        <a:pt x="21" y="11"/>
                        <a:pt x="22" y="9"/>
                        <a:pt x="23" y="8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10"/>
                        <a:pt x="25" y="11"/>
                        <a:pt x="25" y="14"/>
                      </a:cubicBezTo>
                      <a:close/>
                      <a:moveTo>
                        <a:pt x="28" y="36"/>
                      </a:move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8" y="36"/>
                      </a:cubicBezTo>
                      <a:close/>
                      <a:moveTo>
                        <a:pt x="29" y="5"/>
                      </a:moveTo>
                      <a:cubicBezTo>
                        <a:pt x="29" y="5"/>
                        <a:pt x="29" y="4"/>
                        <a:pt x="29" y="3"/>
                      </a:cubicBezTo>
                      <a:cubicBezTo>
                        <a:pt x="29" y="3"/>
                        <a:pt x="30" y="5"/>
                        <a:pt x="29" y="5"/>
                      </a:cubicBezTo>
                      <a:close/>
                      <a:moveTo>
                        <a:pt x="31" y="12"/>
                      </a:moveTo>
                      <a:cubicBezTo>
                        <a:pt x="31" y="12"/>
                        <a:pt x="30" y="13"/>
                        <a:pt x="30" y="12"/>
                      </a:cubicBezTo>
                      <a:cubicBezTo>
                        <a:pt x="30" y="12"/>
                        <a:pt x="31" y="12"/>
                        <a:pt x="31" y="12"/>
                      </a:cubicBezTo>
                      <a:close/>
                      <a:moveTo>
                        <a:pt x="33" y="24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3" y="24"/>
                        <a:pt x="33" y="24"/>
                      </a:cubicBezTo>
                      <a:close/>
                      <a:moveTo>
                        <a:pt x="33" y="29"/>
                      </a:move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2" y="30"/>
                        <a:pt x="33" y="29"/>
                        <a:pt x="33" y="29"/>
                      </a:cubicBezTo>
                      <a:close/>
                      <a:moveTo>
                        <a:pt x="33" y="10"/>
                      </a:moveTo>
                      <a:cubicBezTo>
                        <a:pt x="33" y="10"/>
                        <a:pt x="33" y="10"/>
                        <a:pt x="33" y="11"/>
                      </a:cubicBezTo>
                      <a:cubicBezTo>
                        <a:pt x="33" y="11"/>
                        <a:pt x="33" y="11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lose/>
                      <a:moveTo>
                        <a:pt x="33" y="9"/>
                      </a:moveTo>
                      <a:cubicBezTo>
                        <a:pt x="33" y="9"/>
                        <a:pt x="33" y="9"/>
                        <a:pt x="33" y="8"/>
                      </a:cubicBezTo>
                      <a:cubicBezTo>
                        <a:pt x="34" y="9"/>
                        <a:pt x="34" y="9"/>
                        <a:pt x="33" y="9"/>
                      </a:cubicBezTo>
                      <a:close/>
                      <a:moveTo>
                        <a:pt x="34" y="12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2"/>
                      </a:cubicBezTo>
                      <a:close/>
                      <a:moveTo>
                        <a:pt x="34" y="40"/>
                      </a:move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39"/>
                        <a:pt x="34" y="40"/>
                      </a:cubicBezTo>
                      <a:close/>
                      <a:moveTo>
                        <a:pt x="34" y="12"/>
                      </a:moveTo>
                      <a:cubicBezTo>
                        <a:pt x="34" y="12"/>
                        <a:pt x="34" y="12"/>
                        <a:pt x="34" y="11"/>
                      </a:cubicBezTo>
                      <a:cubicBezTo>
                        <a:pt x="34" y="12"/>
                        <a:pt x="35" y="12"/>
                        <a:pt x="34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lose/>
                      <a:moveTo>
                        <a:pt x="35" y="21"/>
                      </a:move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5" y="22"/>
                        <a:pt x="35" y="22"/>
                        <a:pt x="35" y="21"/>
                      </a:cubicBezTo>
                      <a:close/>
                      <a:moveTo>
                        <a:pt x="35" y="23"/>
                      </a:move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lose/>
                      <a:moveTo>
                        <a:pt x="34" y="8"/>
                      </a:move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4" y="8"/>
                      </a:cubicBezTo>
                      <a:close/>
                      <a:moveTo>
                        <a:pt x="35" y="6"/>
                      </a:moveTo>
                      <a:cubicBezTo>
                        <a:pt x="35" y="5"/>
                        <a:pt x="35" y="5"/>
                        <a:pt x="34" y="5"/>
                      </a:cubicBezTo>
                      <a:cubicBezTo>
                        <a:pt x="34" y="4"/>
                        <a:pt x="36" y="5"/>
                        <a:pt x="35" y="6"/>
                      </a:cubicBezTo>
                      <a:close/>
                      <a:moveTo>
                        <a:pt x="36" y="7"/>
                      </a:moveTo>
                      <a:cubicBezTo>
                        <a:pt x="36" y="8"/>
                        <a:pt x="36" y="8"/>
                        <a:pt x="36" y="9"/>
                      </a:cubicBezTo>
                      <a:cubicBezTo>
                        <a:pt x="35" y="9"/>
                        <a:pt x="35" y="8"/>
                        <a:pt x="35" y="8"/>
                      </a:cubicBezTo>
                      <a:cubicBezTo>
                        <a:pt x="35" y="8"/>
                        <a:pt x="35" y="7"/>
                        <a:pt x="36" y="7"/>
                      </a:cubicBezTo>
                      <a:close/>
                      <a:moveTo>
                        <a:pt x="36" y="29"/>
                      </a:move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6" y="28"/>
                        <a:pt x="36" y="29"/>
                        <a:pt x="36" y="29"/>
                      </a:cubicBezTo>
                      <a:close/>
                      <a:moveTo>
                        <a:pt x="36" y="30"/>
                      </a:moveTo>
                      <a:cubicBezTo>
                        <a:pt x="36" y="30"/>
                        <a:pt x="36" y="31"/>
                        <a:pt x="35" y="31"/>
                      </a:cubicBezTo>
                      <a:cubicBezTo>
                        <a:pt x="35" y="31"/>
                        <a:pt x="35" y="30"/>
                        <a:pt x="35" y="30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lose/>
                      <a:moveTo>
                        <a:pt x="36" y="37"/>
                      </a:move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4" y="37"/>
                        <a:pt x="34" y="37"/>
                      </a:cubicBezTo>
                      <a:cubicBezTo>
                        <a:pt x="35" y="36"/>
                        <a:pt x="36" y="36"/>
                        <a:pt x="36" y="35"/>
                      </a:cubicBezTo>
                      <a:cubicBezTo>
                        <a:pt x="35" y="36"/>
                        <a:pt x="35" y="36"/>
                        <a:pt x="34" y="36"/>
                      </a:cubicBezTo>
                      <a:cubicBezTo>
                        <a:pt x="34" y="35"/>
                        <a:pt x="36" y="35"/>
                        <a:pt x="36" y="35"/>
                      </a:cubicBezTo>
                      <a:cubicBezTo>
                        <a:pt x="36" y="35"/>
                        <a:pt x="36" y="36"/>
                        <a:pt x="36" y="37"/>
                      </a:cubicBezTo>
                      <a:close/>
                      <a:moveTo>
                        <a:pt x="34" y="39"/>
                      </a:moveTo>
                      <a:cubicBezTo>
                        <a:pt x="34" y="38"/>
                        <a:pt x="34" y="38"/>
                        <a:pt x="35" y="37"/>
                      </a:cubicBezTo>
                      <a:cubicBezTo>
                        <a:pt x="35" y="38"/>
                        <a:pt x="35" y="38"/>
                        <a:pt x="34" y="39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lose/>
                      <a:moveTo>
                        <a:pt x="33" y="38"/>
                      </a:moveTo>
                      <a:cubicBezTo>
                        <a:pt x="34" y="38"/>
                        <a:pt x="34" y="40"/>
                        <a:pt x="33" y="40"/>
                      </a:cubicBezTo>
                      <a:cubicBezTo>
                        <a:pt x="33" y="39"/>
                        <a:pt x="33" y="38"/>
                        <a:pt x="33" y="38"/>
                      </a:cubicBezTo>
                      <a:close/>
                      <a:moveTo>
                        <a:pt x="33" y="35"/>
                      </a:move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43"/>
                      </a:moveTo>
                      <a:cubicBezTo>
                        <a:pt x="31" y="42"/>
                        <a:pt x="31" y="42"/>
                        <a:pt x="32" y="42"/>
                      </a:cubicBezTo>
                      <a:cubicBezTo>
                        <a:pt x="32" y="43"/>
                        <a:pt x="31" y="43"/>
                        <a:pt x="31" y="43"/>
                      </a:cubicBezTo>
                      <a:close/>
                      <a:moveTo>
                        <a:pt x="31" y="41"/>
                      </a:move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lose/>
                      <a:moveTo>
                        <a:pt x="31" y="39"/>
                      </a:moveTo>
                      <a:cubicBezTo>
                        <a:pt x="31" y="38"/>
                        <a:pt x="31" y="38"/>
                        <a:pt x="32" y="38"/>
                      </a:cubicBezTo>
                      <a:cubicBezTo>
                        <a:pt x="32" y="38"/>
                        <a:pt x="32" y="38"/>
                        <a:pt x="32" y="39"/>
                      </a:cubicBezTo>
                      <a:cubicBezTo>
                        <a:pt x="32" y="38"/>
                        <a:pt x="33" y="38"/>
                        <a:pt x="33" y="39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lose/>
                      <a:moveTo>
                        <a:pt x="30" y="39"/>
                      </a:move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9"/>
                        <a:pt x="31" y="38"/>
                        <a:pt x="30" y="39"/>
                      </a:cubicBezTo>
                      <a:close/>
                      <a:moveTo>
                        <a:pt x="30" y="42"/>
                      </a:moveTo>
                      <a:cubicBezTo>
                        <a:pt x="30" y="42"/>
                        <a:pt x="31" y="41"/>
                        <a:pt x="31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lose/>
                      <a:moveTo>
                        <a:pt x="29" y="40"/>
                      </a:moveTo>
                      <a:cubicBezTo>
                        <a:pt x="29" y="40"/>
                        <a:pt x="29" y="40"/>
                        <a:pt x="30" y="40"/>
                      </a:cubicBezTo>
                      <a:cubicBezTo>
                        <a:pt x="30" y="40"/>
                        <a:pt x="30" y="40"/>
                        <a:pt x="29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lose/>
                      <a:moveTo>
                        <a:pt x="29" y="6"/>
                      </a:move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7"/>
                        <a:pt x="29" y="7"/>
                        <a:pt x="29" y="6"/>
                      </a:cubicBezTo>
                      <a:close/>
                      <a:moveTo>
                        <a:pt x="28" y="44"/>
                      </a:moveTo>
                      <a:cubicBezTo>
                        <a:pt x="28" y="43"/>
                        <a:pt x="29" y="43"/>
                        <a:pt x="29" y="44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lose/>
                      <a:moveTo>
                        <a:pt x="21" y="45"/>
                      </a:moveTo>
                      <a:cubicBezTo>
                        <a:pt x="21" y="45"/>
                        <a:pt x="21" y="45"/>
                        <a:pt x="21" y="46"/>
                      </a:cubicBezTo>
                      <a:cubicBezTo>
                        <a:pt x="21" y="46"/>
                        <a:pt x="21" y="45"/>
                        <a:pt x="21" y="45"/>
                      </a:cubicBezTo>
                      <a:close/>
                      <a:moveTo>
                        <a:pt x="20" y="46"/>
                      </a:move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lose/>
                      <a:moveTo>
                        <a:pt x="13" y="49"/>
                      </a:moveTo>
                      <a:cubicBezTo>
                        <a:pt x="13" y="48"/>
                        <a:pt x="13" y="49"/>
                        <a:pt x="13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lose/>
                      <a:moveTo>
                        <a:pt x="11" y="45"/>
                      </a:moveTo>
                      <a:cubicBezTo>
                        <a:pt x="11" y="44"/>
                        <a:pt x="12" y="45"/>
                        <a:pt x="13" y="44"/>
                      </a:cubicBezTo>
                      <a:cubicBezTo>
                        <a:pt x="13" y="44"/>
                        <a:pt x="13" y="43"/>
                        <a:pt x="13" y="43"/>
                      </a:cubicBezTo>
                      <a:cubicBezTo>
                        <a:pt x="14" y="43"/>
                        <a:pt x="14" y="44"/>
                        <a:pt x="14" y="44"/>
                      </a:cubicBezTo>
                      <a:cubicBezTo>
                        <a:pt x="16" y="43"/>
                        <a:pt x="17" y="42"/>
                        <a:pt x="18" y="41"/>
                      </a:cubicBezTo>
                      <a:cubicBezTo>
                        <a:pt x="18" y="41"/>
                        <a:pt x="18" y="42"/>
                        <a:pt x="18" y="42"/>
                      </a:cubicBezTo>
                      <a:cubicBezTo>
                        <a:pt x="21" y="40"/>
                        <a:pt x="25" y="39"/>
                        <a:pt x="28" y="37"/>
                      </a:cubicBezTo>
                      <a:cubicBezTo>
                        <a:pt x="28" y="37"/>
                        <a:pt x="28" y="37"/>
                        <a:pt x="29" y="37"/>
                      </a:cubicBezTo>
                      <a:cubicBezTo>
                        <a:pt x="29" y="38"/>
                        <a:pt x="29" y="39"/>
                        <a:pt x="28" y="40"/>
                      </a:cubicBezTo>
                      <a:cubicBezTo>
                        <a:pt x="25" y="41"/>
                        <a:pt x="22" y="43"/>
                        <a:pt x="19" y="44"/>
                      </a:cubicBezTo>
                      <a:cubicBezTo>
                        <a:pt x="18" y="44"/>
                        <a:pt x="17" y="45"/>
                        <a:pt x="16" y="46"/>
                      </a:cubicBezTo>
                      <a:cubicBezTo>
                        <a:pt x="15" y="46"/>
                        <a:pt x="13" y="47"/>
                        <a:pt x="13" y="47"/>
                      </a:cubicBezTo>
                      <a:cubicBezTo>
                        <a:pt x="12" y="47"/>
                        <a:pt x="11" y="48"/>
                        <a:pt x="11" y="48"/>
                      </a:cubicBezTo>
                      <a:cubicBezTo>
                        <a:pt x="11" y="47"/>
                        <a:pt x="11" y="46"/>
                        <a:pt x="11" y="45"/>
                      </a:cubicBezTo>
                      <a:close/>
                      <a:moveTo>
                        <a:pt x="9" y="12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10" y="12"/>
                        <a:pt x="9" y="12"/>
                      </a:cubicBezTo>
                      <a:cubicBezTo>
                        <a:pt x="9" y="13"/>
                        <a:pt x="9" y="12"/>
                        <a:pt x="9" y="12"/>
                      </a:cubicBezTo>
                      <a:close/>
                      <a:moveTo>
                        <a:pt x="8" y="51"/>
                      </a:moveTo>
                      <a:cubicBezTo>
                        <a:pt x="8" y="51"/>
                        <a:pt x="9" y="51"/>
                        <a:pt x="9" y="50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lose/>
                      <a:moveTo>
                        <a:pt x="6" y="47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lose/>
                      <a:moveTo>
                        <a:pt x="4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4" y="15"/>
                      </a:cubicBezTo>
                      <a:cubicBezTo>
                        <a:pt x="4" y="14"/>
                        <a:pt x="4" y="14"/>
                        <a:pt x="5" y="14"/>
                      </a:cubicBezTo>
                      <a:close/>
                      <a:moveTo>
                        <a:pt x="5" y="16"/>
                      </a:moveTo>
                      <a:cubicBezTo>
                        <a:pt x="5" y="16"/>
                        <a:pt x="5" y="16"/>
                        <a:pt x="5" y="17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lose/>
                      <a:moveTo>
                        <a:pt x="4" y="53"/>
                      </a:moveTo>
                      <a:cubicBezTo>
                        <a:pt x="4" y="52"/>
                        <a:pt x="4" y="52"/>
                        <a:pt x="5" y="52"/>
                      </a:cubicBezTo>
                      <a:cubicBezTo>
                        <a:pt x="5" y="52"/>
                        <a:pt x="5" y="53"/>
                        <a:pt x="4" y="53"/>
                      </a:cubicBezTo>
                      <a:close/>
                      <a:moveTo>
                        <a:pt x="4" y="50"/>
                      </a:move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1"/>
                        <a:pt x="4" y="50"/>
                      </a:cubicBezTo>
                      <a:close/>
                      <a:moveTo>
                        <a:pt x="4" y="48"/>
                      </a:move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8"/>
                        <a:pt x="3" y="27"/>
                        <a:pt x="3" y="26"/>
                      </a:cubicBezTo>
                      <a:close/>
                      <a:moveTo>
                        <a:pt x="2" y="22"/>
                      </a:moveTo>
                      <a:cubicBezTo>
                        <a:pt x="3" y="22"/>
                        <a:pt x="3" y="22"/>
                        <a:pt x="3" y="23"/>
                      </a:cubicBezTo>
                      <a:cubicBezTo>
                        <a:pt x="3" y="23"/>
                        <a:pt x="2" y="23"/>
                        <a:pt x="2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94" name="Group 30"/>
              <p:cNvGrpSpPr>
                <a:grpSpLocks/>
              </p:cNvGrpSpPr>
              <p:nvPr/>
            </p:nvGrpSpPr>
            <p:grpSpPr bwMode="auto">
              <a:xfrm>
                <a:off x="5030" y="2553"/>
                <a:ext cx="644" cy="743"/>
                <a:chOff x="4824" y="2614"/>
                <a:chExt cx="755" cy="871"/>
              </a:xfrm>
            </p:grpSpPr>
            <p:grpSp>
              <p:nvGrpSpPr>
                <p:cNvPr id="11295" name="Group 31"/>
                <p:cNvGrpSpPr>
                  <a:grpSpLocks/>
                </p:cNvGrpSpPr>
                <p:nvPr/>
              </p:nvGrpSpPr>
              <p:grpSpPr bwMode="auto">
                <a:xfrm>
                  <a:off x="4830" y="2624"/>
                  <a:ext cx="749" cy="861"/>
                  <a:chOff x="4830" y="2524"/>
                  <a:chExt cx="749" cy="861"/>
                </a:xfrm>
              </p:grpSpPr>
              <p:sp>
                <p:nvSpPr>
                  <p:cNvPr id="11296" name="Freeform 32"/>
                  <p:cNvSpPr>
                    <a:spLocks/>
                  </p:cNvSpPr>
                  <p:nvPr/>
                </p:nvSpPr>
                <p:spPr bwMode="auto">
                  <a:xfrm>
                    <a:off x="4834" y="2525"/>
                    <a:ext cx="318" cy="738"/>
                  </a:xfrm>
                  <a:custGeom>
                    <a:avLst/>
                    <a:gdLst>
                      <a:gd name="T0" fmla="*/ 0 w 318"/>
                      <a:gd name="T1" fmla="*/ 148 h 738"/>
                      <a:gd name="T2" fmla="*/ 315 w 318"/>
                      <a:gd name="T3" fmla="*/ 0 h 738"/>
                      <a:gd name="T4" fmla="*/ 318 w 318"/>
                      <a:gd name="T5" fmla="*/ 738 h 738"/>
                      <a:gd name="T6" fmla="*/ 33 w 318"/>
                      <a:gd name="T7" fmla="*/ 194 h 738"/>
                      <a:gd name="T8" fmla="*/ 0 w 318"/>
                      <a:gd name="T9" fmla="*/ 148 h 7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8" h="738">
                        <a:moveTo>
                          <a:pt x="0" y="148"/>
                        </a:moveTo>
                        <a:lnTo>
                          <a:pt x="315" y="0"/>
                        </a:lnTo>
                        <a:lnTo>
                          <a:pt x="318" y="738"/>
                        </a:lnTo>
                        <a:lnTo>
                          <a:pt x="33" y="194"/>
                        </a:lnTo>
                        <a:lnTo>
                          <a:pt x="0" y="148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7" name="Freeform 33"/>
                  <p:cNvSpPr>
                    <a:spLocks/>
                  </p:cNvSpPr>
                  <p:nvPr/>
                </p:nvSpPr>
                <p:spPr bwMode="auto">
                  <a:xfrm>
                    <a:off x="5148" y="2524"/>
                    <a:ext cx="431" cy="613"/>
                  </a:xfrm>
                  <a:custGeom>
                    <a:avLst/>
                    <a:gdLst>
                      <a:gd name="T0" fmla="*/ 4 w 431"/>
                      <a:gd name="T1" fmla="*/ 0 h 613"/>
                      <a:gd name="T2" fmla="*/ 431 w 431"/>
                      <a:gd name="T3" fmla="*/ 73 h 613"/>
                      <a:gd name="T4" fmla="*/ 363 w 431"/>
                      <a:gd name="T5" fmla="*/ 613 h 613"/>
                      <a:gd name="T6" fmla="*/ 0 w 431"/>
                      <a:gd name="T7" fmla="*/ 476 h 613"/>
                      <a:gd name="T8" fmla="*/ 4 w 431"/>
                      <a:gd name="T9" fmla="*/ 0 h 6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1" h="613">
                        <a:moveTo>
                          <a:pt x="4" y="0"/>
                        </a:moveTo>
                        <a:lnTo>
                          <a:pt x="431" y="73"/>
                        </a:lnTo>
                        <a:lnTo>
                          <a:pt x="363" y="613"/>
                        </a:lnTo>
                        <a:lnTo>
                          <a:pt x="0" y="476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298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4830" y="2596"/>
                    <a:ext cx="749" cy="789"/>
                    <a:chOff x="4830" y="2596"/>
                    <a:chExt cx="749" cy="789"/>
                  </a:xfrm>
                </p:grpSpPr>
                <p:sp>
                  <p:nvSpPr>
                    <p:cNvPr id="11299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5282" y="2596"/>
                      <a:ext cx="297" cy="789"/>
                    </a:xfrm>
                    <a:custGeom>
                      <a:avLst/>
                      <a:gdLst>
                        <a:gd name="T0" fmla="*/ 223 w 269"/>
                        <a:gd name="T1" fmla="*/ 463 h 718"/>
                        <a:gd name="T2" fmla="*/ 0 w 269"/>
                        <a:gd name="T3" fmla="*/ 718 h 718"/>
                        <a:gd name="T4" fmla="*/ 25 w 269"/>
                        <a:gd name="T5" fmla="*/ 191 h 718"/>
                        <a:gd name="T6" fmla="*/ 269 w 269"/>
                        <a:gd name="T7" fmla="*/ 0 h 718"/>
                        <a:gd name="T8" fmla="*/ 223 w 269"/>
                        <a:gd name="T9" fmla="*/ 463 h 7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69" h="718">
                          <a:moveTo>
                            <a:pt x="223" y="463"/>
                          </a:moveTo>
                          <a:lnTo>
                            <a:pt x="0" y="718"/>
                          </a:lnTo>
                          <a:lnTo>
                            <a:pt x="25" y="191"/>
                          </a:lnTo>
                          <a:lnTo>
                            <a:pt x="269" y="0"/>
                          </a:lnTo>
                          <a:lnTo>
                            <a:pt x="223" y="463"/>
                          </a:lnTo>
                          <a:close/>
                        </a:path>
                      </a:pathLst>
                    </a:custGeom>
                    <a:solidFill>
                      <a:srgbClr val="B9A279"/>
                    </a:solidFill>
                    <a:ln w="8001" cap="flat">
                      <a:solidFill>
                        <a:srgbClr val="A88B5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0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4830" y="2676"/>
                      <a:ext cx="480" cy="709"/>
                    </a:xfrm>
                    <a:custGeom>
                      <a:avLst/>
                      <a:gdLst>
                        <a:gd name="T0" fmla="*/ 36 w 437"/>
                        <a:gd name="T1" fmla="*/ 476 h 646"/>
                        <a:gd name="T2" fmla="*/ 0 w 437"/>
                        <a:gd name="T3" fmla="*/ 0 h 646"/>
                        <a:gd name="T4" fmla="*/ 437 w 437"/>
                        <a:gd name="T5" fmla="*/ 119 h 646"/>
                        <a:gd name="T6" fmla="*/ 412 w 437"/>
                        <a:gd name="T7" fmla="*/ 646 h 646"/>
                        <a:gd name="T8" fmla="*/ 36 w 437"/>
                        <a:gd name="T9" fmla="*/ 476 h 6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37" h="646">
                          <a:moveTo>
                            <a:pt x="36" y="476"/>
                          </a:moveTo>
                          <a:lnTo>
                            <a:pt x="0" y="0"/>
                          </a:lnTo>
                          <a:lnTo>
                            <a:pt x="437" y="119"/>
                          </a:lnTo>
                          <a:lnTo>
                            <a:pt x="412" y="646"/>
                          </a:lnTo>
                          <a:lnTo>
                            <a:pt x="36" y="476"/>
                          </a:lnTo>
                          <a:close/>
                        </a:path>
                      </a:pathLst>
                    </a:custGeom>
                    <a:solidFill>
                      <a:srgbClr val="C3AD88"/>
                    </a:solidFill>
                    <a:ln w="8001" cap="flat">
                      <a:solidFill>
                        <a:srgbClr val="B0966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1" name="Freeform 37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179" y="3229"/>
                      <a:ext cx="77" cy="117"/>
                    </a:xfrm>
                    <a:custGeom>
                      <a:avLst/>
                      <a:gdLst>
                        <a:gd name="T0" fmla="*/ 2 w 37"/>
                        <a:gd name="T1" fmla="*/ 0 h 56"/>
                        <a:gd name="T2" fmla="*/ 0 w 37"/>
                        <a:gd name="T3" fmla="*/ 27 h 56"/>
                        <a:gd name="T4" fmla="*/ 17 w 37"/>
                        <a:gd name="T5" fmla="*/ 49 h 56"/>
                        <a:gd name="T6" fmla="*/ 19 w 37"/>
                        <a:gd name="T7" fmla="*/ 47 h 56"/>
                        <a:gd name="T8" fmla="*/ 26 w 37"/>
                        <a:gd name="T9" fmla="*/ 52 h 56"/>
                        <a:gd name="T10" fmla="*/ 31 w 37"/>
                        <a:gd name="T11" fmla="*/ 54 h 56"/>
                        <a:gd name="T12" fmla="*/ 37 w 37"/>
                        <a:gd name="T13" fmla="*/ 27 h 56"/>
                        <a:gd name="T14" fmla="*/ 26 w 37"/>
                        <a:gd name="T15" fmla="*/ 14 h 56"/>
                        <a:gd name="T16" fmla="*/ 22 w 37"/>
                        <a:gd name="T17" fmla="*/ 24 h 56"/>
                        <a:gd name="T18" fmla="*/ 24 w 37"/>
                        <a:gd name="T19" fmla="*/ 14 h 56"/>
                        <a:gd name="T20" fmla="*/ 22 w 37"/>
                        <a:gd name="T21" fmla="*/ 27 h 56"/>
                        <a:gd name="T22" fmla="*/ 19 w 37"/>
                        <a:gd name="T23" fmla="*/ 18 h 56"/>
                        <a:gd name="T24" fmla="*/ 17 w 37"/>
                        <a:gd name="T25" fmla="*/ 11 h 56"/>
                        <a:gd name="T26" fmla="*/ 17 w 37"/>
                        <a:gd name="T27" fmla="*/ 17 h 56"/>
                        <a:gd name="T28" fmla="*/ 12 w 37"/>
                        <a:gd name="T29" fmla="*/ 29 h 56"/>
                        <a:gd name="T30" fmla="*/ 9 w 37"/>
                        <a:gd name="T31" fmla="*/ 35 h 56"/>
                        <a:gd name="T32" fmla="*/ 9 w 37"/>
                        <a:gd name="T33" fmla="*/ 6 h 56"/>
                        <a:gd name="T34" fmla="*/ 5 w 37"/>
                        <a:gd name="T35" fmla="*/ 24 h 56"/>
                        <a:gd name="T36" fmla="*/ 5 w 37"/>
                        <a:gd name="T37" fmla="*/ 30 h 56"/>
                        <a:gd name="T38" fmla="*/ 4 w 37"/>
                        <a:gd name="T39" fmla="*/ 9 h 56"/>
                        <a:gd name="T40" fmla="*/ 4 w 37"/>
                        <a:gd name="T41" fmla="*/ 14 h 56"/>
                        <a:gd name="T42" fmla="*/ 3 w 37"/>
                        <a:gd name="T43" fmla="*/ 13 h 56"/>
                        <a:gd name="T44" fmla="*/ 2 w 37"/>
                        <a:gd name="T45" fmla="*/ 22 h 56"/>
                        <a:gd name="T46" fmla="*/ 3 w 37"/>
                        <a:gd name="T47" fmla="*/ 23 h 56"/>
                        <a:gd name="T48" fmla="*/ 3 w 37"/>
                        <a:gd name="T49" fmla="*/ 9 h 56"/>
                        <a:gd name="T50" fmla="*/ 2 w 37"/>
                        <a:gd name="T51" fmla="*/ 9 h 56"/>
                        <a:gd name="T52" fmla="*/ 2 w 37"/>
                        <a:gd name="T53" fmla="*/ 29 h 56"/>
                        <a:gd name="T54" fmla="*/ 2 w 37"/>
                        <a:gd name="T55" fmla="*/ 31 h 56"/>
                        <a:gd name="T56" fmla="*/ 3 w 37"/>
                        <a:gd name="T57" fmla="*/ 38 h 56"/>
                        <a:gd name="T58" fmla="*/ 3 w 37"/>
                        <a:gd name="T59" fmla="*/ 38 h 56"/>
                        <a:gd name="T60" fmla="*/ 4 w 37"/>
                        <a:gd name="T61" fmla="*/ 40 h 56"/>
                        <a:gd name="T62" fmla="*/ 4 w 37"/>
                        <a:gd name="T63" fmla="*/ 35 h 56"/>
                        <a:gd name="T64" fmla="*/ 6 w 37"/>
                        <a:gd name="T65" fmla="*/ 41 h 56"/>
                        <a:gd name="T66" fmla="*/ 6 w 37"/>
                        <a:gd name="T67" fmla="*/ 38 h 56"/>
                        <a:gd name="T68" fmla="*/ 7 w 37"/>
                        <a:gd name="T69" fmla="*/ 39 h 56"/>
                        <a:gd name="T70" fmla="*/ 7 w 37"/>
                        <a:gd name="T71" fmla="*/ 42 h 56"/>
                        <a:gd name="T72" fmla="*/ 8 w 37"/>
                        <a:gd name="T73" fmla="*/ 7 h 56"/>
                        <a:gd name="T74" fmla="*/ 9 w 37"/>
                        <a:gd name="T75" fmla="*/ 44 h 56"/>
                        <a:gd name="T76" fmla="*/ 17 w 37"/>
                        <a:gd name="T77" fmla="*/ 46 h 56"/>
                        <a:gd name="T78" fmla="*/ 24 w 37"/>
                        <a:gd name="T79" fmla="*/ 50 h 56"/>
                        <a:gd name="T80" fmla="*/ 9 w 37"/>
                        <a:gd name="T81" fmla="*/ 41 h 56"/>
                        <a:gd name="T82" fmla="*/ 23 w 37"/>
                        <a:gd name="T83" fmla="*/ 44 h 56"/>
                        <a:gd name="T84" fmla="*/ 28 w 37"/>
                        <a:gd name="T85" fmla="*/ 13 h 56"/>
                        <a:gd name="T86" fmla="*/ 29 w 37"/>
                        <a:gd name="T87" fmla="*/ 52 h 56"/>
                        <a:gd name="T88" fmla="*/ 31 w 37"/>
                        <a:gd name="T89" fmla="*/ 47 h 56"/>
                        <a:gd name="T90" fmla="*/ 34 w 37"/>
                        <a:gd name="T91" fmla="*/ 18 h 56"/>
                        <a:gd name="T92" fmla="*/ 33 w 37"/>
                        <a:gd name="T93" fmla="*/ 16 h 56"/>
                        <a:gd name="T94" fmla="*/ 33 w 37"/>
                        <a:gd name="T95" fmla="*/ 53 h 56"/>
                        <a:gd name="T96" fmla="*/ 33 w 37"/>
                        <a:gd name="T97" fmla="*/ 52 h 56"/>
                        <a:gd name="T98" fmla="*/ 34 w 37"/>
                        <a:gd name="T99" fmla="*/ 28 h 56"/>
                        <a:gd name="T100" fmla="*/ 35 w 37"/>
                        <a:gd name="T101" fmla="*/ 23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37" h="56">
                          <a:moveTo>
                            <a:pt x="37" y="17"/>
                          </a:moveTo>
                          <a:cubicBezTo>
                            <a:pt x="37" y="16"/>
                            <a:pt x="37" y="15"/>
                            <a:pt x="37" y="14"/>
                          </a:cubicBezTo>
                          <a:cubicBezTo>
                            <a:pt x="34" y="14"/>
                            <a:pt x="32" y="12"/>
                            <a:pt x="29" y="11"/>
                          </a:cubicBezTo>
                          <a:cubicBezTo>
                            <a:pt x="29" y="11"/>
                            <a:pt x="29" y="11"/>
                            <a:pt x="28" y="11"/>
                          </a:cubicBezTo>
                          <a:cubicBezTo>
                            <a:pt x="20" y="8"/>
                            <a:pt x="11" y="3"/>
                            <a:pt x="2" y="0"/>
                          </a:cubicBezTo>
                          <a:cubicBezTo>
                            <a:pt x="1" y="3"/>
                            <a:pt x="2" y="5"/>
                            <a:pt x="2" y="8"/>
                          </a:cubicBezTo>
                          <a:cubicBezTo>
                            <a:pt x="1" y="8"/>
                            <a:pt x="1" y="8"/>
                            <a:pt x="1" y="9"/>
                          </a:cubicBezTo>
                          <a:cubicBezTo>
                            <a:pt x="1" y="10"/>
                            <a:pt x="1" y="11"/>
                            <a:pt x="1" y="12"/>
                          </a:cubicBezTo>
                          <a:cubicBezTo>
                            <a:pt x="1" y="13"/>
                            <a:pt x="1" y="14"/>
                            <a:pt x="1" y="15"/>
                          </a:cubicBezTo>
                          <a:cubicBezTo>
                            <a:pt x="1" y="19"/>
                            <a:pt x="1" y="23"/>
                            <a:pt x="0" y="27"/>
                          </a:cubicBezTo>
                          <a:cubicBezTo>
                            <a:pt x="0" y="28"/>
                            <a:pt x="1" y="28"/>
                            <a:pt x="1" y="28"/>
                          </a:cubicBezTo>
                          <a:cubicBezTo>
                            <a:pt x="0" y="33"/>
                            <a:pt x="0" y="37"/>
                            <a:pt x="0" y="41"/>
                          </a:cubicBezTo>
                          <a:cubicBezTo>
                            <a:pt x="4" y="43"/>
                            <a:pt x="8" y="44"/>
                            <a:pt x="11" y="46"/>
                          </a:cubicBezTo>
                          <a:cubicBezTo>
                            <a:pt x="12" y="46"/>
                            <a:pt x="12" y="46"/>
                            <a:pt x="12" y="46"/>
                          </a:cubicBezTo>
                          <a:cubicBezTo>
                            <a:pt x="14" y="47"/>
                            <a:pt x="15" y="48"/>
                            <a:pt x="17" y="49"/>
                          </a:cubicBezTo>
                          <a:cubicBezTo>
                            <a:pt x="17" y="49"/>
                            <a:pt x="17" y="48"/>
                            <a:pt x="17" y="48"/>
                          </a:cubicBezTo>
                          <a:cubicBezTo>
                            <a:pt x="17" y="49"/>
                            <a:pt x="18" y="49"/>
                            <a:pt x="18" y="49"/>
                          </a:cubicBezTo>
                          <a:cubicBezTo>
                            <a:pt x="18" y="49"/>
                            <a:pt x="17" y="48"/>
                            <a:pt x="18" y="48"/>
                          </a:cubicBezTo>
                          <a:cubicBezTo>
                            <a:pt x="18" y="48"/>
                            <a:pt x="18" y="48"/>
                            <a:pt x="18" y="48"/>
                          </a:cubicBezTo>
                          <a:cubicBezTo>
                            <a:pt x="18" y="48"/>
                            <a:pt x="18" y="47"/>
                            <a:pt x="19" y="47"/>
                          </a:cubicBezTo>
                          <a:cubicBezTo>
                            <a:pt x="19" y="48"/>
                            <a:pt x="19" y="48"/>
                            <a:pt x="19" y="48"/>
                          </a:cubicBezTo>
                          <a:cubicBezTo>
                            <a:pt x="19" y="48"/>
                            <a:pt x="19" y="47"/>
                            <a:pt x="20" y="48"/>
                          </a:cubicBezTo>
                          <a:cubicBezTo>
                            <a:pt x="19" y="48"/>
                            <a:pt x="19" y="48"/>
                            <a:pt x="19" y="49"/>
                          </a:cubicBezTo>
                          <a:cubicBezTo>
                            <a:pt x="21" y="50"/>
                            <a:pt x="23" y="52"/>
                            <a:pt x="25" y="52"/>
                          </a:cubicBezTo>
                          <a:cubicBezTo>
                            <a:pt x="25" y="52"/>
                            <a:pt x="25" y="52"/>
                            <a:pt x="26" y="52"/>
                          </a:cubicBezTo>
                          <a:cubicBezTo>
                            <a:pt x="26" y="52"/>
                            <a:pt x="26" y="53"/>
                            <a:pt x="26" y="53"/>
                          </a:cubicBezTo>
                          <a:cubicBezTo>
                            <a:pt x="27" y="53"/>
                            <a:pt x="27" y="53"/>
                            <a:pt x="27" y="53"/>
                          </a:cubicBezTo>
                          <a:cubicBezTo>
                            <a:pt x="27" y="53"/>
                            <a:pt x="27" y="53"/>
                            <a:pt x="28" y="53"/>
                          </a:cubicBezTo>
                          <a:cubicBezTo>
                            <a:pt x="29" y="54"/>
                            <a:pt x="30" y="54"/>
                            <a:pt x="31" y="55"/>
                          </a:cubicBezTo>
                          <a:cubicBezTo>
                            <a:pt x="31" y="55"/>
                            <a:pt x="31" y="54"/>
                            <a:pt x="31" y="54"/>
                          </a:cubicBezTo>
                          <a:cubicBezTo>
                            <a:pt x="32" y="56"/>
                            <a:pt x="34" y="56"/>
                            <a:pt x="35" y="56"/>
                          </a:cubicBezTo>
                          <a:cubicBezTo>
                            <a:pt x="35" y="51"/>
                            <a:pt x="35" y="47"/>
                            <a:pt x="36" y="42"/>
                          </a:cubicBezTo>
                          <a:cubicBezTo>
                            <a:pt x="36" y="41"/>
                            <a:pt x="36" y="41"/>
                            <a:pt x="36" y="40"/>
                          </a:cubicBezTo>
                          <a:cubicBezTo>
                            <a:pt x="36" y="40"/>
                            <a:pt x="36" y="39"/>
                            <a:pt x="36" y="38"/>
                          </a:cubicBezTo>
                          <a:cubicBezTo>
                            <a:pt x="36" y="34"/>
                            <a:pt x="37" y="31"/>
                            <a:pt x="37" y="27"/>
                          </a:cubicBezTo>
                          <a:cubicBezTo>
                            <a:pt x="37" y="26"/>
                            <a:pt x="36" y="25"/>
                            <a:pt x="36" y="24"/>
                          </a:cubicBezTo>
                          <a:cubicBezTo>
                            <a:pt x="37" y="24"/>
                            <a:pt x="37" y="23"/>
                            <a:pt x="37" y="23"/>
                          </a:cubicBezTo>
                          <a:cubicBezTo>
                            <a:pt x="37" y="22"/>
                            <a:pt x="37" y="20"/>
                            <a:pt x="37" y="19"/>
                          </a:cubicBezTo>
                          <a:cubicBezTo>
                            <a:pt x="37" y="18"/>
                            <a:pt x="37" y="18"/>
                            <a:pt x="37" y="17"/>
                          </a:cubicBezTo>
                          <a:close/>
                          <a:moveTo>
                            <a:pt x="26" y="14"/>
                          </a:moveTo>
                          <a:cubicBezTo>
                            <a:pt x="26" y="14"/>
                            <a:pt x="26" y="14"/>
                            <a:pt x="26" y="15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lose/>
                          <a:moveTo>
                            <a:pt x="21" y="25"/>
                          </a:moveTo>
                          <a:cubicBezTo>
                            <a:pt x="21" y="25"/>
                            <a:pt x="22" y="24"/>
                            <a:pt x="22" y="24"/>
                          </a:cubicBezTo>
                          <a:cubicBezTo>
                            <a:pt x="22" y="22"/>
                            <a:pt x="22" y="20"/>
                            <a:pt x="22" y="19"/>
                          </a:cubicBezTo>
                          <a:cubicBezTo>
                            <a:pt x="22" y="18"/>
                            <a:pt x="21" y="18"/>
                            <a:pt x="21" y="18"/>
                          </a:cubicBezTo>
                          <a:cubicBezTo>
                            <a:pt x="22" y="16"/>
                            <a:pt x="22" y="14"/>
                            <a:pt x="23" y="12"/>
                          </a:cubicBezTo>
                          <a:cubicBezTo>
                            <a:pt x="23" y="12"/>
                            <a:pt x="23" y="12"/>
                            <a:pt x="23" y="12"/>
                          </a:cubicBezTo>
                          <a:cubicBezTo>
                            <a:pt x="24" y="12"/>
                            <a:pt x="24" y="13"/>
                            <a:pt x="24" y="14"/>
                          </a:cubicBezTo>
                          <a:cubicBezTo>
                            <a:pt x="25" y="16"/>
                            <a:pt x="25" y="18"/>
                            <a:pt x="25" y="20"/>
                          </a:cubicBezTo>
                          <a:cubicBezTo>
                            <a:pt x="25" y="20"/>
                            <a:pt x="24" y="19"/>
                            <a:pt x="24" y="20"/>
                          </a:cubicBezTo>
                          <a:cubicBezTo>
                            <a:pt x="24" y="27"/>
                            <a:pt x="24" y="35"/>
                            <a:pt x="23" y="42"/>
                          </a:cubicBezTo>
                          <a:cubicBezTo>
                            <a:pt x="23" y="42"/>
                            <a:pt x="22" y="41"/>
                            <a:pt x="21" y="41"/>
                          </a:cubicBezTo>
                          <a:cubicBezTo>
                            <a:pt x="20" y="36"/>
                            <a:pt x="22" y="32"/>
                            <a:pt x="22" y="27"/>
                          </a:cubicBezTo>
                          <a:cubicBezTo>
                            <a:pt x="22" y="26"/>
                            <a:pt x="21" y="26"/>
                            <a:pt x="21" y="25"/>
                          </a:cubicBezTo>
                          <a:close/>
                          <a:moveTo>
                            <a:pt x="19" y="18"/>
                          </a:moveTo>
                          <a:cubicBezTo>
                            <a:pt x="19" y="18"/>
                            <a:pt x="19" y="18"/>
                            <a:pt x="19" y="19"/>
                          </a:cubicBezTo>
                          <a:cubicBezTo>
                            <a:pt x="19" y="19"/>
                            <a:pt x="19" y="19"/>
                            <a:pt x="19" y="19"/>
                          </a:cubicBezTo>
                          <a:cubicBezTo>
                            <a:pt x="19" y="18"/>
                            <a:pt x="19" y="18"/>
                            <a:pt x="19" y="18"/>
                          </a:cubicBezTo>
                          <a:close/>
                          <a:moveTo>
                            <a:pt x="17" y="15"/>
                          </a:moveTo>
                          <a:cubicBezTo>
                            <a:pt x="18" y="14"/>
                            <a:pt x="18" y="14"/>
                            <a:pt x="18" y="14"/>
                          </a:cubicBezTo>
                          <a:cubicBezTo>
                            <a:pt x="19" y="14"/>
                            <a:pt x="18" y="15"/>
                            <a:pt x="17" y="15"/>
                          </a:cubicBezTo>
                          <a:close/>
                          <a:moveTo>
                            <a:pt x="18" y="11"/>
                          </a:moveTo>
                          <a:cubicBezTo>
                            <a:pt x="18" y="12"/>
                            <a:pt x="17" y="12"/>
                            <a:pt x="17" y="11"/>
                          </a:cubicBezTo>
                          <a:cubicBezTo>
                            <a:pt x="17" y="10"/>
                            <a:pt x="18" y="10"/>
                            <a:pt x="18" y="11"/>
                          </a:cubicBezTo>
                          <a:close/>
                          <a:moveTo>
                            <a:pt x="15" y="8"/>
                          </a:moveTo>
                          <a:cubicBezTo>
                            <a:pt x="15" y="8"/>
                            <a:pt x="15" y="8"/>
                            <a:pt x="15" y="8"/>
                          </a:cubicBezTo>
                          <a:cubicBezTo>
                            <a:pt x="15" y="10"/>
                            <a:pt x="16" y="11"/>
                            <a:pt x="16" y="13"/>
                          </a:cubicBezTo>
                          <a:cubicBezTo>
                            <a:pt x="17" y="14"/>
                            <a:pt x="17" y="15"/>
                            <a:pt x="17" y="17"/>
                          </a:cubicBezTo>
                          <a:cubicBezTo>
                            <a:pt x="17" y="17"/>
                            <a:pt x="16" y="16"/>
                            <a:pt x="16" y="16"/>
                          </a:cubicBezTo>
                          <a:cubicBezTo>
                            <a:pt x="15" y="23"/>
                            <a:pt x="15" y="31"/>
                            <a:pt x="15" y="38"/>
                          </a:cubicBezTo>
                          <a:cubicBezTo>
                            <a:pt x="14" y="38"/>
                            <a:pt x="13" y="37"/>
                            <a:pt x="12" y="37"/>
                          </a:cubicBezTo>
                          <a:cubicBezTo>
                            <a:pt x="12" y="35"/>
                            <a:pt x="13" y="33"/>
                            <a:pt x="12" y="31"/>
                          </a:cubicBezTo>
                          <a:cubicBezTo>
                            <a:pt x="12" y="30"/>
                            <a:pt x="12" y="30"/>
                            <a:pt x="12" y="29"/>
                          </a:cubicBezTo>
                          <a:cubicBezTo>
                            <a:pt x="12" y="28"/>
                            <a:pt x="13" y="27"/>
                            <a:pt x="13" y="26"/>
                          </a:cubicBezTo>
                          <a:cubicBezTo>
                            <a:pt x="13" y="22"/>
                            <a:pt x="13" y="19"/>
                            <a:pt x="13" y="15"/>
                          </a:cubicBezTo>
                          <a:cubicBezTo>
                            <a:pt x="13" y="15"/>
                            <a:pt x="12" y="15"/>
                            <a:pt x="12" y="14"/>
                          </a:cubicBezTo>
                          <a:cubicBezTo>
                            <a:pt x="13" y="12"/>
                            <a:pt x="14" y="10"/>
                            <a:pt x="15" y="8"/>
                          </a:cubicBezTo>
                          <a:close/>
                          <a:moveTo>
                            <a:pt x="9" y="35"/>
                          </a:move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9" y="36"/>
                            <a:pt x="9" y="36"/>
                            <a:pt x="9" y="35"/>
                          </a:cubicBezTo>
                          <a:close/>
                          <a:moveTo>
                            <a:pt x="8" y="4"/>
                          </a:moveTo>
                          <a:cubicBezTo>
                            <a:pt x="9" y="4"/>
                            <a:pt x="9" y="5"/>
                            <a:pt x="9" y="6"/>
                          </a:cubicBezTo>
                          <a:cubicBezTo>
                            <a:pt x="8" y="5"/>
                            <a:pt x="8" y="4"/>
                            <a:pt x="8" y="4"/>
                          </a:cubicBezTo>
                          <a:close/>
                          <a:moveTo>
                            <a:pt x="7" y="13"/>
                          </a:moveTo>
                          <a:cubicBezTo>
                            <a:pt x="7" y="13"/>
                            <a:pt x="7" y="13"/>
                            <a:pt x="6" y="13"/>
                          </a:cubicBezTo>
                          <a:cubicBezTo>
                            <a:pt x="7" y="12"/>
                            <a:pt x="7" y="13"/>
                            <a:pt x="7" y="13"/>
                          </a:cubicBezTo>
                          <a:close/>
                          <a:moveTo>
                            <a:pt x="5" y="24"/>
                          </a:moveTo>
                          <a:cubicBezTo>
                            <a:pt x="5" y="24"/>
                            <a:pt x="5" y="25"/>
                            <a:pt x="5" y="24"/>
                          </a:cubicBezTo>
                          <a:cubicBezTo>
                            <a:pt x="5" y="24"/>
                            <a:pt x="5" y="24"/>
                            <a:pt x="5" y="24"/>
                          </a:cubicBezTo>
                          <a:close/>
                          <a:moveTo>
                            <a:pt x="5" y="30"/>
                          </a:moveTo>
                          <a:cubicBezTo>
                            <a:pt x="5" y="30"/>
                            <a:pt x="4" y="30"/>
                            <a:pt x="4" y="30"/>
                          </a:cubicBezTo>
                          <a:cubicBezTo>
                            <a:pt x="5" y="30"/>
                            <a:pt x="5" y="30"/>
                            <a:pt x="5" y="30"/>
                          </a:cubicBezTo>
                          <a:close/>
                          <a:moveTo>
                            <a:pt x="5" y="11"/>
                          </a:moveTo>
                          <a:cubicBezTo>
                            <a:pt x="5" y="11"/>
                            <a:pt x="5" y="11"/>
                            <a:pt x="4" y="11"/>
                          </a:cubicBezTo>
                          <a:cubicBezTo>
                            <a:pt x="4" y="11"/>
                            <a:pt x="4" y="11"/>
                            <a:pt x="4" y="10"/>
                          </a:cubicBezTo>
                          <a:cubicBezTo>
                            <a:pt x="5" y="11"/>
                            <a:pt x="5" y="10"/>
                            <a:pt x="5" y="11"/>
                          </a:cubicBezTo>
                          <a:close/>
                          <a:moveTo>
                            <a:pt x="4" y="9"/>
                          </a:moveTo>
                          <a:cubicBezTo>
                            <a:pt x="5" y="9"/>
                            <a:pt x="5" y="10"/>
                            <a:pt x="4" y="10"/>
                          </a:cubicBezTo>
                          <a:cubicBezTo>
                            <a:pt x="4" y="10"/>
                            <a:pt x="4" y="9"/>
                            <a:pt x="4" y="9"/>
                          </a:cubicBezTo>
                          <a:close/>
                          <a:moveTo>
                            <a:pt x="4" y="14"/>
                          </a:moveTo>
                          <a:cubicBezTo>
                            <a:pt x="3" y="14"/>
                            <a:pt x="3" y="13"/>
                            <a:pt x="3" y="13"/>
                          </a:cubicBezTo>
                          <a:cubicBezTo>
                            <a:pt x="3" y="13"/>
                            <a:pt x="4" y="13"/>
                            <a:pt x="4" y="14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40"/>
                            <a:pt x="4" y="40"/>
                          </a:cubicBezTo>
                          <a:cubicBezTo>
                            <a:pt x="3" y="40"/>
                            <a:pt x="3" y="40"/>
                            <a:pt x="3" y="40"/>
                          </a:cubicBezTo>
                          <a:cubicBezTo>
                            <a:pt x="3" y="40"/>
                            <a:pt x="3" y="40"/>
                            <a:pt x="4" y="40"/>
                          </a:cubicBezTo>
                          <a:close/>
                          <a:moveTo>
                            <a:pt x="3" y="13"/>
                          </a:moveTo>
                          <a:cubicBezTo>
                            <a:pt x="3" y="13"/>
                            <a:pt x="3" y="12"/>
                            <a:pt x="3" y="12"/>
                          </a:cubicBezTo>
                          <a:cubicBezTo>
                            <a:pt x="3" y="12"/>
                            <a:pt x="3" y="12"/>
                            <a:pt x="3" y="12"/>
                          </a:cubicBezTo>
                          <a:cubicBezTo>
                            <a:pt x="4" y="12"/>
                            <a:pt x="4" y="13"/>
                            <a:pt x="3" y="13"/>
                          </a:cubicBezTo>
                          <a:close/>
                          <a:moveTo>
                            <a:pt x="3" y="22"/>
                          </a:moveTo>
                          <a:cubicBezTo>
                            <a:pt x="3" y="22"/>
                            <a:pt x="2" y="22"/>
                            <a:pt x="2" y="22"/>
                          </a:cubicBezTo>
                          <a:cubicBezTo>
                            <a:pt x="2" y="22"/>
                            <a:pt x="3" y="22"/>
                            <a:pt x="3" y="22"/>
                          </a:cubicBezTo>
                          <a:cubicBezTo>
                            <a:pt x="3" y="22"/>
                            <a:pt x="3" y="22"/>
                            <a:pt x="3" y="22"/>
                          </a:cubicBezTo>
                          <a:close/>
                          <a:moveTo>
                            <a:pt x="3" y="24"/>
                          </a:moveTo>
                          <a:cubicBezTo>
                            <a:pt x="3" y="24"/>
                            <a:pt x="3" y="23"/>
                            <a:pt x="3" y="23"/>
                          </a:cubicBezTo>
                          <a:cubicBezTo>
                            <a:pt x="3" y="23"/>
                            <a:pt x="3" y="23"/>
                            <a:pt x="3" y="23"/>
                          </a:cubicBezTo>
                          <a:cubicBezTo>
                            <a:pt x="3" y="24"/>
                            <a:pt x="3" y="24"/>
                            <a:pt x="3" y="24"/>
                          </a:cubicBezTo>
                          <a:close/>
                          <a:moveTo>
                            <a:pt x="3" y="9"/>
                          </a:moveTo>
                          <a:cubicBezTo>
                            <a:pt x="3" y="9"/>
                            <a:pt x="3" y="9"/>
                            <a:pt x="2" y="8"/>
                          </a:cubicBezTo>
                          <a:cubicBezTo>
                            <a:pt x="2" y="8"/>
                            <a:pt x="3" y="8"/>
                            <a:pt x="3" y="8"/>
                          </a:cubicBezTo>
                          <a:cubicBezTo>
                            <a:pt x="3" y="9"/>
                            <a:pt x="3" y="9"/>
                            <a:pt x="3" y="9"/>
                          </a:cubicBezTo>
                          <a:close/>
                          <a:moveTo>
                            <a:pt x="3" y="6"/>
                          </a:moveTo>
                          <a:cubicBezTo>
                            <a:pt x="3" y="5"/>
                            <a:pt x="2" y="6"/>
                            <a:pt x="2" y="6"/>
                          </a:cubicBezTo>
                          <a:cubicBezTo>
                            <a:pt x="1" y="5"/>
                            <a:pt x="3" y="4"/>
                            <a:pt x="3" y="6"/>
                          </a:cubicBezTo>
                          <a:close/>
                          <a:moveTo>
                            <a:pt x="2" y="8"/>
                          </a:moveTo>
                          <a:cubicBezTo>
                            <a:pt x="2" y="9"/>
                            <a:pt x="3" y="10"/>
                            <a:pt x="2" y="9"/>
                          </a:cubicBezTo>
                          <a:cubicBezTo>
                            <a:pt x="2" y="9"/>
                            <a:pt x="2" y="8"/>
                            <a:pt x="2" y="8"/>
                          </a:cubicBezTo>
                          <a:cubicBezTo>
                            <a:pt x="2" y="8"/>
                            <a:pt x="2" y="8"/>
                            <a:pt x="2" y="8"/>
                          </a:cubicBezTo>
                          <a:close/>
                          <a:moveTo>
                            <a:pt x="2" y="28"/>
                          </a:moveTo>
                          <a:cubicBezTo>
                            <a:pt x="2" y="28"/>
                            <a:pt x="2" y="29"/>
                            <a:pt x="2" y="29"/>
                          </a:cubicBezTo>
                          <a:cubicBezTo>
                            <a:pt x="2" y="29"/>
                            <a:pt x="2" y="29"/>
                            <a:pt x="2" y="29"/>
                          </a:cubicBezTo>
                          <a:cubicBezTo>
                            <a:pt x="1" y="29"/>
                            <a:pt x="1" y="29"/>
                            <a:pt x="2" y="28"/>
                          </a:cubicBezTo>
                          <a:close/>
                          <a:moveTo>
                            <a:pt x="2" y="31"/>
                          </a:move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lose/>
                          <a:moveTo>
                            <a:pt x="1" y="35"/>
                          </a:moveTo>
                          <a:cubicBezTo>
                            <a:pt x="2" y="35"/>
                            <a:pt x="3" y="36"/>
                            <a:pt x="3" y="36"/>
                          </a:cubicBezTo>
                          <a:cubicBezTo>
                            <a:pt x="3" y="36"/>
                            <a:pt x="3" y="36"/>
                            <a:pt x="2" y="36"/>
                          </a:cubicBezTo>
                          <a:cubicBezTo>
                            <a:pt x="2" y="37"/>
                            <a:pt x="3" y="37"/>
                            <a:pt x="3" y="37"/>
                          </a:cubicBezTo>
                          <a:cubicBezTo>
                            <a:pt x="3" y="37"/>
                            <a:pt x="3" y="38"/>
                            <a:pt x="3" y="38"/>
                          </a:cubicBezTo>
                          <a:cubicBezTo>
                            <a:pt x="3" y="38"/>
                            <a:pt x="2" y="37"/>
                            <a:pt x="2" y="37"/>
                          </a:cubicBezTo>
                          <a:cubicBezTo>
                            <a:pt x="2" y="37"/>
                            <a:pt x="2" y="36"/>
                            <a:pt x="1" y="35"/>
                          </a:cubicBezTo>
                          <a:close/>
                          <a:moveTo>
                            <a:pt x="3" y="38"/>
                          </a:moveTo>
                          <a:cubicBezTo>
                            <a:pt x="3" y="38"/>
                            <a:pt x="3" y="38"/>
                            <a:pt x="3" y="39"/>
                          </a:cubicBezTo>
                          <a:cubicBezTo>
                            <a:pt x="3" y="39"/>
                            <a:pt x="3" y="38"/>
                            <a:pt x="3" y="38"/>
                          </a:cubicBezTo>
                          <a:close/>
                          <a:moveTo>
                            <a:pt x="3" y="42"/>
                          </a:moveTo>
                          <a:cubicBezTo>
                            <a:pt x="3" y="42"/>
                            <a:pt x="3" y="41"/>
                            <a:pt x="3" y="41"/>
                          </a:cubicBezTo>
                          <a:cubicBezTo>
                            <a:pt x="4" y="41"/>
                            <a:pt x="4" y="42"/>
                            <a:pt x="4" y="42"/>
                          </a:cubicBezTo>
                          <a:cubicBezTo>
                            <a:pt x="4" y="42"/>
                            <a:pt x="4" y="42"/>
                            <a:pt x="3" y="42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39"/>
                            <a:pt x="4" y="38"/>
                          </a:cubicBezTo>
                          <a:cubicBezTo>
                            <a:pt x="5" y="39"/>
                            <a:pt x="5" y="40"/>
                            <a:pt x="4" y="40"/>
                          </a:cubicBezTo>
                          <a:close/>
                          <a:moveTo>
                            <a:pt x="4" y="35"/>
                          </a:moveTo>
                          <a:cubicBezTo>
                            <a:pt x="4" y="35"/>
                            <a:pt x="5" y="35"/>
                            <a:pt x="5" y="36"/>
                          </a:cubicBezTo>
                          <a:cubicBezTo>
                            <a:pt x="5" y="36"/>
                            <a:pt x="4" y="36"/>
                            <a:pt x="4" y="35"/>
                          </a:cubicBezTo>
                          <a:close/>
                          <a:moveTo>
                            <a:pt x="6" y="43"/>
                          </a:moveTo>
                          <a:cubicBezTo>
                            <a:pt x="6" y="43"/>
                            <a:pt x="6" y="43"/>
                            <a:pt x="6" y="43"/>
                          </a:cubicBezTo>
                          <a:cubicBezTo>
                            <a:pt x="6" y="44"/>
                            <a:pt x="6" y="43"/>
                            <a:pt x="6" y="43"/>
                          </a:cubicBezTo>
                          <a:close/>
                          <a:moveTo>
                            <a:pt x="6" y="42"/>
                          </a:moveTo>
                          <a:cubicBezTo>
                            <a:pt x="6" y="41"/>
                            <a:pt x="6" y="41"/>
                            <a:pt x="6" y="41"/>
                          </a:cubicBezTo>
                          <a:cubicBezTo>
                            <a:pt x="6" y="41"/>
                            <a:pt x="6" y="41"/>
                            <a:pt x="6" y="42"/>
                          </a:cubicBezTo>
                          <a:cubicBezTo>
                            <a:pt x="6" y="42"/>
                            <a:pt x="6" y="42"/>
                            <a:pt x="6" y="42"/>
                          </a:cubicBezTo>
                          <a:close/>
                          <a:moveTo>
                            <a:pt x="5" y="39"/>
                          </a:moveTo>
                          <a:cubicBezTo>
                            <a:pt x="5" y="39"/>
                            <a:pt x="5" y="39"/>
                            <a:pt x="6" y="39"/>
                          </a:cubicBezTo>
                          <a:cubicBezTo>
                            <a:pt x="6" y="39"/>
                            <a:pt x="6" y="38"/>
                            <a:pt x="6" y="38"/>
                          </a:cubicBezTo>
                          <a:cubicBezTo>
                            <a:pt x="6" y="39"/>
                            <a:pt x="6" y="39"/>
                            <a:pt x="6" y="39"/>
                          </a:cubicBezTo>
                          <a:cubicBezTo>
                            <a:pt x="6" y="39"/>
                            <a:pt x="5" y="40"/>
                            <a:pt x="5" y="39"/>
                          </a:cubicBezTo>
                          <a:close/>
                          <a:moveTo>
                            <a:pt x="6" y="39"/>
                          </a:moveTo>
                          <a:cubicBezTo>
                            <a:pt x="6" y="38"/>
                            <a:pt x="6" y="38"/>
                            <a:pt x="7" y="38"/>
                          </a:cubicBezTo>
                          <a:cubicBezTo>
                            <a:pt x="7" y="38"/>
                            <a:pt x="7" y="38"/>
                            <a:pt x="7" y="39"/>
                          </a:cubicBezTo>
                          <a:cubicBezTo>
                            <a:pt x="7" y="39"/>
                            <a:pt x="7" y="39"/>
                            <a:pt x="7" y="39"/>
                          </a:cubicBezTo>
                          <a:cubicBezTo>
                            <a:pt x="7" y="38"/>
                            <a:pt x="7" y="39"/>
                            <a:pt x="6" y="39"/>
                          </a:cubicBezTo>
                          <a:close/>
                          <a:moveTo>
                            <a:pt x="7" y="42"/>
                          </a:moveTo>
                          <a:cubicBezTo>
                            <a:pt x="7" y="42"/>
                            <a:pt x="8" y="42"/>
                            <a:pt x="8" y="42"/>
                          </a:cubicBezTo>
                          <a:cubicBezTo>
                            <a:pt x="8" y="43"/>
                            <a:pt x="7" y="43"/>
                            <a:pt x="7" y="42"/>
                          </a:cubicBezTo>
                          <a:close/>
                          <a:moveTo>
                            <a:pt x="8" y="41"/>
                          </a:moveTo>
                          <a:cubicBezTo>
                            <a:pt x="8" y="41"/>
                            <a:pt x="8" y="40"/>
                            <a:pt x="8" y="40"/>
                          </a:cubicBezTo>
                          <a:cubicBezTo>
                            <a:pt x="8" y="40"/>
                            <a:pt x="8" y="40"/>
                            <a:pt x="8" y="40"/>
                          </a:cubicBezTo>
                          <a:cubicBezTo>
                            <a:pt x="8" y="41"/>
                            <a:pt x="8" y="40"/>
                            <a:pt x="8" y="41"/>
                          </a:cubicBezTo>
                          <a:close/>
                          <a:moveTo>
                            <a:pt x="8" y="7"/>
                          </a:moveTo>
                          <a:cubicBezTo>
                            <a:pt x="8" y="7"/>
                            <a:pt x="9" y="7"/>
                            <a:pt x="9" y="7"/>
                          </a:cubicBezTo>
                          <a:cubicBezTo>
                            <a:pt x="9" y="7"/>
                            <a:pt x="8" y="7"/>
                            <a:pt x="8" y="7"/>
                          </a:cubicBezTo>
                          <a:close/>
                          <a:moveTo>
                            <a:pt x="9" y="44"/>
                          </a:moveTo>
                          <a:cubicBezTo>
                            <a:pt x="9" y="44"/>
                            <a:pt x="9" y="44"/>
                            <a:pt x="9" y="44"/>
                          </a:cubicBezTo>
                          <a:cubicBezTo>
                            <a:pt x="9" y="44"/>
                            <a:pt x="9" y="44"/>
                            <a:pt x="9" y="44"/>
                          </a:cubicBezTo>
                          <a:close/>
                          <a:moveTo>
                            <a:pt x="16" y="46"/>
                          </a:moveTo>
                          <a:cubicBezTo>
                            <a:pt x="16" y="46"/>
                            <a:pt x="16" y="46"/>
                            <a:pt x="16" y="46"/>
                          </a:cubicBezTo>
                          <a:cubicBezTo>
                            <a:pt x="17" y="46"/>
                            <a:pt x="17" y="47"/>
                            <a:pt x="16" y="46"/>
                          </a:cubicBezTo>
                          <a:close/>
                          <a:moveTo>
                            <a:pt x="17" y="46"/>
                          </a:moveTo>
                          <a:cubicBezTo>
                            <a:pt x="17" y="46"/>
                            <a:pt x="17" y="46"/>
                            <a:pt x="17" y="46"/>
                          </a:cubicBezTo>
                          <a:cubicBezTo>
                            <a:pt x="17" y="46"/>
                            <a:pt x="17" y="46"/>
                            <a:pt x="18" y="46"/>
                          </a:cubicBezTo>
                          <a:cubicBezTo>
                            <a:pt x="18" y="47"/>
                            <a:pt x="17" y="47"/>
                            <a:pt x="17" y="46"/>
                          </a:cubicBezTo>
                          <a:close/>
                          <a:moveTo>
                            <a:pt x="24" y="50"/>
                          </a:moveTo>
                          <a:cubicBezTo>
                            <a:pt x="24" y="49"/>
                            <a:pt x="25" y="49"/>
                            <a:pt x="25" y="49"/>
                          </a:cubicBezTo>
                          <a:cubicBezTo>
                            <a:pt x="25" y="50"/>
                            <a:pt x="25" y="50"/>
                            <a:pt x="24" y="50"/>
                          </a:cubicBezTo>
                          <a:close/>
                          <a:moveTo>
                            <a:pt x="27" y="48"/>
                          </a:moveTo>
                          <a:cubicBezTo>
                            <a:pt x="26" y="48"/>
                            <a:pt x="25" y="48"/>
                            <a:pt x="25" y="48"/>
                          </a:cubicBezTo>
                          <a:cubicBezTo>
                            <a:pt x="24" y="47"/>
                            <a:pt x="23" y="47"/>
                            <a:pt x="21" y="46"/>
                          </a:cubicBezTo>
                          <a:cubicBezTo>
                            <a:pt x="20" y="46"/>
                            <a:pt x="19" y="45"/>
                            <a:pt x="18" y="45"/>
                          </a:cubicBezTo>
                          <a:cubicBezTo>
                            <a:pt x="15" y="43"/>
                            <a:pt x="12" y="42"/>
                            <a:pt x="9" y="41"/>
                          </a:cubicBezTo>
                          <a:cubicBezTo>
                            <a:pt x="9" y="40"/>
                            <a:pt x="9" y="39"/>
                            <a:pt x="9" y="38"/>
                          </a:cubicBezTo>
                          <a:cubicBezTo>
                            <a:pt x="9" y="38"/>
                            <a:pt x="9" y="38"/>
                            <a:pt x="9" y="37"/>
                          </a:cubicBezTo>
                          <a:cubicBezTo>
                            <a:pt x="13" y="40"/>
                            <a:pt x="16" y="41"/>
                            <a:pt x="19" y="42"/>
                          </a:cubicBezTo>
                          <a:cubicBezTo>
                            <a:pt x="20" y="42"/>
                            <a:pt x="19" y="42"/>
                            <a:pt x="20" y="42"/>
                          </a:cubicBezTo>
                          <a:cubicBezTo>
                            <a:pt x="21" y="43"/>
                            <a:pt x="22" y="44"/>
                            <a:pt x="23" y="44"/>
                          </a:cubicBezTo>
                          <a:cubicBezTo>
                            <a:pt x="23" y="44"/>
                            <a:pt x="24" y="44"/>
                            <a:pt x="24" y="44"/>
                          </a:cubicBezTo>
                          <a:cubicBezTo>
                            <a:pt x="24" y="44"/>
                            <a:pt x="24" y="44"/>
                            <a:pt x="24" y="45"/>
                          </a:cubicBezTo>
                          <a:cubicBezTo>
                            <a:pt x="25" y="45"/>
                            <a:pt x="26" y="45"/>
                            <a:pt x="27" y="46"/>
                          </a:cubicBezTo>
                          <a:cubicBezTo>
                            <a:pt x="27" y="46"/>
                            <a:pt x="27" y="47"/>
                            <a:pt x="27" y="48"/>
                          </a:cubicBezTo>
                          <a:close/>
                          <a:moveTo>
                            <a:pt x="28" y="13"/>
                          </a:moveTo>
                          <a:cubicBezTo>
                            <a:pt x="28" y="13"/>
                            <a:pt x="28" y="12"/>
                            <a:pt x="28" y="12"/>
                          </a:cubicBezTo>
                          <a:cubicBezTo>
                            <a:pt x="28" y="12"/>
                            <a:pt x="28" y="12"/>
                            <a:pt x="29" y="12"/>
                          </a:cubicBezTo>
                          <a:cubicBezTo>
                            <a:pt x="28" y="13"/>
                            <a:pt x="29" y="13"/>
                            <a:pt x="29" y="13"/>
                          </a:cubicBezTo>
                          <a:cubicBezTo>
                            <a:pt x="29" y="13"/>
                            <a:pt x="28" y="13"/>
                            <a:pt x="28" y="13"/>
                          </a:cubicBezTo>
                          <a:close/>
                          <a:moveTo>
                            <a:pt x="29" y="52"/>
                          </a:move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2"/>
                            <a:pt x="29" y="52"/>
                            <a:pt x="29" y="52"/>
                          </a:cubicBezTo>
                          <a:close/>
                          <a:moveTo>
                            <a:pt x="31" y="47"/>
                          </a:move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2" y="48"/>
                            <a:pt x="31" y="48"/>
                            <a:pt x="31" y="47"/>
                          </a:cubicBezTo>
                          <a:close/>
                          <a:moveTo>
                            <a:pt x="34" y="17"/>
                          </a:moveTo>
                          <a:cubicBezTo>
                            <a:pt x="34" y="17"/>
                            <a:pt x="34" y="17"/>
                            <a:pt x="34" y="18"/>
                          </a:cubicBezTo>
                          <a:cubicBezTo>
                            <a:pt x="34" y="18"/>
                            <a:pt x="34" y="18"/>
                            <a:pt x="34" y="18"/>
                          </a:cubicBezTo>
                          <a:cubicBezTo>
                            <a:pt x="34" y="17"/>
                            <a:pt x="34" y="17"/>
                            <a:pt x="34" y="17"/>
                          </a:cubicBezTo>
                          <a:close/>
                          <a:moveTo>
                            <a:pt x="33" y="15"/>
                          </a:moveTo>
                          <a:cubicBezTo>
                            <a:pt x="33" y="15"/>
                            <a:pt x="33" y="15"/>
                            <a:pt x="33" y="14"/>
                          </a:cubicBezTo>
                          <a:cubicBezTo>
                            <a:pt x="33" y="14"/>
                            <a:pt x="33" y="15"/>
                            <a:pt x="33" y="15"/>
                          </a:cubicBezTo>
                          <a:close/>
                          <a:moveTo>
                            <a:pt x="33" y="16"/>
                          </a:moveTo>
                          <a:cubicBezTo>
                            <a:pt x="34" y="16"/>
                            <a:pt x="33" y="17"/>
                            <a:pt x="33" y="17"/>
                          </a:cubicBezTo>
                          <a:cubicBezTo>
                            <a:pt x="33" y="17"/>
                            <a:pt x="33" y="16"/>
                            <a:pt x="33" y="16"/>
                          </a:cubicBezTo>
                          <a:cubicBezTo>
                            <a:pt x="33" y="16"/>
                            <a:pt x="33" y="16"/>
                            <a:pt x="33" y="16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3"/>
                            <a:pt x="33" y="53"/>
                            <a:pt x="33" y="53"/>
                          </a:cubicBezTo>
                          <a:cubicBezTo>
                            <a:pt x="33" y="53"/>
                            <a:pt x="33" y="53"/>
                            <a:pt x="33" y="52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4" y="52"/>
                            <a:pt x="33" y="52"/>
                          </a:cubicBezTo>
                          <a:close/>
                          <a:moveTo>
                            <a:pt x="34" y="49"/>
                          </a:moveTo>
                          <a:cubicBezTo>
                            <a:pt x="34" y="49"/>
                            <a:pt x="33" y="48"/>
                            <a:pt x="34" y="48"/>
                          </a:cubicBezTo>
                          <a:cubicBezTo>
                            <a:pt x="34" y="48"/>
                            <a:pt x="34" y="48"/>
                            <a:pt x="34" y="49"/>
                          </a:cubicBezTo>
                          <a:cubicBezTo>
                            <a:pt x="34" y="49"/>
                            <a:pt x="34" y="49"/>
                            <a:pt x="34" y="49"/>
                          </a:cubicBezTo>
                          <a:close/>
                          <a:moveTo>
                            <a:pt x="34" y="28"/>
                          </a:moveTo>
                          <a:cubicBezTo>
                            <a:pt x="34" y="27"/>
                            <a:pt x="34" y="27"/>
                            <a:pt x="34" y="27"/>
                          </a:cubicBezTo>
                          <a:cubicBezTo>
                            <a:pt x="34" y="27"/>
                            <a:pt x="34" y="27"/>
                            <a:pt x="35" y="27"/>
                          </a:cubicBezTo>
                          <a:cubicBezTo>
                            <a:pt x="35" y="27"/>
                            <a:pt x="35" y="28"/>
                            <a:pt x="34" y="28"/>
                          </a:cubicBezTo>
                          <a:close/>
                          <a:moveTo>
                            <a:pt x="34" y="23"/>
                          </a:moveTo>
                          <a:cubicBezTo>
                            <a:pt x="34" y="23"/>
                            <a:pt x="35" y="22"/>
                            <a:pt x="35" y="23"/>
                          </a:cubicBezTo>
                          <a:cubicBezTo>
                            <a:pt x="35" y="23"/>
                            <a:pt x="35" y="23"/>
                            <a:pt x="34" y="2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302" name="Group 38"/>
                <p:cNvGrpSpPr>
                  <a:grpSpLocks/>
                </p:cNvGrpSpPr>
                <p:nvPr/>
              </p:nvGrpSpPr>
              <p:grpSpPr bwMode="auto">
                <a:xfrm>
                  <a:off x="4824" y="2614"/>
                  <a:ext cx="749" cy="285"/>
                  <a:chOff x="4830" y="2522"/>
                  <a:chExt cx="749" cy="285"/>
                </a:xfrm>
              </p:grpSpPr>
              <p:grpSp>
                <p:nvGrpSpPr>
                  <p:cNvPr id="1130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4830" y="2522"/>
                    <a:ext cx="749" cy="285"/>
                    <a:chOff x="4830" y="2522"/>
                    <a:chExt cx="749" cy="285"/>
                  </a:xfrm>
                </p:grpSpPr>
                <p:sp>
                  <p:nvSpPr>
                    <p:cNvPr id="11304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830" y="2522"/>
                      <a:ext cx="749" cy="285"/>
                    </a:xfrm>
                    <a:custGeom>
                      <a:avLst/>
                      <a:gdLst>
                        <a:gd name="T0" fmla="*/ 0 w 681"/>
                        <a:gd name="T1" fmla="*/ 140 h 259"/>
                        <a:gd name="T2" fmla="*/ 295 w 681"/>
                        <a:gd name="T3" fmla="*/ 0 h 259"/>
                        <a:gd name="T4" fmla="*/ 681 w 681"/>
                        <a:gd name="T5" fmla="*/ 68 h 259"/>
                        <a:gd name="T6" fmla="*/ 437 w 681"/>
                        <a:gd name="T7" fmla="*/ 259 h 259"/>
                        <a:gd name="T8" fmla="*/ 0 w 681"/>
                        <a:gd name="T9" fmla="*/ 140 h 2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81" h="259">
                          <a:moveTo>
                            <a:pt x="0" y="140"/>
                          </a:moveTo>
                          <a:lnTo>
                            <a:pt x="295" y="0"/>
                          </a:lnTo>
                          <a:lnTo>
                            <a:pt x="681" y="68"/>
                          </a:lnTo>
                          <a:lnTo>
                            <a:pt x="437" y="259"/>
                          </a:lnTo>
                          <a:lnTo>
                            <a:pt x="0" y="140"/>
                          </a:lnTo>
                          <a:close/>
                        </a:path>
                      </a:pathLst>
                    </a:custGeom>
                    <a:solidFill>
                      <a:srgbClr val="C5B293"/>
                    </a:solidFill>
                    <a:ln w="8001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5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4977" y="2586"/>
                      <a:ext cx="483" cy="218"/>
                    </a:xfrm>
                    <a:custGeom>
                      <a:avLst/>
                      <a:gdLst>
                        <a:gd name="T0" fmla="*/ 408 w 440"/>
                        <a:gd name="T1" fmla="*/ 199 h 199"/>
                        <a:gd name="T2" fmla="*/ 408 w 440"/>
                        <a:gd name="T3" fmla="*/ 199 h 199"/>
                        <a:gd name="T4" fmla="*/ 408 w 440"/>
                        <a:gd name="T5" fmla="*/ 193 h 199"/>
                        <a:gd name="T6" fmla="*/ 410 w 440"/>
                        <a:gd name="T7" fmla="*/ 195 h 199"/>
                        <a:gd name="T8" fmla="*/ 410 w 440"/>
                        <a:gd name="T9" fmla="*/ 191 h 199"/>
                        <a:gd name="T10" fmla="*/ 414 w 440"/>
                        <a:gd name="T11" fmla="*/ 193 h 199"/>
                        <a:gd name="T12" fmla="*/ 414 w 440"/>
                        <a:gd name="T13" fmla="*/ 187 h 199"/>
                        <a:gd name="T14" fmla="*/ 415 w 440"/>
                        <a:gd name="T15" fmla="*/ 191 h 199"/>
                        <a:gd name="T16" fmla="*/ 415 w 440"/>
                        <a:gd name="T17" fmla="*/ 185 h 199"/>
                        <a:gd name="T18" fmla="*/ 417 w 440"/>
                        <a:gd name="T19" fmla="*/ 187 h 199"/>
                        <a:gd name="T20" fmla="*/ 417 w 440"/>
                        <a:gd name="T21" fmla="*/ 184 h 199"/>
                        <a:gd name="T22" fmla="*/ 421 w 440"/>
                        <a:gd name="T23" fmla="*/ 185 h 199"/>
                        <a:gd name="T24" fmla="*/ 421 w 440"/>
                        <a:gd name="T25" fmla="*/ 180 h 199"/>
                        <a:gd name="T26" fmla="*/ 423 w 440"/>
                        <a:gd name="T27" fmla="*/ 184 h 199"/>
                        <a:gd name="T28" fmla="*/ 423 w 440"/>
                        <a:gd name="T29" fmla="*/ 178 h 199"/>
                        <a:gd name="T30" fmla="*/ 427 w 440"/>
                        <a:gd name="T31" fmla="*/ 182 h 199"/>
                        <a:gd name="T32" fmla="*/ 427 w 440"/>
                        <a:gd name="T33" fmla="*/ 180 h 199"/>
                        <a:gd name="T34" fmla="*/ 427 w 440"/>
                        <a:gd name="T35" fmla="*/ 176 h 199"/>
                        <a:gd name="T36" fmla="*/ 431 w 440"/>
                        <a:gd name="T37" fmla="*/ 178 h 199"/>
                        <a:gd name="T38" fmla="*/ 431 w 440"/>
                        <a:gd name="T39" fmla="*/ 172 h 199"/>
                        <a:gd name="T40" fmla="*/ 432 w 440"/>
                        <a:gd name="T41" fmla="*/ 174 h 199"/>
                        <a:gd name="T42" fmla="*/ 432 w 440"/>
                        <a:gd name="T43" fmla="*/ 170 h 199"/>
                        <a:gd name="T44" fmla="*/ 434 w 440"/>
                        <a:gd name="T45" fmla="*/ 172 h 199"/>
                        <a:gd name="T46" fmla="*/ 434 w 440"/>
                        <a:gd name="T47" fmla="*/ 167 h 199"/>
                        <a:gd name="T48" fmla="*/ 436 w 440"/>
                        <a:gd name="T49" fmla="*/ 170 h 199"/>
                        <a:gd name="T50" fmla="*/ 436 w 440"/>
                        <a:gd name="T51" fmla="*/ 165 h 199"/>
                        <a:gd name="T52" fmla="*/ 438 w 440"/>
                        <a:gd name="T53" fmla="*/ 165 h 199"/>
                        <a:gd name="T54" fmla="*/ 440 w 440"/>
                        <a:gd name="T55" fmla="*/ 95 h 199"/>
                        <a:gd name="T56" fmla="*/ 37 w 440"/>
                        <a:gd name="T57" fmla="*/ 0 h 199"/>
                        <a:gd name="T58" fmla="*/ 0 w 440"/>
                        <a:gd name="T59" fmla="*/ 19 h 199"/>
                        <a:gd name="T60" fmla="*/ 408 w 440"/>
                        <a:gd name="T61" fmla="*/ 119 h 199"/>
                        <a:gd name="T62" fmla="*/ 408 w 440"/>
                        <a:gd name="T63" fmla="*/ 199 h 19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</a:cxnLst>
                      <a:rect l="0" t="0" r="r" b="b"/>
                      <a:pathLst>
                        <a:path w="440" h="199">
                          <a:moveTo>
                            <a:pt x="408" y="199"/>
                          </a:moveTo>
                          <a:lnTo>
                            <a:pt x="408" y="199"/>
                          </a:lnTo>
                          <a:lnTo>
                            <a:pt x="408" y="193"/>
                          </a:lnTo>
                          <a:lnTo>
                            <a:pt x="410" y="195"/>
                          </a:lnTo>
                          <a:lnTo>
                            <a:pt x="410" y="191"/>
                          </a:lnTo>
                          <a:lnTo>
                            <a:pt x="414" y="193"/>
                          </a:lnTo>
                          <a:lnTo>
                            <a:pt x="414" y="187"/>
                          </a:lnTo>
                          <a:lnTo>
                            <a:pt x="415" y="191"/>
                          </a:lnTo>
                          <a:lnTo>
                            <a:pt x="415" y="185"/>
                          </a:lnTo>
                          <a:lnTo>
                            <a:pt x="417" y="187"/>
                          </a:lnTo>
                          <a:lnTo>
                            <a:pt x="417" y="184"/>
                          </a:lnTo>
                          <a:lnTo>
                            <a:pt x="421" y="185"/>
                          </a:lnTo>
                          <a:lnTo>
                            <a:pt x="421" y="180"/>
                          </a:lnTo>
                          <a:lnTo>
                            <a:pt x="423" y="184"/>
                          </a:lnTo>
                          <a:lnTo>
                            <a:pt x="423" y="178"/>
                          </a:lnTo>
                          <a:lnTo>
                            <a:pt x="427" y="182"/>
                          </a:lnTo>
                          <a:lnTo>
                            <a:pt x="427" y="180"/>
                          </a:lnTo>
                          <a:lnTo>
                            <a:pt x="427" y="176"/>
                          </a:lnTo>
                          <a:lnTo>
                            <a:pt x="431" y="178"/>
                          </a:lnTo>
                          <a:lnTo>
                            <a:pt x="431" y="172"/>
                          </a:lnTo>
                          <a:lnTo>
                            <a:pt x="432" y="174"/>
                          </a:lnTo>
                          <a:lnTo>
                            <a:pt x="432" y="170"/>
                          </a:lnTo>
                          <a:lnTo>
                            <a:pt x="434" y="172"/>
                          </a:lnTo>
                          <a:lnTo>
                            <a:pt x="434" y="167"/>
                          </a:lnTo>
                          <a:lnTo>
                            <a:pt x="436" y="170"/>
                          </a:lnTo>
                          <a:lnTo>
                            <a:pt x="436" y="165"/>
                          </a:lnTo>
                          <a:lnTo>
                            <a:pt x="438" y="165"/>
                          </a:lnTo>
                          <a:lnTo>
                            <a:pt x="440" y="95"/>
                          </a:lnTo>
                          <a:lnTo>
                            <a:pt x="37" y="0"/>
                          </a:lnTo>
                          <a:lnTo>
                            <a:pt x="0" y="19"/>
                          </a:lnTo>
                          <a:lnTo>
                            <a:pt x="408" y="119"/>
                          </a:lnTo>
                          <a:lnTo>
                            <a:pt x="408" y="199"/>
                          </a:lnTo>
                          <a:close/>
                        </a:path>
                      </a:pathLst>
                    </a:custGeom>
                    <a:solidFill>
                      <a:srgbClr val="D8C9B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306" name="Freeform 42"/>
                  <p:cNvSpPr>
                    <a:spLocks/>
                  </p:cNvSpPr>
                  <p:nvPr/>
                </p:nvSpPr>
                <p:spPr bwMode="auto">
                  <a:xfrm>
                    <a:off x="4992" y="2596"/>
                    <a:ext cx="448" cy="109"/>
                  </a:xfrm>
                  <a:custGeom>
                    <a:avLst/>
                    <a:gdLst>
                      <a:gd name="T0" fmla="*/ 0 w 408"/>
                      <a:gd name="T1" fmla="*/ 0 h 98"/>
                      <a:gd name="T2" fmla="*/ 406 w 408"/>
                      <a:gd name="T3" fmla="*/ 98 h 98"/>
                      <a:gd name="T4" fmla="*/ 408 w 408"/>
                      <a:gd name="T5" fmla="*/ 96 h 98"/>
                      <a:gd name="T6" fmla="*/ 4 w 408"/>
                      <a:gd name="T7" fmla="*/ 0 h 98"/>
                      <a:gd name="T8" fmla="*/ 0 w 408"/>
                      <a:gd name="T9" fmla="*/ 0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98">
                        <a:moveTo>
                          <a:pt x="0" y="0"/>
                        </a:moveTo>
                        <a:lnTo>
                          <a:pt x="406" y="98"/>
                        </a:lnTo>
                        <a:lnTo>
                          <a:pt x="408" y="96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0C0A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8001" cap="flat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07" name="Group 43"/>
              <p:cNvGrpSpPr>
                <a:grpSpLocks/>
              </p:cNvGrpSpPr>
              <p:nvPr/>
            </p:nvGrpSpPr>
            <p:grpSpPr bwMode="auto">
              <a:xfrm>
                <a:off x="4740" y="3412"/>
                <a:ext cx="445" cy="426"/>
                <a:chOff x="4432" y="3361"/>
                <a:chExt cx="400" cy="383"/>
              </a:xfrm>
            </p:grpSpPr>
            <p:sp>
              <p:nvSpPr>
                <p:cNvPr id="11308" name="Freeform 44"/>
                <p:cNvSpPr>
                  <a:spLocks/>
                </p:cNvSpPr>
                <p:nvPr/>
              </p:nvSpPr>
              <p:spPr bwMode="auto">
                <a:xfrm>
                  <a:off x="4635" y="3372"/>
                  <a:ext cx="93" cy="72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9" name="Freeform 45"/>
                <p:cNvSpPr>
                  <a:spLocks/>
                </p:cNvSpPr>
                <p:nvPr/>
              </p:nvSpPr>
              <p:spPr bwMode="auto">
                <a:xfrm>
                  <a:off x="4669" y="3388"/>
                  <a:ext cx="11" cy="13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0" name="Freeform 46"/>
                <p:cNvSpPr>
                  <a:spLocks/>
                </p:cNvSpPr>
                <p:nvPr/>
              </p:nvSpPr>
              <p:spPr bwMode="auto">
                <a:xfrm>
                  <a:off x="4669" y="3399"/>
                  <a:ext cx="11" cy="13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1" name="Freeform 47"/>
                <p:cNvSpPr>
                  <a:spLocks noEditPoints="1"/>
                </p:cNvSpPr>
                <p:nvPr/>
              </p:nvSpPr>
              <p:spPr bwMode="auto">
                <a:xfrm>
                  <a:off x="4718" y="3396"/>
                  <a:ext cx="57" cy="82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2" name="Freeform 48"/>
                <p:cNvSpPr>
                  <a:spLocks noEditPoints="1"/>
                </p:cNvSpPr>
                <p:nvPr/>
              </p:nvSpPr>
              <p:spPr bwMode="auto">
                <a:xfrm>
                  <a:off x="4643" y="3366"/>
                  <a:ext cx="59" cy="81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3" name="Freeform 49"/>
                <p:cNvSpPr>
                  <a:spLocks/>
                </p:cNvSpPr>
                <p:nvPr/>
              </p:nvSpPr>
              <p:spPr bwMode="auto">
                <a:xfrm>
                  <a:off x="4432" y="3437"/>
                  <a:ext cx="237" cy="307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4" name="Freeform 50"/>
                <p:cNvSpPr>
                  <a:spLocks/>
                </p:cNvSpPr>
                <p:nvPr/>
              </p:nvSpPr>
              <p:spPr bwMode="auto">
                <a:xfrm>
                  <a:off x="4665" y="3423"/>
                  <a:ext cx="167" cy="321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5" name="Freeform 51"/>
                <p:cNvSpPr>
                  <a:spLocks/>
                </p:cNvSpPr>
                <p:nvPr/>
              </p:nvSpPr>
              <p:spPr bwMode="auto">
                <a:xfrm>
                  <a:off x="4432" y="3361"/>
                  <a:ext cx="400" cy="186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6" name="Freeform 52"/>
                <p:cNvSpPr>
                  <a:spLocks/>
                </p:cNvSpPr>
                <p:nvPr/>
              </p:nvSpPr>
              <p:spPr bwMode="auto">
                <a:xfrm>
                  <a:off x="4460" y="3371"/>
                  <a:ext cx="178" cy="71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7" name="Freeform 53"/>
                <p:cNvSpPr>
                  <a:spLocks/>
                </p:cNvSpPr>
                <p:nvPr/>
              </p:nvSpPr>
              <p:spPr bwMode="auto">
                <a:xfrm>
                  <a:off x="4637" y="3371"/>
                  <a:ext cx="170" cy="59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8" name="Freeform 54"/>
                <p:cNvSpPr>
                  <a:spLocks/>
                </p:cNvSpPr>
                <p:nvPr/>
              </p:nvSpPr>
              <p:spPr bwMode="auto">
                <a:xfrm>
                  <a:off x="4468" y="3430"/>
                  <a:ext cx="334" cy="9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9" name="Freeform 55"/>
                <p:cNvSpPr>
                  <a:spLocks/>
                </p:cNvSpPr>
                <p:nvPr/>
              </p:nvSpPr>
              <p:spPr bwMode="auto">
                <a:xfrm>
                  <a:off x="4453" y="3460"/>
                  <a:ext cx="34" cy="160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0" name="Freeform 56"/>
                <p:cNvSpPr>
                  <a:spLocks/>
                </p:cNvSpPr>
                <p:nvPr/>
              </p:nvSpPr>
              <p:spPr bwMode="auto">
                <a:xfrm>
                  <a:off x="4482" y="3615"/>
                  <a:ext cx="169" cy="108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E9D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1" name="Freeform 57"/>
                <p:cNvSpPr>
                  <a:spLocks/>
                </p:cNvSpPr>
                <p:nvPr/>
              </p:nvSpPr>
              <p:spPr bwMode="auto">
                <a:xfrm>
                  <a:off x="4460" y="3464"/>
                  <a:ext cx="193" cy="259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58"/>
                <p:cNvSpPr>
                  <a:spLocks/>
                </p:cNvSpPr>
                <p:nvPr/>
              </p:nvSpPr>
              <p:spPr bwMode="auto">
                <a:xfrm>
                  <a:off x="4794" y="3441"/>
                  <a:ext cx="29" cy="157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5C55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3" name="Freeform 59"/>
                <p:cNvSpPr>
                  <a:spLocks/>
                </p:cNvSpPr>
                <p:nvPr/>
              </p:nvSpPr>
              <p:spPr bwMode="auto">
                <a:xfrm>
                  <a:off x="4676" y="3596"/>
                  <a:ext cx="123" cy="125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4" name="Freeform 60"/>
                <p:cNvSpPr>
                  <a:spLocks/>
                </p:cNvSpPr>
                <p:nvPr/>
              </p:nvSpPr>
              <p:spPr bwMode="auto">
                <a:xfrm>
                  <a:off x="4676" y="3441"/>
                  <a:ext cx="147" cy="273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25" name="Group 61"/>
              <p:cNvGrpSpPr>
                <a:grpSpLocks/>
              </p:cNvGrpSpPr>
              <p:nvPr/>
            </p:nvGrpSpPr>
            <p:grpSpPr bwMode="auto">
              <a:xfrm>
                <a:off x="4700" y="3225"/>
                <a:ext cx="447" cy="429"/>
                <a:chOff x="2622" y="3342"/>
                <a:chExt cx="524" cy="503"/>
              </a:xfrm>
            </p:grpSpPr>
            <p:sp>
              <p:nvSpPr>
                <p:cNvPr id="11326" name="Freeform 62"/>
                <p:cNvSpPr>
                  <a:spLocks/>
                </p:cNvSpPr>
                <p:nvPr/>
              </p:nvSpPr>
              <p:spPr bwMode="auto">
                <a:xfrm>
                  <a:off x="2836" y="3442"/>
                  <a:ext cx="310" cy="397"/>
                </a:xfrm>
                <a:custGeom>
                  <a:avLst/>
                  <a:gdLst>
                    <a:gd name="T0" fmla="*/ 237 w 282"/>
                    <a:gd name="T1" fmla="*/ 217 h 362"/>
                    <a:gd name="T2" fmla="*/ 4 w 282"/>
                    <a:gd name="T3" fmla="*/ 362 h 362"/>
                    <a:gd name="T4" fmla="*/ 0 w 282"/>
                    <a:gd name="T5" fmla="*/ 128 h 362"/>
                    <a:gd name="T6" fmla="*/ 282 w 282"/>
                    <a:gd name="T7" fmla="*/ 0 h 362"/>
                    <a:gd name="T8" fmla="*/ 237 w 282"/>
                    <a:gd name="T9" fmla="*/ 217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2">
                      <a:moveTo>
                        <a:pt x="237" y="217"/>
                      </a:moveTo>
                      <a:lnTo>
                        <a:pt x="4" y="362"/>
                      </a:lnTo>
                      <a:lnTo>
                        <a:pt x="0" y="128"/>
                      </a:lnTo>
                      <a:lnTo>
                        <a:pt x="282" y="0"/>
                      </a:lnTo>
                      <a:lnTo>
                        <a:pt x="237" y="217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7" name="Freeform 63"/>
                <p:cNvSpPr>
                  <a:spLocks/>
                </p:cNvSpPr>
                <p:nvPr/>
              </p:nvSpPr>
              <p:spPr bwMode="auto">
                <a:xfrm>
                  <a:off x="2625" y="3427"/>
                  <a:ext cx="218" cy="418"/>
                </a:xfrm>
                <a:custGeom>
                  <a:avLst/>
                  <a:gdLst>
                    <a:gd name="T0" fmla="*/ 0 w 198"/>
                    <a:gd name="T1" fmla="*/ 0 h 381"/>
                    <a:gd name="T2" fmla="*/ 194 w 198"/>
                    <a:gd name="T3" fmla="*/ 147 h 381"/>
                    <a:gd name="T4" fmla="*/ 198 w 198"/>
                    <a:gd name="T5" fmla="*/ 381 h 381"/>
                    <a:gd name="T6" fmla="*/ 34 w 198"/>
                    <a:gd name="T7" fmla="*/ 213 h 381"/>
                    <a:gd name="T8" fmla="*/ 0 w 198"/>
                    <a:gd name="T9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1">
                      <a:moveTo>
                        <a:pt x="0" y="0"/>
                      </a:moveTo>
                      <a:lnTo>
                        <a:pt x="194" y="147"/>
                      </a:lnTo>
                      <a:lnTo>
                        <a:pt x="198" y="381"/>
                      </a:lnTo>
                      <a:lnTo>
                        <a:pt x="34" y="2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8" name="Freeform 64"/>
                <p:cNvSpPr>
                  <a:spLocks/>
                </p:cNvSpPr>
                <p:nvPr/>
              </p:nvSpPr>
              <p:spPr bwMode="auto">
                <a:xfrm>
                  <a:off x="2622" y="3342"/>
                  <a:ext cx="524" cy="241"/>
                </a:xfrm>
                <a:custGeom>
                  <a:avLst/>
                  <a:gdLst>
                    <a:gd name="T0" fmla="*/ 476 w 476"/>
                    <a:gd name="T1" fmla="*/ 91 h 219"/>
                    <a:gd name="T2" fmla="*/ 232 w 476"/>
                    <a:gd name="T3" fmla="*/ 0 h 219"/>
                    <a:gd name="T4" fmla="*/ 0 w 476"/>
                    <a:gd name="T5" fmla="*/ 72 h 219"/>
                    <a:gd name="T6" fmla="*/ 194 w 476"/>
                    <a:gd name="T7" fmla="*/ 219 h 219"/>
                    <a:gd name="T8" fmla="*/ 476 w 476"/>
                    <a:gd name="T9" fmla="*/ 91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19">
                      <a:moveTo>
                        <a:pt x="476" y="91"/>
                      </a:moveTo>
                      <a:lnTo>
                        <a:pt x="232" y="0"/>
                      </a:lnTo>
                      <a:lnTo>
                        <a:pt x="0" y="72"/>
                      </a:lnTo>
                      <a:lnTo>
                        <a:pt x="194" y="219"/>
                      </a:lnTo>
                      <a:lnTo>
                        <a:pt x="476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9" name="Freeform 65"/>
                <p:cNvSpPr>
                  <a:spLocks/>
                </p:cNvSpPr>
                <p:nvPr/>
              </p:nvSpPr>
              <p:spPr bwMode="auto">
                <a:xfrm>
                  <a:off x="2875" y="3354"/>
                  <a:ext cx="233" cy="93"/>
                </a:xfrm>
                <a:custGeom>
                  <a:avLst/>
                  <a:gdLst>
                    <a:gd name="T0" fmla="*/ 212 w 212"/>
                    <a:gd name="T1" fmla="*/ 80 h 84"/>
                    <a:gd name="T2" fmla="*/ 0 w 212"/>
                    <a:gd name="T3" fmla="*/ 0 h 84"/>
                    <a:gd name="T4" fmla="*/ 2 w 212"/>
                    <a:gd name="T5" fmla="*/ 6 h 84"/>
                    <a:gd name="T6" fmla="*/ 202 w 212"/>
                    <a:gd name="T7" fmla="*/ 84 h 84"/>
                    <a:gd name="T8" fmla="*/ 212 w 212"/>
                    <a:gd name="T9" fmla="*/ 8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4">
                      <a:moveTo>
                        <a:pt x="212" y="8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02" y="84"/>
                      </a:lnTo>
                      <a:lnTo>
                        <a:pt x="212" y="8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B9A279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0" name="Freeform 66"/>
                <p:cNvSpPr>
                  <a:spLocks/>
                </p:cNvSpPr>
                <p:nvPr/>
              </p:nvSpPr>
              <p:spPr bwMode="auto">
                <a:xfrm>
                  <a:off x="2656" y="3354"/>
                  <a:ext cx="221" cy="76"/>
                </a:xfrm>
                <a:custGeom>
                  <a:avLst/>
                  <a:gdLst>
                    <a:gd name="T0" fmla="*/ 200 w 202"/>
                    <a:gd name="T1" fmla="*/ 0 h 68"/>
                    <a:gd name="T2" fmla="*/ 0 w 202"/>
                    <a:gd name="T3" fmla="*/ 65 h 68"/>
                    <a:gd name="T4" fmla="*/ 6 w 202"/>
                    <a:gd name="T5" fmla="*/ 68 h 68"/>
                    <a:gd name="T6" fmla="*/ 202 w 202"/>
                    <a:gd name="T7" fmla="*/ 6 h 68"/>
                    <a:gd name="T8" fmla="*/ 200 w 202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68">
                      <a:moveTo>
                        <a:pt x="200" y="0"/>
                      </a:moveTo>
                      <a:lnTo>
                        <a:pt x="0" y="65"/>
                      </a:lnTo>
                      <a:lnTo>
                        <a:pt x="6" y="68"/>
                      </a:lnTo>
                      <a:lnTo>
                        <a:pt x="202" y="6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1" name="Freeform 67"/>
                <p:cNvSpPr>
                  <a:spLocks/>
                </p:cNvSpPr>
                <p:nvPr/>
              </p:nvSpPr>
              <p:spPr bwMode="auto">
                <a:xfrm>
                  <a:off x="2662" y="3430"/>
                  <a:ext cx="435" cy="130"/>
                </a:xfrm>
                <a:custGeom>
                  <a:avLst/>
                  <a:gdLst>
                    <a:gd name="T0" fmla="*/ 396 w 396"/>
                    <a:gd name="T1" fmla="*/ 16 h 119"/>
                    <a:gd name="T2" fmla="*/ 164 w 396"/>
                    <a:gd name="T3" fmla="*/ 119 h 119"/>
                    <a:gd name="T4" fmla="*/ 0 w 396"/>
                    <a:gd name="T5" fmla="*/ 0 h 119"/>
                    <a:gd name="T6" fmla="*/ 0 w 396"/>
                    <a:gd name="T7" fmla="*/ 0 h 119"/>
                    <a:gd name="T8" fmla="*/ 164 w 396"/>
                    <a:gd name="T9" fmla="*/ 116 h 119"/>
                    <a:gd name="T10" fmla="*/ 396 w 396"/>
                    <a:gd name="T11" fmla="*/ 16 h 119"/>
                    <a:gd name="T12" fmla="*/ 396 w 396"/>
                    <a:gd name="T13" fmla="*/ 16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6" h="119">
                      <a:moveTo>
                        <a:pt x="396" y="16"/>
                      </a:moveTo>
                      <a:lnTo>
                        <a:pt x="164" y="119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4" y="116"/>
                      </a:lnTo>
                      <a:lnTo>
                        <a:pt x="396" y="16"/>
                      </a:lnTo>
                      <a:lnTo>
                        <a:pt x="396" y="16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C4B39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2" name="Freeform 68"/>
                <p:cNvSpPr>
                  <a:spLocks/>
                </p:cNvSpPr>
                <p:nvPr/>
              </p:nvSpPr>
              <p:spPr bwMode="auto">
                <a:xfrm>
                  <a:off x="3072" y="3468"/>
                  <a:ext cx="46" cy="209"/>
                </a:xfrm>
                <a:custGeom>
                  <a:avLst/>
                  <a:gdLst>
                    <a:gd name="T0" fmla="*/ 41 w 41"/>
                    <a:gd name="T1" fmla="*/ 0 h 191"/>
                    <a:gd name="T2" fmla="*/ 5 w 41"/>
                    <a:gd name="T3" fmla="*/ 191 h 191"/>
                    <a:gd name="T4" fmla="*/ 0 w 41"/>
                    <a:gd name="T5" fmla="*/ 185 h 191"/>
                    <a:gd name="T6" fmla="*/ 32 w 41"/>
                    <a:gd name="T7" fmla="*/ 6 h 191"/>
                    <a:gd name="T8" fmla="*/ 41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41" y="0"/>
                      </a:moveTo>
                      <a:lnTo>
                        <a:pt x="5" y="191"/>
                      </a:lnTo>
                      <a:lnTo>
                        <a:pt x="0" y="185"/>
                      </a:lnTo>
                      <a:lnTo>
                        <a:pt x="32" y="6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3" name="Freeform 69"/>
                <p:cNvSpPr>
                  <a:spLocks/>
                </p:cNvSpPr>
                <p:nvPr/>
              </p:nvSpPr>
              <p:spPr bwMode="auto">
                <a:xfrm>
                  <a:off x="2858" y="3670"/>
                  <a:ext cx="220" cy="145"/>
                </a:xfrm>
                <a:custGeom>
                  <a:avLst/>
                  <a:gdLst>
                    <a:gd name="T0" fmla="*/ 0 w 200"/>
                    <a:gd name="T1" fmla="*/ 131 h 131"/>
                    <a:gd name="T2" fmla="*/ 200 w 200"/>
                    <a:gd name="T3" fmla="*/ 6 h 131"/>
                    <a:gd name="T4" fmla="*/ 195 w 200"/>
                    <a:gd name="T5" fmla="*/ 0 h 131"/>
                    <a:gd name="T6" fmla="*/ 0 w 200"/>
                    <a:gd name="T7" fmla="*/ 123 h 131"/>
                    <a:gd name="T8" fmla="*/ 0 w 200"/>
                    <a:gd name="T9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131">
                      <a:moveTo>
                        <a:pt x="0" y="131"/>
                      </a:moveTo>
                      <a:lnTo>
                        <a:pt x="200" y="6"/>
                      </a:lnTo>
                      <a:lnTo>
                        <a:pt x="195" y="0"/>
                      </a:lnTo>
                      <a:lnTo>
                        <a:pt x="0" y="123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4" name="Freeform 70"/>
                <p:cNvSpPr>
                  <a:spLocks/>
                </p:cNvSpPr>
                <p:nvPr/>
              </p:nvSpPr>
              <p:spPr bwMode="auto">
                <a:xfrm>
                  <a:off x="2858" y="3474"/>
                  <a:ext cx="250" cy="341"/>
                </a:xfrm>
                <a:custGeom>
                  <a:avLst/>
                  <a:gdLst>
                    <a:gd name="T0" fmla="*/ 227 w 227"/>
                    <a:gd name="T1" fmla="*/ 0 h 310"/>
                    <a:gd name="T2" fmla="*/ 0 w 227"/>
                    <a:gd name="T3" fmla="*/ 110 h 310"/>
                    <a:gd name="T4" fmla="*/ 0 w 227"/>
                    <a:gd name="T5" fmla="*/ 310 h 310"/>
                    <a:gd name="T6" fmla="*/ 0 w 227"/>
                    <a:gd name="T7" fmla="*/ 310 h 310"/>
                    <a:gd name="T8" fmla="*/ 2 w 227"/>
                    <a:gd name="T9" fmla="*/ 111 h 310"/>
                    <a:gd name="T10" fmla="*/ 227 w 227"/>
                    <a:gd name="T11" fmla="*/ 0 h 310"/>
                    <a:gd name="T12" fmla="*/ 227 w 227"/>
                    <a:gd name="T13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7" h="310">
                      <a:moveTo>
                        <a:pt x="227" y="0"/>
                      </a:moveTo>
                      <a:lnTo>
                        <a:pt x="0" y="110"/>
                      </a:lnTo>
                      <a:lnTo>
                        <a:pt x="0" y="310"/>
                      </a:lnTo>
                      <a:lnTo>
                        <a:pt x="0" y="310"/>
                      </a:lnTo>
                      <a:lnTo>
                        <a:pt x="2" y="111"/>
                      </a:lnTo>
                      <a:lnTo>
                        <a:pt x="227" y="0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5" name="Freeform 71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37" cy="203"/>
                </a:xfrm>
                <a:custGeom>
                  <a:avLst/>
                  <a:gdLst>
                    <a:gd name="T0" fmla="*/ 0 w 34"/>
                    <a:gd name="T1" fmla="*/ 0 h 185"/>
                    <a:gd name="T2" fmla="*/ 28 w 34"/>
                    <a:gd name="T3" fmla="*/ 185 h 185"/>
                    <a:gd name="T4" fmla="*/ 34 w 34"/>
                    <a:gd name="T5" fmla="*/ 183 h 185"/>
                    <a:gd name="T6" fmla="*/ 8 w 34"/>
                    <a:gd name="T7" fmla="*/ 7 h 185"/>
                    <a:gd name="T8" fmla="*/ 0 w 34"/>
                    <a:gd name="T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5">
                      <a:moveTo>
                        <a:pt x="0" y="0"/>
                      </a:moveTo>
                      <a:lnTo>
                        <a:pt x="28" y="185"/>
                      </a:lnTo>
                      <a:lnTo>
                        <a:pt x="34" y="183"/>
                      </a:lnTo>
                      <a:lnTo>
                        <a:pt x="8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6" name="Freeform 72"/>
                <p:cNvSpPr>
                  <a:spLocks/>
                </p:cNvSpPr>
                <p:nvPr/>
              </p:nvSpPr>
              <p:spPr bwMode="auto">
                <a:xfrm>
                  <a:off x="2668" y="3653"/>
                  <a:ext cx="161" cy="163"/>
                </a:xfrm>
                <a:custGeom>
                  <a:avLst/>
                  <a:gdLst>
                    <a:gd name="T0" fmla="*/ 77 w 77"/>
                    <a:gd name="T1" fmla="*/ 79 h 79"/>
                    <a:gd name="T2" fmla="*/ 77 w 77"/>
                    <a:gd name="T3" fmla="*/ 74 h 79"/>
                    <a:gd name="T4" fmla="*/ 3 w 77"/>
                    <a:gd name="T5" fmla="*/ 0 h 79"/>
                    <a:gd name="T6" fmla="*/ 0 w 77"/>
                    <a:gd name="T7" fmla="*/ 1 h 79"/>
                    <a:gd name="T8" fmla="*/ 77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77" y="79"/>
                      </a:moveTo>
                      <a:cubicBezTo>
                        <a:pt x="77" y="79"/>
                        <a:pt x="77" y="74"/>
                        <a:pt x="77" y="7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77" y="79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7" name="Freeform 73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191" cy="355"/>
                </a:xfrm>
                <a:custGeom>
                  <a:avLst/>
                  <a:gdLst>
                    <a:gd name="T0" fmla="*/ 174 w 174"/>
                    <a:gd name="T1" fmla="*/ 323 h 323"/>
                    <a:gd name="T2" fmla="*/ 170 w 174"/>
                    <a:gd name="T3" fmla="*/ 132 h 323"/>
                    <a:gd name="T4" fmla="*/ 0 w 174"/>
                    <a:gd name="T5" fmla="*/ 0 h 323"/>
                    <a:gd name="T6" fmla="*/ 8 w 174"/>
                    <a:gd name="T7" fmla="*/ 7 h 323"/>
                    <a:gd name="T8" fmla="*/ 168 w 174"/>
                    <a:gd name="T9" fmla="*/ 132 h 323"/>
                    <a:gd name="T10" fmla="*/ 174 w 174"/>
                    <a:gd name="T11" fmla="*/ 323 h 323"/>
                    <a:gd name="T12" fmla="*/ 174 w 174"/>
                    <a:gd name="T13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3">
                      <a:moveTo>
                        <a:pt x="174" y="323"/>
                      </a:moveTo>
                      <a:lnTo>
                        <a:pt x="170" y="132"/>
                      </a:lnTo>
                      <a:lnTo>
                        <a:pt x="0" y="0"/>
                      </a:lnTo>
                      <a:lnTo>
                        <a:pt x="8" y="7"/>
                      </a:lnTo>
                      <a:lnTo>
                        <a:pt x="168" y="132"/>
                      </a:lnTo>
                      <a:lnTo>
                        <a:pt x="174" y="323"/>
                      </a:lnTo>
                      <a:lnTo>
                        <a:pt x="174" y="323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D4BA9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38" name="Group 74"/>
              <p:cNvGrpSpPr>
                <a:grpSpLocks/>
              </p:cNvGrpSpPr>
              <p:nvPr/>
            </p:nvGrpSpPr>
            <p:grpSpPr bwMode="auto">
              <a:xfrm>
                <a:off x="4720" y="2994"/>
                <a:ext cx="445" cy="426"/>
                <a:chOff x="3878" y="2568"/>
                <a:chExt cx="522" cy="500"/>
              </a:xfrm>
            </p:grpSpPr>
            <p:sp>
              <p:nvSpPr>
                <p:cNvPr id="11339" name="Freeform 75"/>
                <p:cNvSpPr>
                  <a:spLocks/>
                </p:cNvSpPr>
                <p:nvPr/>
              </p:nvSpPr>
              <p:spPr bwMode="auto">
                <a:xfrm>
                  <a:off x="4143" y="2582"/>
                  <a:ext cx="122" cy="94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0"/>
                  </a:srgbClr>
                </a:solidFill>
                <a:ln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0" name="Freeform 76"/>
                <p:cNvSpPr>
                  <a:spLocks/>
                </p:cNvSpPr>
                <p:nvPr/>
              </p:nvSpPr>
              <p:spPr bwMode="auto">
                <a:xfrm>
                  <a:off x="4188" y="2603"/>
                  <a:ext cx="14" cy="17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1" name="Freeform 77"/>
                <p:cNvSpPr>
                  <a:spLocks/>
                </p:cNvSpPr>
                <p:nvPr/>
              </p:nvSpPr>
              <p:spPr bwMode="auto">
                <a:xfrm>
                  <a:off x="4188" y="2617"/>
                  <a:ext cx="14" cy="17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2" name="Freeform 78"/>
                <p:cNvSpPr>
                  <a:spLocks noEditPoints="1"/>
                </p:cNvSpPr>
                <p:nvPr/>
              </p:nvSpPr>
              <p:spPr bwMode="auto">
                <a:xfrm>
                  <a:off x="4251" y="2613"/>
                  <a:ext cx="75" cy="107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3" name="Freeform 79"/>
                <p:cNvSpPr>
                  <a:spLocks noEditPoints="1"/>
                </p:cNvSpPr>
                <p:nvPr/>
              </p:nvSpPr>
              <p:spPr bwMode="auto">
                <a:xfrm>
                  <a:off x="4154" y="2574"/>
                  <a:ext cx="77" cy="106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4" name="Freeform 80"/>
                <p:cNvSpPr>
                  <a:spLocks/>
                </p:cNvSpPr>
                <p:nvPr/>
              </p:nvSpPr>
              <p:spPr bwMode="auto">
                <a:xfrm>
                  <a:off x="3878" y="2667"/>
                  <a:ext cx="310" cy="401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5" name="Freeform 81"/>
                <p:cNvSpPr>
                  <a:spLocks/>
                </p:cNvSpPr>
                <p:nvPr/>
              </p:nvSpPr>
              <p:spPr bwMode="auto">
                <a:xfrm>
                  <a:off x="4182" y="2648"/>
                  <a:ext cx="218" cy="420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6" name="Freeform 82"/>
                <p:cNvSpPr>
                  <a:spLocks/>
                </p:cNvSpPr>
                <p:nvPr/>
              </p:nvSpPr>
              <p:spPr bwMode="auto">
                <a:xfrm>
                  <a:off x="3878" y="2568"/>
                  <a:ext cx="522" cy="242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7" name="Freeform 83"/>
                <p:cNvSpPr>
                  <a:spLocks/>
                </p:cNvSpPr>
                <p:nvPr/>
              </p:nvSpPr>
              <p:spPr bwMode="auto">
                <a:xfrm>
                  <a:off x="3915" y="2581"/>
                  <a:ext cx="232" cy="92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8" name="Freeform 84"/>
                <p:cNvSpPr>
                  <a:spLocks/>
                </p:cNvSpPr>
                <p:nvPr/>
              </p:nvSpPr>
              <p:spPr bwMode="auto">
                <a:xfrm>
                  <a:off x="4146" y="2581"/>
                  <a:ext cx="222" cy="77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9" name="Freeform 85"/>
                <p:cNvSpPr>
                  <a:spLocks/>
                </p:cNvSpPr>
                <p:nvPr/>
              </p:nvSpPr>
              <p:spPr bwMode="auto">
                <a:xfrm>
                  <a:off x="3925" y="2658"/>
                  <a:ext cx="436" cy="12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0" name="Freeform 86"/>
                <p:cNvSpPr>
                  <a:spLocks/>
                </p:cNvSpPr>
                <p:nvPr/>
              </p:nvSpPr>
              <p:spPr bwMode="auto">
                <a:xfrm>
                  <a:off x="3905" y="2697"/>
                  <a:ext cx="45" cy="209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1" name="Freeform 87"/>
                <p:cNvSpPr>
                  <a:spLocks/>
                </p:cNvSpPr>
                <p:nvPr/>
              </p:nvSpPr>
              <p:spPr bwMode="auto">
                <a:xfrm>
                  <a:off x="3943" y="2899"/>
                  <a:ext cx="221" cy="141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2" name="Freeform 88"/>
                <p:cNvSpPr>
                  <a:spLocks/>
                </p:cNvSpPr>
                <p:nvPr/>
              </p:nvSpPr>
              <p:spPr bwMode="auto">
                <a:xfrm>
                  <a:off x="3915" y="2702"/>
                  <a:ext cx="252" cy="338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3" name="Freeform 89"/>
                <p:cNvSpPr>
                  <a:spLocks/>
                </p:cNvSpPr>
                <p:nvPr/>
              </p:nvSpPr>
              <p:spPr bwMode="auto">
                <a:xfrm>
                  <a:off x="4351" y="2672"/>
                  <a:ext cx="38" cy="205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4" name="Freeform 90"/>
                <p:cNvSpPr>
                  <a:spLocks/>
                </p:cNvSpPr>
                <p:nvPr/>
              </p:nvSpPr>
              <p:spPr bwMode="auto">
                <a:xfrm>
                  <a:off x="4197" y="2874"/>
                  <a:ext cx="160" cy="164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5" name="Freeform 91"/>
                <p:cNvSpPr>
                  <a:spLocks/>
                </p:cNvSpPr>
                <p:nvPr/>
              </p:nvSpPr>
              <p:spPr bwMode="auto">
                <a:xfrm>
                  <a:off x="4197" y="2672"/>
                  <a:ext cx="192" cy="357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431" name="AutoShape 167"/>
          <p:cNvSpPr>
            <a:spLocks noChangeAspect="1" noChangeArrowheads="1" noTextEdit="1"/>
          </p:cNvSpPr>
          <p:nvPr/>
        </p:nvSpPr>
        <p:spPr bwMode="auto">
          <a:xfrm>
            <a:off x="10045700" y="1968500"/>
            <a:ext cx="28098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TextBox 99"/>
          <p:cNvSpPr txBox="1"/>
          <p:nvPr/>
        </p:nvSpPr>
        <p:spPr>
          <a:xfrm>
            <a:off x="623294" y="235882"/>
            <a:ext cx="5479398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二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、对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《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标准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》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的几点理解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83360" y="6497884"/>
            <a:ext cx="2133600" cy="268139"/>
          </a:xfrm>
        </p:spPr>
        <p:txBody>
          <a:bodyPr/>
          <a:lstStyle/>
          <a:p>
            <a:fld id="{BEB59C2B-9A79-46B5-B274-79CBDE3B55CD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975688" y="6510002"/>
            <a:ext cx="2133600" cy="259941"/>
          </a:xfrm>
        </p:spPr>
        <p:txBody>
          <a:bodyPr/>
          <a:lstStyle/>
          <a:p>
            <a:fld id="{6C8A70CD-916F-434B-AEBF-BEF599FF749D}" type="slidenum">
              <a:rPr lang="en-US" altLang="zh-CN" smtClean="0"/>
              <a:pPr/>
              <a:t>15</a:t>
            </a:fld>
            <a:endParaRPr lang="en-US" altLang="zh-CN"/>
          </a:p>
        </p:txBody>
      </p:sp>
      <p:sp>
        <p:nvSpPr>
          <p:cNvPr id="91" name="TextBox 90"/>
          <p:cNvSpPr txBox="1"/>
          <p:nvPr/>
        </p:nvSpPr>
        <p:spPr>
          <a:xfrm>
            <a:off x="877732" y="1005641"/>
            <a:ext cx="7083436" cy="6463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1.  </a:t>
            </a:r>
            <a:r>
              <a:rPr lang="zh-CN" altLang="en-US" sz="2400" dirty="0" smtClean="0"/>
              <a:t>强调为</a:t>
            </a:r>
            <a:r>
              <a:rPr lang="zh-CN" altLang="en-US" sz="2400" dirty="0"/>
              <a:t>国奉献精神</a:t>
            </a:r>
            <a:r>
              <a:rPr lang="zh-CN" altLang="en-US" sz="2400" dirty="0" smtClean="0"/>
              <a:t>；</a:t>
            </a:r>
            <a:endParaRPr lang="zh-CN" altLang="en-US" sz="2400" dirty="0"/>
          </a:p>
        </p:txBody>
      </p:sp>
      <p:sp>
        <p:nvSpPr>
          <p:cNvPr id="92" name="TextBox 91"/>
          <p:cNvSpPr txBox="1"/>
          <p:nvPr/>
        </p:nvSpPr>
        <p:spPr>
          <a:xfrm>
            <a:off x="911609" y="1674085"/>
            <a:ext cx="7692839" cy="120032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2.  </a:t>
            </a:r>
            <a:r>
              <a:rPr lang="zh-CN" altLang="en-US" sz="2400" dirty="0" smtClean="0"/>
              <a:t>突出对教学能力的要求</a:t>
            </a:r>
            <a:r>
              <a:rPr lang="en-US" altLang="zh-CN" sz="2400" dirty="0" smtClean="0"/>
              <a:t>——</a:t>
            </a:r>
            <a:br>
              <a:rPr lang="en-US" altLang="zh-CN" sz="2400" dirty="0" smtClean="0"/>
            </a:br>
            <a:r>
              <a:rPr lang="en-US" altLang="zh-CN" sz="2400" dirty="0" smtClean="0"/>
              <a:t>     </a:t>
            </a:r>
            <a:r>
              <a:rPr lang="zh-CN" altLang="en-US" sz="2400" dirty="0" smtClean="0"/>
              <a:t>过硬</a:t>
            </a:r>
            <a:r>
              <a:rPr lang="zh-CN" altLang="en-US" sz="2400" dirty="0"/>
              <a:t>的汉语教学功底，能够胜任不同类型的教学任务；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921037" y="2892387"/>
            <a:ext cx="6982155" cy="6463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3.  </a:t>
            </a:r>
            <a:r>
              <a:rPr lang="zh-CN" altLang="en-US" sz="2400" dirty="0"/>
              <a:t>开阔的文化和国际化</a:t>
            </a:r>
            <a:r>
              <a:rPr lang="zh-CN" altLang="en-US" sz="2400" dirty="0" smtClean="0"/>
              <a:t>视野；</a:t>
            </a:r>
            <a:endParaRPr lang="zh-CN" altLang="en-US" sz="2400" dirty="0"/>
          </a:p>
        </p:txBody>
      </p:sp>
      <p:sp>
        <p:nvSpPr>
          <p:cNvPr id="94" name="TextBox 93"/>
          <p:cNvSpPr txBox="1"/>
          <p:nvPr/>
        </p:nvSpPr>
        <p:spPr>
          <a:xfrm>
            <a:off x="1532660" y="3679675"/>
            <a:ext cx="6184213" cy="6463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4.  </a:t>
            </a:r>
            <a:r>
              <a:rPr lang="zh-CN" altLang="en-US" sz="2400" dirty="0"/>
              <a:t>良好的项目策划、实施能力</a:t>
            </a:r>
            <a:r>
              <a:rPr lang="zh-CN" altLang="en-US" sz="2400" dirty="0" smtClean="0"/>
              <a:t>；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634554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66" name="Group 402"/>
          <p:cNvGrpSpPr>
            <a:grpSpLocks/>
          </p:cNvGrpSpPr>
          <p:nvPr/>
        </p:nvGrpSpPr>
        <p:grpSpPr bwMode="auto">
          <a:xfrm>
            <a:off x="-27853" y="3596240"/>
            <a:ext cx="1824038" cy="2877412"/>
            <a:chOff x="4691" y="2553"/>
            <a:chExt cx="1149" cy="1620"/>
          </a:xfrm>
        </p:grpSpPr>
        <p:grpSp>
          <p:nvGrpSpPr>
            <p:cNvPr id="11273" name="Group 9"/>
            <p:cNvGrpSpPr>
              <a:grpSpLocks/>
            </p:cNvGrpSpPr>
            <p:nvPr/>
          </p:nvGrpSpPr>
          <p:grpSpPr bwMode="auto">
            <a:xfrm>
              <a:off x="5042" y="3530"/>
              <a:ext cx="561" cy="643"/>
              <a:chOff x="5250" y="3618"/>
              <a:chExt cx="658" cy="754"/>
            </a:xfrm>
          </p:grpSpPr>
          <p:sp>
            <p:nvSpPr>
              <p:cNvPr id="11274" name="Freeform 10"/>
              <p:cNvSpPr>
                <a:spLocks/>
              </p:cNvSpPr>
              <p:nvPr/>
            </p:nvSpPr>
            <p:spPr bwMode="auto">
              <a:xfrm>
                <a:off x="5494" y="3714"/>
                <a:ext cx="414" cy="658"/>
              </a:xfrm>
              <a:custGeom>
                <a:avLst/>
                <a:gdLst>
                  <a:gd name="T0" fmla="*/ 0 w 414"/>
                  <a:gd name="T1" fmla="*/ 188 h 658"/>
                  <a:gd name="T2" fmla="*/ 414 w 414"/>
                  <a:gd name="T3" fmla="*/ 0 h 658"/>
                  <a:gd name="T4" fmla="*/ 390 w 414"/>
                  <a:gd name="T5" fmla="*/ 450 h 658"/>
                  <a:gd name="T6" fmla="*/ 2 w 414"/>
                  <a:gd name="T7" fmla="*/ 658 h 658"/>
                  <a:gd name="T8" fmla="*/ 0 w 414"/>
                  <a:gd name="T9" fmla="*/ 188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658">
                    <a:moveTo>
                      <a:pt x="0" y="188"/>
                    </a:moveTo>
                    <a:lnTo>
                      <a:pt x="414" y="0"/>
                    </a:lnTo>
                    <a:lnTo>
                      <a:pt x="390" y="450"/>
                    </a:lnTo>
                    <a:lnTo>
                      <a:pt x="2" y="658"/>
                    </a:lnTo>
                    <a:lnTo>
                      <a:pt x="0" y="188"/>
                    </a:lnTo>
                    <a:close/>
                  </a:path>
                </a:pathLst>
              </a:custGeom>
              <a:solidFill>
                <a:srgbClr val="6C5938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5" name="Freeform 11"/>
              <p:cNvSpPr>
                <a:spLocks/>
              </p:cNvSpPr>
              <p:nvPr/>
            </p:nvSpPr>
            <p:spPr bwMode="auto">
              <a:xfrm>
                <a:off x="5250" y="3618"/>
                <a:ext cx="253" cy="746"/>
              </a:xfrm>
              <a:custGeom>
                <a:avLst/>
                <a:gdLst>
                  <a:gd name="T0" fmla="*/ 253 w 253"/>
                  <a:gd name="T1" fmla="*/ 276 h 746"/>
                  <a:gd name="T2" fmla="*/ 0 w 253"/>
                  <a:gd name="T3" fmla="*/ 0 h 746"/>
                  <a:gd name="T4" fmla="*/ 24 w 253"/>
                  <a:gd name="T5" fmla="*/ 518 h 746"/>
                  <a:gd name="T6" fmla="*/ 251 w 253"/>
                  <a:gd name="T7" fmla="*/ 746 h 746"/>
                  <a:gd name="T8" fmla="*/ 253 w 253"/>
                  <a:gd name="T9" fmla="*/ 27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46">
                    <a:moveTo>
                      <a:pt x="253" y="276"/>
                    </a:moveTo>
                    <a:lnTo>
                      <a:pt x="0" y="0"/>
                    </a:lnTo>
                    <a:lnTo>
                      <a:pt x="24" y="518"/>
                    </a:lnTo>
                    <a:lnTo>
                      <a:pt x="251" y="746"/>
                    </a:lnTo>
                    <a:lnTo>
                      <a:pt x="253" y="276"/>
                    </a:lnTo>
                    <a:close/>
                  </a:path>
                </a:pathLst>
              </a:custGeom>
              <a:solidFill>
                <a:srgbClr val="B39A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6" name="Group 12"/>
            <p:cNvGrpSpPr>
              <a:grpSpLocks/>
            </p:cNvGrpSpPr>
            <p:nvPr/>
          </p:nvGrpSpPr>
          <p:grpSpPr bwMode="auto">
            <a:xfrm>
              <a:off x="4782" y="3685"/>
              <a:ext cx="378" cy="305"/>
              <a:chOff x="4612" y="3798"/>
              <a:chExt cx="444" cy="358"/>
            </a:xfrm>
          </p:grpSpPr>
          <p:sp>
            <p:nvSpPr>
              <p:cNvPr id="11277" name="Freeform 13"/>
              <p:cNvSpPr>
                <a:spLocks/>
              </p:cNvSpPr>
              <p:nvPr/>
            </p:nvSpPr>
            <p:spPr bwMode="auto">
              <a:xfrm>
                <a:off x="4862" y="3798"/>
                <a:ext cx="194" cy="358"/>
              </a:xfrm>
              <a:custGeom>
                <a:avLst/>
                <a:gdLst>
                  <a:gd name="T0" fmla="*/ 0 w 194"/>
                  <a:gd name="T1" fmla="*/ 176 h 358"/>
                  <a:gd name="T2" fmla="*/ 178 w 194"/>
                  <a:gd name="T3" fmla="*/ 0 h 358"/>
                  <a:gd name="T4" fmla="*/ 194 w 194"/>
                  <a:gd name="T5" fmla="*/ 186 h 358"/>
                  <a:gd name="T6" fmla="*/ 20 w 194"/>
                  <a:gd name="T7" fmla="*/ 358 h 358"/>
                  <a:gd name="T8" fmla="*/ 0 w 194"/>
                  <a:gd name="T9" fmla="*/ 176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358">
                    <a:moveTo>
                      <a:pt x="0" y="176"/>
                    </a:moveTo>
                    <a:lnTo>
                      <a:pt x="178" y="0"/>
                    </a:lnTo>
                    <a:lnTo>
                      <a:pt x="194" y="186"/>
                    </a:lnTo>
                    <a:lnTo>
                      <a:pt x="20" y="35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9B8E7B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14"/>
              <p:cNvSpPr>
                <a:spLocks/>
              </p:cNvSpPr>
              <p:nvPr/>
            </p:nvSpPr>
            <p:spPr bwMode="auto">
              <a:xfrm>
                <a:off x="4612" y="3818"/>
                <a:ext cx="266" cy="330"/>
              </a:xfrm>
              <a:custGeom>
                <a:avLst/>
                <a:gdLst>
                  <a:gd name="T0" fmla="*/ 0 w 266"/>
                  <a:gd name="T1" fmla="*/ 0 h 330"/>
                  <a:gd name="T2" fmla="*/ 250 w 266"/>
                  <a:gd name="T3" fmla="*/ 164 h 330"/>
                  <a:gd name="T4" fmla="*/ 266 w 266"/>
                  <a:gd name="T5" fmla="*/ 330 h 330"/>
                  <a:gd name="T6" fmla="*/ 2 w 266"/>
                  <a:gd name="T7" fmla="*/ 162 h 330"/>
                  <a:gd name="T8" fmla="*/ 0 w 266"/>
                  <a:gd name="T9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30">
                    <a:moveTo>
                      <a:pt x="0" y="0"/>
                    </a:moveTo>
                    <a:lnTo>
                      <a:pt x="250" y="164"/>
                    </a:lnTo>
                    <a:lnTo>
                      <a:pt x="266" y="330"/>
                    </a:lnTo>
                    <a:lnTo>
                      <a:pt x="2" y="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A4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81" name="Oval 17"/>
            <p:cNvSpPr>
              <a:spLocks noChangeArrowheads="1"/>
            </p:cNvSpPr>
            <p:nvPr/>
          </p:nvSpPr>
          <p:spPr bwMode="auto">
            <a:xfrm>
              <a:off x="4691" y="3548"/>
              <a:ext cx="619" cy="373"/>
            </a:xfrm>
            <a:prstGeom prst="ellipse">
              <a:avLst/>
            </a:prstGeom>
            <a:gradFill rotWithShape="1">
              <a:gsLst>
                <a:gs pos="0">
                  <a:srgbClr val="828282">
                    <a:alpha val="60001"/>
                  </a:srgbClr>
                </a:gs>
                <a:gs pos="100000">
                  <a:srgbClr val="828282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665" name="Group 401"/>
            <p:cNvGrpSpPr>
              <a:grpSpLocks/>
            </p:cNvGrpSpPr>
            <p:nvPr/>
          </p:nvGrpSpPr>
          <p:grpSpPr bwMode="auto">
            <a:xfrm>
              <a:off x="4693" y="2553"/>
              <a:ext cx="1147" cy="1302"/>
              <a:chOff x="4693" y="2553"/>
              <a:chExt cx="1147" cy="1302"/>
            </a:xfrm>
          </p:grpSpPr>
          <p:sp>
            <p:nvSpPr>
              <p:cNvPr id="11280" name="Oval 16"/>
              <p:cNvSpPr>
                <a:spLocks noChangeArrowheads="1"/>
              </p:cNvSpPr>
              <p:nvPr/>
            </p:nvSpPr>
            <p:spPr bwMode="auto">
              <a:xfrm>
                <a:off x="4693" y="3438"/>
                <a:ext cx="1147" cy="417"/>
              </a:xfrm>
              <a:prstGeom prst="ellipse">
                <a:avLst/>
              </a:prstGeom>
              <a:gradFill rotWithShape="1">
                <a:gsLst>
                  <a:gs pos="0">
                    <a:srgbClr val="828282">
                      <a:alpha val="80000"/>
                    </a:srgbClr>
                  </a:gs>
                  <a:gs pos="100000">
                    <a:srgbClr val="828282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1282" name="Group 18"/>
              <p:cNvGrpSpPr>
                <a:grpSpLocks/>
              </p:cNvGrpSpPr>
              <p:nvPr/>
            </p:nvGrpSpPr>
            <p:grpSpPr bwMode="auto">
              <a:xfrm>
                <a:off x="5009" y="3031"/>
                <a:ext cx="637" cy="737"/>
                <a:chOff x="4933" y="3016"/>
                <a:chExt cx="747" cy="864"/>
              </a:xfrm>
            </p:grpSpPr>
            <p:sp>
              <p:nvSpPr>
                <p:cNvPr id="11283" name="Freeform 19"/>
                <p:cNvSpPr>
                  <a:spLocks/>
                </p:cNvSpPr>
                <p:nvPr/>
              </p:nvSpPr>
              <p:spPr bwMode="auto">
                <a:xfrm>
                  <a:off x="4933" y="3016"/>
                  <a:ext cx="747" cy="285"/>
                </a:xfrm>
                <a:custGeom>
                  <a:avLst/>
                  <a:gdLst>
                    <a:gd name="T0" fmla="*/ 680 w 680"/>
                    <a:gd name="T1" fmla="*/ 140 h 259"/>
                    <a:gd name="T2" fmla="*/ 387 w 680"/>
                    <a:gd name="T3" fmla="*/ 0 h 259"/>
                    <a:gd name="T4" fmla="*/ 0 w 680"/>
                    <a:gd name="T5" fmla="*/ 68 h 259"/>
                    <a:gd name="T6" fmla="*/ 246 w 680"/>
                    <a:gd name="T7" fmla="*/ 259 h 259"/>
                    <a:gd name="T8" fmla="*/ 680 w 680"/>
                    <a:gd name="T9" fmla="*/ 14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" h="259">
                      <a:moveTo>
                        <a:pt x="680" y="140"/>
                      </a:moveTo>
                      <a:lnTo>
                        <a:pt x="387" y="0"/>
                      </a:lnTo>
                      <a:lnTo>
                        <a:pt x="0" y="68"/>
                      </a:lnTo>
                      <a:lnTo>
                        <a:pt x="246" y="259"/>
                      </a:lnTo>
                      <a:lnTo>
                        <a:pt x="680" y="140"/>
                      </a:lnTo>
                      <a:close/>
                    </a:path>
                  </a:pathLst>
                </a:custGeom>
                <a:solidFill>
                  <a:srgbClr val="AC92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4" name="Freeform 20"/>
                <p:cNvSpPr>
                  <a:spLocks/>
                </p:cNvSpPr>
                <p:nvPr/>
              </p:nvSpPr>
              <p:spPr bwMode="auto">
                <a:xfrm>
                  <a:off x="4933" y="3091"/>
                  <a:ext cx="297" cy="789"/>
                </a:xfrm>
                <a:custGeom>
                  <a:avLst/>
                  <a:gdLst>
                    <a:gd name="T0" fmla="*/ 47 w 270"/>
                    <a:gd name="T1" fmla="*/ 463 h 718"/>
                    <a:gd name="T2" fmla="*/ 270 w 270"/>
                    <a:gd name="T3" fmla="*/ 718 h 718"/>
                    <a:gd name="T4" fmla="*/ 246 w 270"/>
                    <a:gd name="T5" fmla="*/ 191 h 718"/>
                    <a:gd name="T6" fmla="*/ 0 w 270"/>
                    <a:gd name="T7" fmla="*/ 0 h 718"/>
                    <a:gd name="T8" fmla="*/ 47 w 270"/>
                    <a:gd name="T9" fmla="*/ 463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718">
                      <a:moveTo>
                        <a:pt x="47" y="463"/>
                      </a:moveTo>
                      <a:lnTo>
                        <a:pt x="270" y="718"/>
                      </a:lnTo>
                      <a:lnTo>
                        <a:pt x="246" y="191"/>
                      </a:lnTo>
                      <a:lnTo>
                        <a:pt x="0" y="0"/>
                      </a:lnTo>
                      <a:lnTo>
                        <a:pt x="47" y="463"/>
                      </a:lnTo>
                      <a:close/>
                    </a:path>
                  </a:pathLst>
                </a:custGeom>
                <a:solidFill>
                  <a:srgbClr val="B39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5" name="Freeform 21"/>
                <p:cNvSpPr>
                  <a:spLocks/>
                </p:cNvSpPr>
                <p:nvPr/>
              </p:nvSpPr>
              <p:spPr bwMode="auto">
                <a:xfrm>
                  <a:off x="5203" y="3171"/>
                  <a:ext cx="477" cy="709"/>
                </a:xfrm>
                <a:custGeom>
                  <a:avLst/>
                  <a:gdLst>
                    <a:gd name="T0" fmla="*/ 400 w 434"/>
                    <a:gd name="T1" fmla="*/ 478 h 646"/>
                    <a:gd name="T2" fmla="*/ 434 w 434"/>
                    <a:gd name="T3" fmla="*/ 0 h 646"/>
                    <a:gd name="T4" fmla="*/ 0 w 434"/>
                    <a:gd name="T5" fmla="*/ 119 h 646"/>
                    <a:gd name="T6" fmla="*/ 24 w 434"/>
                    <a:gd name="T7" fmla="*/ 646 h 646"/>
                    <a:gd name="T8" fmla="*/ 400 w 434"/>
                    <a:gd name="T9" fmla="*/ 478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4" h="646">
                      <a:moveTo>
                        <a:pt x="400" y="478"/>
                      </a:moveTo>
                      <a:lnTo>
                        <a:pt x="434" y="0"/>
                      </a:lnTo>
                      <a:lnTo>
                        <a:pt x="0" y="119"/>
                      </a:lnTo>
                      <a:lnTo>
                        <a:pt x="24" y="646"/>
                      </a:lnTo>
                      <a:lnTo>
                        <a:pt x="400" y="478"/>
                      </a:lnTo>
                      <a:close/>
                    </a:path>
                  </a:pathLst>
                </a:custGeom>
                <a:solidFill>
                  <a:srgbClr val="A88B58"/>
                </a:solidFill>
                <a:ln w="8001" cap="flat">
                  <a:solidFill>
                    <a:srgbClr val="B0966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6" name="Freeform 22"/>
                <p:cNvSpPr>
                  <a:spLocks/>
                </p:cNvSpPr>
                <p:nvPr/>
              </p:nvSpPr>
              <p:spPr bwMode="auto">
                <a:xfrm>
                  <a:off x="5055" y="3080"/>
                  <a:ext cx="483" cy="221"/>
                </a:xfrm>
                <a:custGeom>
                  <a:avLst/>
                  <a:gdLst>
                    <a:gd name="T0" fmla="*/ 32 w 440"/>
                    <a:gd name="T1" fmla="*/ 199 h 201"/>
                    <a:gd name="T2" fmla="*/ 32 w 440"/>
                    <a:gd name="T3" fmla="*/ 201 h 201"/>
                    <a:gd name="T4" fmla="*/ 32 w 440"/>
                    <a:gd name="T5" fmla="*/ 195 h 201"/>
                    <a:gd name="T6" fmla="*/ 28 w 440"/>
                    <a:gd name="T7" fmla="*/ 197 h 201"/>
                    <a:gd name="T8" fmla="*/ 28 w 440"/>
                    <a:gd name="T9" fmla="*/ 191 h 201"/>
                    <a:gd name="T10" fmla="*/ 26 w 440"/>
                    <a:gd name="T11" fmla="*/ 193 h 201"/>
                    <a:gd name="T12" fmla="*/ 26 w 440"/>
                    <a:gd name="T13" fmla="*/ 189 h 201"/>
                    <a:gd name="T14" fmla="*/ 22 w 440"/>
                    <a:gd name="T15" fmla="*/ 191 h 201"/>
                    <a:gd name="T16" fmla="*/ 22 w 440"/>
                    <a:gd name="T17" fmla="*/ 185 h 201"/>
                    <a:gd name="T18" fmla="*/ 20 w 440"/>
                    <a:gd name="T19" fmla="*/ 189 h 201"/>
                    <a:gd name="T20" fmla="*/ 20 w 440"/>
                    <a:gd name="T21" fmla="*/ 184 h 201"/>
                    <a:gd name="T22" fmla="*/ 18 w 440"/>
                    <a:gd name="T23" fmla="*/ 187 h 201"/>
                    <a:gd name="T24" fmla="*/ 18 w 440"/>
                    <a:gd name="T25" fmla="*/ 182 h 201"/>
                    <a:gd name="T26" fmla="*/ 17 w 440"/>
                    <a:gd name="T27" fmla="*/ 184 h 201"/>
                    <a:gd name="T28" fmla="*/ 17 w 440"/>
                    <a:gd name="T29" fmla="*/ 180 h 201"/>
                    <a:gd name="T30" fmla="*/ 13 w 440"/>
                    <a:gd name="T31" fmla="*/ 184 h 201"/>
                    <a:gd name="T32" fmla="*/ 11 w 440"/>
                    <a:gd name="T33" fmla="*/ 182 h 201"/>
                    <a:gd name="T34" fmla="*/ 11 w 440"/>
                    <a:gd name="T35" fmla="*/ 176 h 201"/>
                    <a:gd name="T36" fmla="*/ 9 w 440"/>
                    <a:gd name="T37" fmla="*/ 180 h 201"/>
                    <a:gd name="T38" fmla="*/ 9 w 440"/>
                    <a:gd name="T39" fmla="*/ 174 h 201"/>
                    <a:gd name="T40" fmla="*/ 7 w 440"/>
                    <a:gd name="T41" fmla="*/ 176 h 201"/>
                    <a:gd name="T42" fmla="*/ 7 w 440"/>
                    <a:gd name="T43" fmla="*/ 170 h 201"/>
                    <a:gd name="T44" fmla="*/ 5 w 440"/>
                    <a:gd name="T45" fmla="*/ 172 h 201"/>
                    <a:gd name="T46" fmla="*/ 5 w 440"/>
                    <a:gd name="T47" fmla="*/ 167 h 201"/>
                    <a:gd name="T48" fmla="*/ 1 w 440"/>
                    <a:gd name="T49" fmla="*/ 170 h 201"/>
                    <a:gd name="T50" fmla="*/ 1 w 440"/>
                    <a:gd name="T51" fmla="*/ 165 h 201"/>
                    <a:gd name="T52" fmla="*/ 0 w 440"/>
                    <a:gd name="T53" fmla="*/ 167 h 201"/>
                    <a:gd name="T54" fmla="*/ 0 w 440"/>
                    <a:gd name="T55" fmla="*/ 95 h 201"/>
                    <a:gd name="T56" fmla="*/ 400 w 440"/>
                    <a:gd name="T57" fmla="*/ 0 h 201"/>
                    <a:gd name="T58" fmla="*/ 440 w 440"/>
                    <a:gd name="T59" fmla="*/ 19 h 201"/>
                    <a:gd name="T60" fmla="*/ 32 w 440"/>
                    <a:gd name="T61" fmla="*/ 119 h 201"/>
                    <a:gd name="T62" fmla="*/ 32 w 440"/>
                    <a:gd name="T63" fmla="*/ 199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0" h="201">
                      <a:moveTo>
                        <a:pt x="32" y="199"/>
                      </a:moveTo>
                      <a:lnTo>
                        <a:pt x="32" y="201"/>
                      </a:lnTo>
                      <a:lnTo>
                        <a:pt x="32" y="195"/>
                      </a:lnTo>
                      <a:lnTo>
                        <a:pt x="28" y="197"/>
                      </a:lnTo>
                      <a:lnTo>
                        <a:pt x="28" y="191"/>
                      </a:lnTo>
                      <a:lnTo>
                        <a:pt x="26" y="193"/>
                      </a:lnTo>
                      <a:lnTo>
                        <a:pt x="26" y="189"/>
                      </a:lnTo>
                      <a:lnTo>
                        <a:pt x="22" y="191"/>
                      </a:lnTo>
                      <a:lnTo>
                        <a:pt x="22" y="185"/>
                      </a:lnTo>
                      <a:lnTo>
                        <a:pt x="20" y="189"/>
                      </a:lnTo>
                      <a:lnTo>
                        <a:pt x="20" y="184"/>
                      </a:lnTo>
                      <a:lnTo>
                        <a:pt x="18" y="187"/>
                      </a:lnTo>
                      <a:lnTo>
                        <a:pt x="18" y="182"/>
                      </a:lnTo>
                      <a:lnTo>
                        <a:pt x="17" y="184"/>
                      </a:lnTo>
                      <a:lnTo>
                        <a:pt x="17" y="180"/>
                      </a:lnTo>
                      <a:lnTo>
                        <a:pt x="13" y="184"/>
                      </a:lnTo>
                      <a:lnTo>
                        <a:pt x="11" y="182"/>
                      </a:lnTo>
                      <a:lnTo>
                        <a:pt x="11" y="176"/>
                      </a:lnTo>
                      <a:lnTo>
                        <a:pt x="9" y="180"/>
                      </a:lnTo>
                      <a:lnTo>
                        <a:pt x="9" y="174"/>
                      </a:lnTo>
                      <a:lnTo>
                        <a:pt x="7" y="176"/>
                      </a:lnTo>
                      <a:lnTo>
                        <a:pt x="7" y="170"/>
                      </a:lnTo>
                      <a:lnTo>
                        <a:pt x="5" y="172"/>
                      </a:lnTo>
                      <a:lnTo>
                        <a:pt x="5" y="167"/>
                      </a:lnTo>
                      <a:lnTo>
                        <a:pt x="1" y="170"/>
                      </a:lnTo>
                      <a:lnTo>
                        <a:pt x="1" y="165"/>
                      </a:lnTo>
                      <a:lnTo>
                        <a:pt x="0" y="167"/>
                      </a:lnTo>
                      <a:lnTo>
                        <a:pt x="0" y="95"/>
                      </a:lnTo>
                      <a:lnTo>
                        <a:pt x="400" y="0"/>
                      </a:lnTo>
                      <a:lnTo>
                        <a:pt x="440" y="19"/>
                      </a:lnTo>
                      <a:lnTo>
                        <a:pt x="32" y="119"/>
                      </a:lnTo>
                      <a:lnTo>
                        <a:pt x="32" y="199"/>
                      </a:lnTo>
                      <a:close/>
                    </a:path>
                  </a:pathLst>
                </a:custGeom>
                <a:solidFill>
                  <a:srgbClr val="D8C9B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7" name="Freeform 23"/>
                <p:cNvSpPr>
                  <a:spLocks/>
                </p:cNvSpPr>
                <p:nvPr/>
              </p:nvSpPr>
              <p:spPr bwMode="auto">
                <a:xfrm>
                  <a:off x="5073" y="3091"/>
                  <a:ext cx="445" cy="108"/>
                </a:xfrm>
                <a:custGeom>
                  <a:avLst/>
                  <a:gdLst>
                    <a:gd name="T0" fmla="*/ 406 w 406"/>
                    <a:gd name="T1" fmla="*/ 2 h 98"/>
                    <a:gd name="T2" fmla="*/ 1 w 406"/>
                    <a:gd name="T3" fmla="*/ 98 h 98"/>
                    <a:gd name="T4" fmla="*/ 0 w 406"/>
                    <a:gd name="T5" fmla="*/ 96 h 98"/>
                    <a:gd name="T6" fmla="*/ 404 w 406"/>
                    <a:gd name="T7" fmla="*/ 0 h 98"/>
                    <a:gd name="T8" fmla="*/ 406 w 406"/>
                    <a:gd name="T9" fmla="*/ 2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6" h="98">
                      <a:moveTo>
                        <a:pt x="406" y="2"/>
                      </a:moveTo>
                      <a:lnTo>
                        <a:pt x="1" y="98"/>
                      </a:lnTo>
                      <a:lnTo>
                        <a:pt x="0" y="96"/>
                      </a:lnTo>
                      <a:lnTo>
                        <a:pt x="404" y="0"/>
                      </a:lnTo>
                      <a:lnTo>
                        <a:pt x="406" y="2"/>
                      </a:lnTo>
                      <a:close/>
                    </a:path>
                  </a:pathLst>
                </a:custGeom>
                <a:solidFill>
                  <a:srgbClr val="D0C0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8" name="Freeform 24"/>
                <p:cNvSpPr>
                  <a:spLocks/>
                </p:cNvSpPr>
                <p:nvPr/>
              </p:nvSpPr>
              <p:spPr bwMode="auto">
                <a:xfrm>
                  <a:off x="5577" y="3637"/>
                  <a:ext cx="17" cy="14"/>
                </a:xfrm>
                <a:custGeom>
                  <a:avLst/>
                  <a:gdLst>
                    <a:gd name="T0" fmla="*/ 5 w 8"/>
                    <a:gd name="T1" fmla="*/ 6 h 7"/>
                    <a:gd name="T2" fmla="*/ 1 w 8"/>
                    <a:gd name="T3" fmla="*/ 6 h 7"/>
                    <a:gd name="T4" fmla="*/ 4 w 8"/>
                    <a:gd name="T5" fmla="*/ 1 h 7"/>
                    <a:gd name="T6" fmla="*/ 7 w 8"/>
                    <a:gd name="T7" fmla="*/ 1 h 7"/>
                    <a:gd name="T8" fmla="*/ 5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5" y="6"/>
                      </a:moveTo>
                      <a:cubicBezTo>
                        <a:pt x="3" y="7"/>
                        <a:pt x="2" y="7"/>
                        <a:pt x="1" y="6"/>
                      </a:cubicBezTo>
                      <a:cubicBezTo>
                        <a:pt x="0" y="4"/>
                        <a:pt x="2" y="2"/>
                        <a:pt x="4" y="1"/>
                      </a:cubicBezTo>
                      <a:cubicBezTo>
                        <a:pt x="5" y="0"/>
                        <a:pt x="7" y="0"/>
                        <a:pt x="7" y="1"/>
                      </a:cubicBezTo>
                      <a:cubicBezTo>
                        <a:pt x="8" y="3"/>
                        <a:pt x="6" y="5"/>
                        <a:pt x="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9" name="Freeform 25"/>
                <p:cNvSpPr>
                  <a:spLocks/>
                </p:cNvSpPr>
                <p:nvPr/>
              </p:nvSpPr>
              <p:spPr bwMode="auto">
                <a:xfrm>
                  <a:off x="5579" y="3650"/>
                  <a:ext cx="12" cy="18"/>
                </a:xfrm>
                <a:custGeom>
                  <a:avLst/>
                  <a:gdLst>
                    <a:gd name="T0" fmla="*/ 6 w 6"/>
                    <a:gd name="T1" fmla="*/ 2 h 9"/>
                    <a:gd name="T2" fmla="*/ 5 w 6"/>
                    <a:gd name="T3" fmla="*/ 7 h 9"/>
                    <a:gd name="T4" fmla="*/ 0 w 6"/>
                    <a:gd name="T5" fmla="*/ 8 h 9"/>
                    <a:gd name="T6" fmla="*/ 0 w 6"/>
                    <a:gd name="T7" fmla="*/ 5 h 9"/>
                    <a:gd name="T8" fmla="*/ 6 w 6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6" y="2"/>
                      </a:moveTo>
                      <a:cubicBezTo>
                        <a:pt x="6" y="3"/>
                        <a:pt x="6" y="5"/>
                        <a:pt x="5" y="7"/>
                      </a:cubicBezTo>
                      <a:cubicBezTo>
                        <a:pt x="3" y="8"/>
                        <a:pt x="1" y="9"/>
                        <a:pt x="0" y="8"/>
                      </a:cubicBez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1" y="2"/>
                        <a:pt x="4" y="0"/>
                        <a:pt x="6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0" name="Freeform 26"/>
                <p:cNvSpPr>
                  <a:spLocks noEditPoints="1"/>
                </p:cNvSpPr>
                <p:nvPr/>
              </p:nvSpPr>
              <p:spPr bwMode="auto">
                <a:xfrm>
                  <a:off x="5451" y="3647"/>
                  <a:ext cx="78" cy="107"/>
                </a:xfrm>
                <a:custGeom>
                  <a:avLst/>
                  <a:gdLst>
                    <a:gd name="T0" fmla="*/ 9 w 37"/>
                    <a:gd name="T1" fmla="*/ 48 h 52"/>
                    <a:gd name="T2" fmla="*/ 13 w 37"/>
                    <a:gd name="T3" fmla="*/ 38 h 52"/>
                    <a:gd name="T4" fmla="*/ 21 w 37"/>
                    <a:gd name="T5" fmla="*/ 42 h 52"/>
                    <a:gd name="T6" fmla="*/ 33 w 37"/>
                    <a:gd name="T7" fmla="*/ 38 h 52"/>
                    <a:gd name="T8" fmla="*/ 36 w 37"/>
                    <a:gd name="T9" fmla="*/ 10 h 52"/>
                    <a:gd name="T10" fmla="*/ 32 w 37"/>
                    <a:gd name="T11" fmla="*/ 6 h 52"/>
                    <a:gd name="T12" fmla="*/ 35 w 37"/>
                    <a:gd name="T13" fmla="*/ 7 h 52"/>
                    <a:gd name="T14" fmla="*/ 1 w 37"/>
                    <a:gd name="T15" fmla="*/ 14 h 52"/>
                    <a:gd name="T16" fmla="*/ 32 w 37"/>
                    <a:gd name="T17" fmla="*/ 3 h 52"/>
                    <a:gd name="T18" fmla="*/ 12 w 37"/>
                    <a:gd name="T19" fmla="*/ 44 h 52"/>
                    <a:gd name="T20" fmla="*/ 2 w 37"/>
                    <a:gd name="T21" fmla="*/ 34 h 52"/>
                    <a:gd name="T22" fmla="*/ 3 w 37"/>
                    <a:gd name="T23" fmla="*/ 37 h 52"/>
                    <a:gd name="T24" fmla="*/ 4 w 37"/>
                    <a:gd name="T25" fmla="*/ 34 h 52"/>
                    <a:gd name="T26" fmla="*/ 3 w 37"/>
                    <a:gd name="T27" fmla="*/ 32 h 52"/>
                    <a:gd name="T28" fmla="*/ 3 w 37"/>
                    <a:gd name="T29" fmla="*/ 26 h 52"/>
                    <a:gd name="T30" fmla="*/ 3 w 37"/>
                    <a:gd name="T31" fmla="*/ 41 h 52"/>
                    <a:gd name="T32" fmla="*/ 4 w 37"/>
                    <a:gd name="T33" fmla="*/ 23 h 52"/>
                    <a:gd name="T34" fmla="*/ 3 w 37"/>
                    <a:gd name="T35" fmla="*/ 17 h 52"/>
                    <a:gd name="T36" fmla="*/ 6 w 37"/>
                    <a:gd name="T37" fmla="*/ 15 h 52"/>
                    <a:gd name="T38" fmla="*/ 10 w 37"/>
                    <a:gd name="T39" fmla="*/ 41 h 52"/>
                    <a:gd name="T40" fmla="*/ 9 w 37"/>
                    <a:gd name="T41" fmla="*/ 20 h 52"/>
                    <a:gd name="T42" fmla="*/ 8 w 37"/>
                    <a:gd name="T43" fmla="*/ 13 h 52"/>
                    <a:gd name="T44" fmla="*/ 13 w 37"/>
                    <a:gd name="T45" fmla="*/ 18 h 52"/>
                    <a:gd name="T46" fmla="*/ 10 w 37"/>
                    <a:gd name="T47" fmla="*/ 20 h 52"/>
                    <a:gd name="T48" fmla="*/ 10 w 37"/>
                    <a:gd name="T49" fmla="*/ 14 h 52"/>
                    <a:gd name="T50" fmla="*/ 12 w 37"/>
                    <a:gd name="T51" fmla="*/ 20 h 52"/>
                    <a:gd name="T52" fmla="*/ 15 w 37"/>
                    <a:gd name="T53" fmla="*/ 15 h 52"/>
                    <a:gd name="T54" fmla="*/ 16 w 37"/>
                    <a:gd name="T55" fmla="*/ 17 h 52"/>
                    <a:gd name="T56" fmla="*/ 18 w 37"/>
                    <a:gd name="T57" fmla="*/ 14 h 52"/>
                    <a:gd name="T58" fmla="*/ 19 w 37"/>
                    <a:gd name="T59" fmla="*/ 12 h 52"/>
                    <a:gd name="T60" fmla="*/ 23 w 37"/>
                    <a:gd name="T61" fmla="*/ 11 h 52"/>
                    <a:gd name="T62" fmla="*/ 25 w 37"/>
                    <a:gd name="T63" fmla="*/ 13 h 52"/>
                    <a:gd name="T64" fmla="*/ 28 w 37"/>
                    <a:gd name="T65" fmla="*/ 11 h 52"/>
                    <a:gd name="T66" fmla="*/ 27 w 37"/>
                    <a:gd name="T67" fmla="*/ 4 h 52"/>
                    <a:gd name="T68" fmla="*/ 29 w 37"/>
                    <a:gd name="T69" fmla="*/ 31 h 52"/>
                    <a:gd name="T70" fmla="*/ 27 w 37"/>
                    <a:gd name="T71" fmla="*/ 12 h 52"/>
                    <a:gd name="T72" fmla="*/ 27 w 37"/>
                    <a:gd name="T73" fmla="*/ 37 h 52"/>
                    <a:gd name="T74" fmla="*/ 32 w 37"/>
                    <a:gd name="T75" fmla="*/ 12 h 52"/>
                    <a:gd name="T76" fmla="*/ 33 w 37"/>
                    <a:gd name="T77" fmla="*/ 30 h 52"/>
                    <a:gd name="T78" fmla="*/ 33 w 37"/>
                    <a:gd name="T79" fmla="*/ 33 h 52"/>
                    <a:gd name="T80" fmla="*/ 33 w 37"/>
                    <a:gd name="T81" fmla="*/ 22 h 52"/>
                    <a:gd name="T82" fmla="*/ 34 w 37"/>
                    <a:gd name="T83" fmla="*/ 17 h 52"/>
                    <a:gd name="T84" fmla="*/ 35 w 37"/>
                    <a:gd name="T85" fmla="*/ 12 h 52"/>
                    <a:gd name="T86" fmla="*/ 34 w 37"/>
                    <a:gd name="T87" fmla="*/ 28 h 52"/>
                    <a:gd name="T88" fmla="*/ 32 w 37"/>
                    <a:gd name="T89" fmla="*/ 34 h 52"/>
                    <a:gd name="T90" fmla="*/ 32 w 37"/>
                    <a:gd name="T91" fmla="*/ 18 h 52"/>
                    <a:gd name="T92" fmla="*/ 29 w 37"/>
                    <a:gd name="T93" fmla="*/ 35 h 52"/>
                    <a:gd name="T94" fmla="*/ 28 w 37"/>
                    <a:gd name="T95" fmla="*/ 38 h 52"/>
                    <a:gd name="T96" fmla="*/ 25 w 37"/>
                    <a:gd name="T97" fmla="*/ 41 h 52"/>
                    <a:gd name="T98" fmla="*/ 23 w 37"/>
                    <a:gd name="T99" fmla="*/ 42 h 52"/>
                    <a:gd name="T100" fmla="*/ 16 w 37"/>
                    <a:gd name="T101" fmla="*/ 39 h 52"/>
                    <a:gd name="T102" fmla="*/ 13 w 37"/>
                    <a:gd name="T103" fmla="*/ 36 h 52"/>
                    <a:gd name="T104" fmla="*/ 10 w 37"/>
                    <a:gd name="T105" fmla="*/ 25 h 52"/>
                    <a:gd name="T106" fmla="*/ 19 w 37"/>
                    <a:gd name="T107" fmla="*/ 38 h 52"/>
                    <a:gd name="T108" fmla="*/ 10 w 37"/>
                    <a:gd name="T109" fmla="*/ 26 h 52"/>
                    <a:gd name="T110" fmla="*/ 9 w 37"/>
                    <a:gd name="T111" fmla="*/ 47 h 52"/>
                    <a:gd name="T112" fmla="*/ 9 w 37"/>
                    <a:gd name="T113" fmla="*/ 44 h 52"/>
                    <a:gd name="T114" fmla="*/ 2 w 37"/>
                    <a:gd name="T115" fmla="*/ 49 h 52"/>
                    <a:gd name="T116" fmla="*/ 3 w 37"/>
                    <a:gd name="T117" fmla="*/ 42 h 52"/>
                    <a:gd name="T118" fmla="*/ 4 w 37"/>
                    <a:gd name="T119" fmla="*/ 49 h 52"/>
                    <a:gd name="T120" fmla="*/ 2 w 37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2">
                      <a:moveTo>
                        <a:pt x="1" y="28"/>
                      </a:move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1" y="30"/>
                        <a:pt x="1" y="30"/>
                        <a:pt x="1" y="31"/>
                      </a:cubicBezTo>
                      <a:cubicBezTo>
                        <a:pt x="0" y="34"/>
                        <a:pt x="1" y="37"/>
                        <a:pt x="1" y="40"/>
                      </a:cubicBezTo>
                      <a:cubicBezTo>
                        <a:pt x="1" y="41"/>
                        <a:pt x="1" y="41"/>
                        <a:pt x="1" y="41"/>
                      </a:cubicBezTo>
                      <a:cubicBezTo>
                        <a:pt x="0" y="43"/>
                        <a:pt x="1" y="45"/>
                        <a:pt x="1" y="47"/>
                      </a:cubicBezTo>
                      <a:cubicBezTo>
                        <a:pt x="1" y="48"/>
                        <a:pt x="1" y="50"/>
                        <a:pt x="1" y="52"/>
                      </a:cubicBezTo>
                      <a:cubicBezTo>
                        <a:pt x="2" y="51"/>
                        <a:pt x="3" y="52"/>
                        <a:pt x="4" y="51"/>
                      </a:cubicBezTo>
                      <a:cubicBezTo>
                        <a:pt x="4" y="50"/>
                        <a:pt x="3" y="51"/>
                        <a:pt x="3" y="51"/>
                      </a:cubicBezTo>
                      <a:cubicBezTo>
                        <a:pt x="3" y="50"/>
                        <a:pt x="4" y="50"/>
                        <a:pt x="4" y="50"/>
                      </a:cubicBezTo>
                      <a:cubicBezTo>
                        <a:pt x="4" y="50"/>
                        <a:pt x="4" y="50"/>
                        <a:pt x="4" y="51"/>
                      </a:cubicBezTo>
                      <a:cubicBezTo>
                        <a:pt x="6" y="51"/>
                        <a:pt x="7" y="49"/>
                        <a:pt x="9" y="49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11" y="48"/>
                        <a:pt x="12" y="47"/>
                        <a:pt x="13" y="47"/>
                      </a:cubicBezTo>
                      <a:cubicBezTo>
                        <a:pt x="12" y="47"/>
                        <a:pt x="12" y="47"/>
                        <a:pt x="11" y="47"/>
                      </a:cubicBezTo>
                      <a:cubicBezTo>
                        <a:pt x="12" y="47"/>
                        <a:pt x="12" y="47"/>
                        <a:pt x="12" y="46"/>
                      </a:cubicBezTo>
                      <a:cubicBezTo>
                        <a:pt x="12" y="46"/>
                        <a:pt x="12" y="45"/>
                        <a:pt x="11" y="44"/>
                      </a:cubicBezTo>
                      <a:cubicBezTo>
                        <a:pt x="12" y="44"/>
                        <a:pt x="13" y="44"/>
                        <a:pt x="13" y="43"/>
                      </a:cubicBezTo>
                      <a:cubicBezTo>
                        <a:pt x="13" y="43"/>
                        <a:pt x="12" y="43"/>
                        <a:pt x="12" y="42"/>
                      </a:cubicBezTo>
                      <a:cubicBezTo>
                        <a:pt x="12" y="42"/>
                        <a:pt x="13" y="42"/>
                        <a:pt x="12" y="41"/>
                      </a:cubicBezTo>
                      <a:cubicBezTo>
                        <a:pt x="12" y="41"/>
                        <a:pt x="12" y="41"/>
                        <a:pt x="12" y="42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0"/>
                        <a:pt x="12" y="41"/>
                        <a:pt x="12" y="41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3" y="40"/>
                        <a:pt x="12" y="40"/>
                        <a:pt x="12" y="40"/>
                      </a:cubicBezTo>
                      <a:cubicBezTo>
                        <a:pt x="12" y="39"/>
                        <a:pt x="13" y="40"/>
                        <a:pt x="13" y="39"/>
                      </a:cubicBezTo>
                      <a:cubicBezTo>
                        <a:pt x="13" y="39"/>
                        <a:pt x="13" y="39"/>
                        <a:pt x="13" y="38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8"/>
                        <a:pt x="13" y="38"/>
                        <a:pt x="13" y="39"/>
                      </a:cubicBezTo>
                      <a:cubicBezTo>
                        <a:pt x="14" y="39"/>
                        <a:pt x="13" y="41"/>
                        <a:pt x="14" y="42"/>
                      </a:cubicBezTo>
                      <a:cubicBezTo>
                        <a:pt x="14" y="42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2" y="44"/>
                      </a:cubicBezTo>
                      <a:cubicBezTo>
                        <a:pt x="12" y="45"/>
                        <a:pt x="13" y="45"/>
                        <a:pt x="13" y="45"/>
                      </a:cubicBezTo>
                      <a:cubicBezTo>
                        <a:pt x="14" y="45"/>
                        <a:pt x="14" y="46"/>
                        <a:pt x="14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4" y="47"/>
                        <a:pt x="16" y="46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7" y="45"/>
                        <a:pt x="17" y="44"/>
                      </a:cubicBezTo>
                      <a:cubicBezTo>
                        <a:pt x="17" y="44"/>
                        <a:pt x="17" y="44"/>
                        <a:pt x="18" y="43"/>
                      </a:cubicBezTo>
                      <a:cubicBezTo>
                        <a:pt x="19" y="43"/>
                        <a:pt x="20" y="43"/>
                        <a:pt x="21" y="42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3"/>
                        <a:pt x="21" y="43"/>
                        <a:pt x="20" y="43"/>
                      </a:cubicBezTo>
                      <a:cubicBezTo>
                        <a:pt x="20" y="43"/>
                        <a:pt x="20" y="43"/>
                        <a:pt x="20" y="44"/>
                      </a:cubicBezTo>
                      <a:cubicBezTo>
                        <a:pt x="20" y="44"/>
                        <a:pt x="21" y="43"/>
                        <a:pt x="22" y="43"/>
                      </a:cubicBezTo>
                      <a:cubicBezTo>
                        <a:pt x="22" y="43"/>
                        <a:pt x="21" y="43"/>
                        <a:pt x="22" y="42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4" y="42"/>
                        <a:pt x="26" y="41"/>
                        <a:pt x="28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39"/>
                        <a:pt x="29" y="39"/>
                        <a:pt x="29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0" y="39"/>
                        <a:pt x="31" y="39"/>
                        <a:pt x="31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3" y="38"/>
                        <a:pt x="32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4" y="38"/>
                        <a:pt x="33" y="37"/>
                        <a:pt x="33" y="37"/>
                      </a:cubicBezTo>
                      <a:cubicBezTo>
                        <a:pt x="34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6" y="36"/>
                        <a:pt x="35" y="36"/>
                        <a:pt x="36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6" y="36"/>
                        <a:pt x="36" y="36"/>
                      </a:cubicBezTo>
                      <a:cubicBezTo>
                        <a:pt x="35" y="34"/>
                        <a:pt x="37" y="31"/>
                        <a:pt x="36" y="30"/>
                      </a:cubicBezTo>
                      <a:cubicBezTo>
                        <a:pt x="36" y="28"/>
                        <a:pt x="36" y="26"/>
                        <a:pt x="36" y="24"/>
                      </a:cubicBezTo>
                      <a:cubicBezTo>
                        <a:pt x="36" y="21"/>
                        <a:pt x="37" y="17"/>
                        <a:pt x="36" y="15"/>
                      </a:cubicBezTo>
                      <a:cubicBezTo>
                        <a:pt x="37" y="12"/>
                        <a:pt x="37" y="10"/>
                        <a:pt x="36" y="8"/>
                      </a:cubicBezTo>
                      <a:cubicBezTo>
                        <a:pt x="36" y="8"/>
                        <a:pt x="36" y="9"/>
                        <a:pt x="36" y="9"/>
                      </a:cubicBezTo>
                      <a:cubicBezTo>
                        <a:pt x="36" y="10"/>
                        <a:pt x="36" y="9"/>
                        <a:pt x="36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6" y="11"/>
                        <a:pt x="36" y="11"/>
                        <a:pt x="35" y="11"/>
                      </a:cubicBezTo>
                      <a:cubicBezTo>
                        <a:pt x="35" y="11"/>
                        <a:pt x="34" y="12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4" y="11"/>
                        <a:pt x="34" y="10"/>
                        <a:pt x="35" y="9"/>
                      </a:cubicBezTo>
                      <a:cubicBezTo>
                        <a:pt x="34" y="10"/>
                        <a:pt x="34" y="10"/>
                        <a:pt x="33" y="10"/>
                      </a:cubicBezTo>
                      <a:cubicBezTo>
                        <a:pt x="33" y="11"/>
                        <a:pt x="32" y="11"/>
                        <a:pt x="32" y="12"/>
                      </a:cubicBezTo>
                      <a:cubicBezTo>
                        <a:pt x="32" y="11"/>
                        <a:pt x="31" y="11"/>
                        <a:pt x="31" y="10"/>
                      </a:cubicBezTo>
                      <a:cubicBezTo>
                        <a:pt x="31" y="10"/>
                        <a:pt x="32" y="11"/>
                        <a:pt x="32" y="11"/>
                      </a:cubicBezTo>
                      <a:cubicBezTo>
                        <a:pt x="33" y="10"/>
                        <a:pt x="32" y="9"/>
                        <a:pt x="33" y="9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7"/>
                        <a:pt x="31" y="7"/>
                        <a:pt x="32" y="6"/>
                      </a:cubicBezTo>
                      <a:cubicBezTo>
                        <a:pt x="32" y="6"/>
                        <a:pt x="32" y="6"/>
                        <a:pt x="33" y="6"/>
                      </a:cubicBezTo>
                      <a:cubicBezTo>
                        <a:pt x="33" y="6"/>
                        <a:pt x="33" y="6"/>
                        <a:pt x="34" y="6"/>
                      </a:cubicBezTo>
                      <a:cubicBezTo>
                        <a:pt x="33" y="5"/>
                        <a:pt x="34" y="4"/>
                        <a:pt x="34" y="3"/>
                      </a:cubicBezTo>
                      <a:cubicBezTo>
                        <a:pt x="34" y="3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6" y="4"/>
                        <a:pt x="35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6"/>
                        <a:pt x="34" y="6"/>
                        <a:pt x="34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6"/>
                        <a:pt x="35" y="6"/>
                      </a:cubicBezTo>
                      <a:cubicBezTo>
                        <a:pt x="36" y="5"/>
                        <a:pt x="35" y="7"/>
                        <a:pt x="36" y="6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8"/>
                        <a:pt x="35" y="8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7"/>
                        <a:pt x="36" y="8"/>
                        <a:pt x="36" y="7"/>
                      </a:cubicBezTo>
                      <a:cubicBezTo>
                        <a:pt x="37" y="6"/>
                        <a:pt x="36" y="6"/>
                        <a:pt x="36" y="6"/>
                      </a:cubicBezTo>
                      <a:cubicBezTo>
                        <a:pt x="36" y="5"/>
                        <a:pt x="37" y="5"/>
                        <a:pt x="37" y="5"/>
                      </a:cubicBezTo>
                      <a:cubicBezTo>
                        <a:pt x="36" y="4"/>
                        <a:pt x="36" y="1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4" y="1"/>
                        <a:pt x="31" y="2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4"/>
                        <a:pt x="26" y="3"/>
                      </a:cubicBezTo>
                      <a:cubicBezTo>
                        <a:pt x="23" y="5"/>
                        <a:pt x="19" y="6"/>
                        <a:pt x="16" y="8"/>
                      </a:cubicBezTo>
                      <a:cubicBezTo>
                        <a:pt x="15" y="7"/>
                        <a:pt x="13" y="9"/>
                        <a:pt x="11" y="9"/>
                      </a:cubicBezTo>
                      <a:cubicBezTo>
                        <a:pt x="8" y="11"/>
                        <a:pt x="4" y="12"/>
                        <a:pt x="1" y="14"/>
                      </a:cubicBezTo>
                      <a:cubicBezTo>
                        <a:pt x="0" y="18"/>
                        <a:pt x="1" y="22"/>
                        <a:pt x="1" y="25"/>
                      </a:cubicBezTo>
                      <a:cubicBezTo>
                        <a:pt x="1" y="26"/>
                        <a:pt x="1" y="27"/>
                        <a:pt x="1" y="28"/>
                      </a:cubicBezTo>
                      <a:close/>
                      <a:moveTo>
                        <a:pt x="35" y="2"/>
                      </a:move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lose/>
                      <a:moveTo>
                        <a:pt x="32" y="5"/>
                      </a:move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5"/>
                        <a:pt x="33" y="6"/>
                        <a:pt x="33" y="6"/>
                      </a:cubicBezTo>
                      <a:cubicBezTo>
                        <a:pt x="32" y="6"/>
                        <a:pt x="32" y="5"/>
                        <a:pt x="32" y="5"/>
                      </a:cubicBezTo>
                      <a:close/>
                      <a:moveTo>
                        <a:pt x="32" y="4"/>
                      </a:moveTo>
                      <a:cubicBezTo>
                        <a:pt x="32" y="4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lose/>
                      <a:moveTo>
                        <a:pt x="31" y="4"/>
                      </a:moveTo>
                      <a:cubicBezTo>
                        <a:pt x="31" y="4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lose/>
                      <a:moveTo>
                        <a:pt x="31" y="9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10"/>
                        <a:pt x="32" y="10"/>
                      </a:cubicBezTo>
                      <a:cubicBezTo>
                        <a:pt x="31" y="10"/>
                        <a:pt x="31" y="9"/>
                        <a:pt x="31" y="9"/>
                      </a:cubicBezTo>
                      <a:close/>
                      <a:moveTo>
                        <a:pt x="11" y="44"/>
                      </a:moveTo>
                      <a:cubicBezTo>
                        <a:pt x="11" y="43"/>
                        <a:pt x="11" y="43"/>
                        <a:pt x="12" y="42"/>
                      </a:cubicBezTo>
                      <a:cubicBezTo>
                        <a:pt x="12" y="43"/>
                        <a:pt x="12" y="43"/>
                        <a:pt x="12" y="44"/>
                      </a:cubicBezTo>
                      <a:cubicBezTo>
                        <a:pt x="12" y="44"/>
                        <a:pt x="11" y="44"/>
                        <a:pt x="11" y="44"/>
                      </a:cubicBezTo>
                      <a:close/>
                      <a:moveTo>
                        <a:pt x="2" y="18"/>
                      </a:moveTo>
                      <a:cubicBezTo>
                        <a:pt x="2" y="18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lose/>
                      <a:moveTo>
                        <a:pt x="2" y="20"/>
                      </a:move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3" y="19"/>
                        <a:pt x="3" y="20"/>
                        <a:pt x="2" y="20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3" y="21"/>
                        <a:pt x="4" y="21"/>
                        <a:pt x="4" y="20"/>
                      </a:cubicBezTo>
                      <a:close/>
                      <a:moveTo>
                        <a:pt x="1" y="35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5"/>
                        <a:pt x="2" y="34"/>
                      </a:cubicBezTo>
                      <a:cubicBezTo>
                        <a:pt x="3" y="35"/>
                        <a:pt x="2" y="35"/>
                        <a:pt x="1" y="35"/>
                      </a:cubicBezTo>
                      <a:close/>
                      <a:moveTo>
                        <a:pt x="2" y="42"/>
                      </a:moveTo>
                      <a:cubicBezTo>
                        <a:pt x="2" y="42"/>
                        <a:pt x="2" y="41"/>
                        <a:pt x="2" y="41"/>
                      </a:cubicBezTo>
                      <a:cubicBezTo>
                        <a:pt x="2" y="42"/>
                        <a:pt x="2" y="42"/>
                        <a:pt x="2" y="43"/>
                      </a:cubicBezTo>
                      <a:cubicBezTo>
                        <a:pt x="2" y="43"/>
                        <a:pt x="2" y="42"/>
                        <a:pt x="2" y="42"/>
                      </a:cubicBezTo>
                      <a:close/>
                      <a:moveTo>
                        <a:pt x="5" y="26"/>
                      </a:moveTo>
                      <a:cubicBezTo>
                        <a:pt x="4" y="26"/>
                        <a:pt x="5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4" y="26"/>
                        <a:pt x="5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4" y="24"/>
                      </a:moveTo>
                      <a:cubicBezTo>
                        <a:pt x="4" y="24"/>
                        <a:pt x="5" y="24"/>
                        <a:pt x="5" y="24"/>
                      </a:cubicBezTo>
                      <a:cubicBezTo>
                        <a:pt x="4" y="25"/>
                        <a:pt x="4" y="24"/>
                        <a:pt x="4" y="24"/>
                      </a:cubicBezTo>
                      <a:close/>
                      <a:moveTo>
                        <a:pt x="3" y="37"/>
                      </a:move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2" y="38"/>
                        <a:pt x="2" y="38"/>
                        <a:pt x="2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lose/>
                      <a:moveTo>
                        <a:pt x="3" y="36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lose/>
                      <a:moveTo>
                        <a:pt x="2" y="34"/>
                      </a:moveTo>
                      <a:cubicBezTo>
                        <a:pt x="2" y="34"/>
                        <a:pt x="2" y="34"/>
                        <a:pt x="2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2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4" y="32"/>
                        <a:pt x="4" y="32"/>
                        <a:pt x="3" y="32"/>
                      </a:cubicBezTo>
                      <a:cubicBezTo>
                        <a:pt x="4" y="33"/>
                        <a:pt x="5" y="33"/>
                        <a:pt x="4" y="34"/>
                      </a:cubicBezTo>
                      <a:cubicBezTo>
                        <a:pt x="4" y="34"/>
                        <a:pt x="4" y="33"/>
                        <a:pt x="3" y="33"/>
                      </a:cubicBezTo>
                      <a:cubicBezTo>
                        <a:pt x="3" y="33"/>
                        <a:pt x="3" y="34"/>
                        <a:pt x="2" y="34"/>
                      </a:cubicBezTo>
                      <a:close/>
                      <a:moveTo>
                        <a:pt x="4" y="38"/>
                      </a:move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5" y="38"/>
                        <a:pt x="4" y="38"/>
                        <a:pt x="4" y="38"/>
                      </a:cubicBezTo>
                      <a:close/>
                      <a:moveTo>
                        <a:pt x="4" y="37"/>
                      </a:moveTo>
                      <a:cubicBezTo>
                        <a:pt x="4" y="37"/>
                        <a:pt x="4" y="37"/>
                        <a:pt x="5" y="36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4" y="37"/>
                        <a:pt x="4" y="37"/>
                        <a:pt x="4" y="37"/>
                      </a:cubicBezTo>
                      <a:close/>
                      <a:moveTo>
                        <a:pt x="3" y="37"/>
                      </a:move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2" y="33"/>
                      </a:moveTo>
                      <a:cubicBezTo>
                        <a:pt x="2" y="33"/>
                        <a:pt x="2" y="32"/>
                        <a:pt x="3" y="32"/>
                      </a:cubicBezTo>
                      <a:cubicBezTo>
                        <a:pt x="3" y="33"/>
                        <a:pt x="2" y="33"/>
                        <a:pt x="2" y="33"/>
                      </a:cubicBezTo>
                      <a:close/>
                      <a:moveTo>
                        <a:pt x="2" y="24"/>
                      </a:moveTo>
                      <a:cubicBezTo>
                        <a:pt x="2" y="24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lose/>
                      <a:moveTo>
                        <a:pt x="2" y="32"/>
                      </a:moveTo>
                      <a:cubicBezTo>
                        <a:pt x="2" y="31"/>
                        <a:pt x="3" y="31"/>
                        <a:pt x="3" y="30"/>
                      </a:cubicBezTo>
                      <a:cubicBezTo>
                        <a:pt x="3" y="30"/>
                        <a:pt x="3" y="30"/>
                        <a:pt x="4" y="30"/>
                      </a:cubicBezTo>
                      <a:cubicBezTo>
                        <a:pt x="4" y="31"/>
                        <a:pt x="3" y="31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lose/>
                      <a:moveTo>
                        <a:pt x="5" y="30"/>
                      </a:move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0"/>
                        <a:pt x="5" y="30"/>
                        <a:pt x="5" y="30"/>
                      </a:cubicBezTo>
                      <a:close/>
                      <a:moveTo>
                        <a:pt x="5" y="39"/>
                      </a:moveTo>
                      <a:cubicBezTo>
                        <a:pt x="5" y="40"/>
                        <a:pt x="4" y="40"/>
                        <a:pt x="4" y="40"/>
                      </a:cubicBezTo>
                      <a:cubicBezTo>
                        <a:pt x="4" y="39"/>
                        <a:pt x="5" y="39"/>
                        <a:pt x="5" y="39"/>
                      </a:cubicBezTo>
                      <a:close/>
                      <a:moveTo>
                        <a:pt x="4" y="40"/>
                      </a:moveTo>
                      <a:cubicBezTo>
                        <a:pt x="4" y="41"/>
                        <a:pt x="4" y="41"/>
                        <a:pt x="3" y="41"/>
                      </a:cubicBezTo>
                      <a:cubicBezTo>
                        <a:pt x="3" y="41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4" y="40"/>
                        <a:pt x="3" y="41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2" y="41"/>
                        <a:pt x="2" y="41"/>
                      </a:cubicBezTo>
                      <a:cubicBezTo>
                        <a:pt x="2" y="41"/>
                        <a:pt x="3" y="41"/>
                        <a:pt x="3" y="41"/>
                      </a:cubicBezTo>
                      <a:cubicBezTo>
                        <a:pt x="3" y="41"/>
                        <a:pt x="3" y="41"/>
                        <a:pt x="3" y="41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3" y="22"/>
                      </a:cubicBezTo>
                      <a:cubicBezTo>
                        <a:pt x="3" y="22"/>
                        <a:pt x="3" y="22"/>
                        <a:pt x="2" y="23"/>
                      </a:cubicBezTo>
                      <a:cubicBezTo>
                        <a:pt x="2" y="22"/>
                        <a:pt x="2" y="23"/>
                        <a:pt x="2" y="22"/>
                      </a:cubicBezTo>
                      <a:close/>
                      <a:moveTo>
                        <a:pt x="4" y="23"/>
                      </a:moveTo>
                      <a:cubicBezTo>
                        <a:pt x="4" y="23"/>
                        <a:pt x="3" y="23"/>
                        <a:pt x="3" y="23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5" y="22"/>
                        <a:pt x="5" y="22"/>
                        <a:pt x="5" y="23"/>
                      </a:cubicBezTo>
                      <a:cubicBezTo>
                        <a:pt x="5" y="23"/>
                        <a:pt x="5" y="23"/>
                        <a:pt x="5" y="24"/>
                      </a:cubicBezTo>
                      <a:cubicBezTo>
                        <a:pt x="4" y="24"/>
                        <a:pt x="5" y="23"/>
                        <a:pt x="4" y="23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3"/>
                        <a:pt x="3" y="24"/>
                        <a:pt x="4" y="23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lose/>
                      <a:moveTo>
                        <a:pt x="3" y="19"/>
                      </a:move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20"/>
                      </a:cubicBezTo>
                      <a:cubicBezTo>
                        <a:pt x="3" y="20"/>
                        <a:pt x="3" y="20"/>
                        <a:pt x="3" y="19"/>
                      </a:cubicBezTo>
                      <a:close/>
                      <a:moveTo>
                        <a:pt x="4" y="16"/>
                      </a:move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6"/>
                        <a:pt x="4" y="16"/>
                        <a:pt x="4" y="16"/>
                      </a:cubicBezTo>
                      <a:close/>
                      <a:moveTo>
                        <a:pt x="5" y="16"/>
                      </a:move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7"/>
                        <a:pt x="4" y="15"/>
                        <a:pt x="5" y="16"/>
                      </a:cubicBezTo>
                      <a:close/>
                      <a:moveTo>
                        <a:pt x="5" y="20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  <a:moveTo>
                        <a:pt x="6" y="15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lose/>
                      <a:moveTo>
                        <a:pt x="6" y="45"/>
                      </a:moveTo>
                      <a:cubicBezTo>
                        <a:pt x="6" y="45"/>
                        <a:pt x="7" y="45"/>
                        <a:pt x="7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lose/>
                      <a:moveTo>
                        <a:pt x="7" y="17"/>
                      </a:moveTo>
                      <a:cubicBezTo>
                        <a:pt x="7" y="18"/>
                        <a:pt x="7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7" y="39"/>
                      </a:move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39"/>
                        <a:pt x="7" y="39"/>
                        <a:pt x="7" y="40"/>
                      </a:cubicBezTo>
                      <a:cubicBezTo>
                        <a:pt x="7" y="40"/>
                        <a:pt x="7" y="40"/>
                        <a:pt x="6" y="40"/>
                      </a:cubicBezTo>
                      <a:cubicBezTo>
                        <a:pt x="6" y="40"/>
                        <a:pt x="7" y="40"/>
                        <a:pt x="7" y="39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0" y="42"/>
                        <a:pt x="9" y="41"/>
                      </a:cubicBezTo>
                      <a:cubicBezTo>
                        <a:pt x="9" y="41"/>
                        <a:pt x="10" y="41"/>
                        <a:pt x="10" y="41"/>
                      </a:cubicBezTo>
                      <a:close/>
                      <a:moveTo>
                        <a:pt x="9" y="23"/>
                      </a:moveTo>
                      <a:cubicBezTo>
                        <a:pt x="9" y="23"/>
                        <a:pt x="9" y="23"/>
                        <a:pt x="10" y="23"/>
                      </a:cubicBezTo>
                      <a:cubicBezTo>
                        <a:pt x="10" y="23"/>
                        <a:pt x="10" y="23"/>
                        <a:pt x="9" y="23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3"/>
                        <a:pt x="10" y="33"/>
                        <a:pt x="9" y="34"/>
                      </a:cubicBezTo>
                      <a:close/>
                      <a:moveTo>
                        <a:pt x="9" y="43"/>
                      </a:moveTo>
                      <a:cubicBezTo>
                        <a:pt x="8" y="43"/>
                        <a:pt x="8" y="44"/>
                        <a:pt x="8" y="43"/>
                      </a:cubicBezTo>
                      <a:cubicBezTo>
                        <a:pt x="8" y="43"/>
                        <a:pt x="9" y="43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lose/>
                      <a:moveTo>
                        <a:pt x="8" y="20"/>
                      </a:move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8" y="21"/>
                        <a:pt x="8" y="21"/>
                        <a:pt x="8" y="20"/>
                      </a:cubicBezTo>
                      <a:close/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lose/>
                      <a:moveTo>
                        <a:pt x="8" y="22"/>
                      </a:moveTo>
                      <a:cubicBezTo>
                        <a:pt x="7" y="23"/>
                        <a:pt x="7" y="24"/>
                        <a:pt x="7" y="24"/>
                      </a:cubicBezTo>
                      <a:cubicBezTo>
                        <a:pt x="7" y="23"/>
                        <a:pt x="7" y="23"/>
                        <a:pt x="7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lose/>
                      <a:moveTo>
                        <a:pt x="7" y="18"/>
                      </a:moveTo>
                      <a:cubicBezTo>
                        <a:pt x="7" y="18"/>
                        <a:pt x="7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lose/>
                      <a:moveTo>
                        <a:pt x="8" y="13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lose/>
                      <a:moveTo>
                        <a:pt x="8" y="16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6"/>
                        <a:pt x="8" y="16"/>
                      </a:cubicBezTo>
                      <a:close/>
                      <a:moveTo>
                        <a:pt x="10" y="11"/>
                      </a:move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1"/>
                      </a:cubicBezTo>
                      <a:cubicBezTo>
                        <a:pt x="9" y="11"/>
                        <a:pt x="9" y="12"/>
                        <a:pt x="10" y="11"/>
                      </a:cubicBezTo>
                      <a:close/>
                      <a:moveTo>
                        <a:pt x="10" y="13"/>
                      </a:moveTo>
                      <a:cubicBezTo>
                        <a:pt x="10" y="14"/>
                        <a:pt x="10" y="13"/>
                        <a:pt x="9" y="14"/>
                      </a:cubicBezTo>
                      <a:cubicBezTo>
                        <a:pt x="9" y="13"/>
                        <a:pt x="9" y="13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lose/>
                      <a:moveTo>
                        <a:pt x="13" y="18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3" y="19"/>
                        <a:pt x="13" y="20"/>
                        <a:pt x="13" y="20"/>
                      </a:cubicBezTo>
                      <a:cubicBezTo>
                        <a:pt x="12" y="21"/>
                        <a:pt x="13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18"/>
                        <a:pt x="12" y="16"/>
                        <a:pt x="11" y="15"/>
                      </a:cubicBezTo>
                      <a:cubicBezTo>
                        <a:pt x="11" y="16"/>
                        <a:pt x="10" y="17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8"/>
                        <a:pt x="12" y="17"/>
                        <a:pt x="12" y="18"/>
                      </a:cubicBezTo>
                      <a:cubicBezTo>
                        <a:pt x="12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0" y="18"/>
                        <a:pt x="10" y="19"/>
                      </a:cubicBezTo>
                      <a:cubicBezTo>
                        <a:pt x="10" y="19"/>
                        <a:pt x="10" y="18"/>
                        <a:pt x="10" y="18"/>
                      </a:cubicBezTo>
                      <a:cubicBezTo>
                        <a:pt x="9" y="19"/>
                        <a:pt x="9" y="19"/>
                        <a:pt x="9" y="20"/>
                      </a:cubicBezTo>
                      <a:cubicBezTo>
                        <a:pt x="10" y="19"/>
                        <a:pt x="10" y="20"/>
                        <a:pt x="10" y="20"/>
                      </a:cubicBezTo>
                      <a:cubicBezTo>
                        <a:pt x="10" y="20"/>
                        <a:pt x="9" y="20"/>
                        <a:pt x="9" y="20"/>
                      </a:cubicBezTo>
                      <a:cubicBezTo>
                        <a:pt x="9" y="19"/>
                        <a:pt x="8" y="19"/>
                        <a:pt x="8" y="19"/>
                      </a:cubicBezTo>
                      <a:cubicBezTo>
                        <a:pt x="8" y="20"/>
                        <a:pt x="8" y="21"/>
                        <a:pt x="7" y="20"/>
                      </a:cubicBezTo>
                      <a:cubicBezTo>
                        <a:pt x="7" y="20"/>
                        <a:pt x="8" y="20"/>
                        <a:pt x="8" y="19"/>
                      </a:cubicBezTo>
                      <a:cubicBezTo>
                        <a:pt x="8" y="19"/>
                        <a:pt x="7" y="20"/>
                        <a:pt x="7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9" y="16"/>
                        <a:pt x="10" y="16"/>
                        <a:pt x="10" y="16"/>
                      </a:cubicBezTo>
                      <a:cubicBezTo>
                        <a:pt x="9" y="15"/>
                        <a:pt x="9" y="15"/>
                        <a:pt x="9" y="16"/>
                      </a:cubicBezTo>
                      <a:cubicBezTo>
                        <a:pt x="9" y="15"/>
                        <a:pt x="9" y="15"/>
                        <a:pt x="9" y="14"/>
                      </a:cubicBezTo>
                      <a:cubicBezTo>
                        <a:pt x="9" y="14"/>
                        <a:pt x="10" y="14"/>
                        <a:pt x="10" y="14"/>
                      </a:cubicBezTo>
                      <a:cubicBezTo>
                        <a:pt x="10" y="13"/>
                        <a:pt x="10" y="13"/>
                        <a:pt x="11" y="12"/>
                      </a:cubicBezTo>
                      <a:cubicBezTo>
                        <a:pt x="11" y="12"/>
                        <a:pt x="11" y="13"/>
                        <a:pt x="11" y="14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2"/>
                        <a:pt x="12" y="13"/>
                        <a:pt x="11" y="13"/>
                      </a:cubicBezTo>
                      <a:cubicBezTo>
                        <a:pt x="11" y="12"/>
                        <a:pt x="12" y="12"/>
                        <a:pt x="12" y="11"/>
                      </a:cubicBezTo>
                      <a:cubicBezTo>
                        <a:pt x="12" y="11"/>
                        <a:pt x="11" y="12"/>
                        <a:pt x="11" y="11"/>
                      </a:cubicBezTo>
                      <a:cubicBezTo>
                        <a:pt x="12" y="11"/>
                        <a:pt x="12" y="11"/>
                        <a:pt x="12" y="10"/>
                      </a:cubicBezTo>
                      <a:cubicBezTo>
                        <a:pt x="12" y="11"/>
                        <a:pt x="13" y="12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4"/>
                        <a:pt x="13" y="15"/>
                        <a:pt x="13" y="16"/>
                      </a:cubicBezTo>
                      <a:cubicBezTo>
                        <a:pt x="14" y="16"/>
                        <a:pt x="13" y="18"/>
                        <a:pt x="13" y="18"/>
                      </a:cubicBezTo>
                      <a:close/>
                      <a:moveTo>
                        <a:pt x="11" y="20"/>
                      </a:move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1" y="20"/>
                        <a:pt x="11" y="20"/>
                      </a:cubicBezTo>
                      <a:close/>
                      <a:moveTo>
                        <a:pt x="12" y="21"/>
                      </a:move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lose/>
                      <a:moveTo>
                        <a:pt x="11" y="22"/>
                      </a:moveTo>
                      <a:cubicBezTo>
                        <a:pt x="11" y="23"/>
                        <a:pt x="10" y="23"/>
                        <a:pt x="10" y="23"/>
                      </a:cubicBezTo>
                      <a:cubicBezTo>
                        <a:pt x="10" y="23"/>
                        <a:pt x="11" y="23"/>
                        <a:pt x="11" y="22"/>
                      </a:cubicBezTo>
                      <a:close/>
                      <a:moveTo>
                        <a:pt x="15" y="17"/>
                      </a:move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6"/>
                        <a:pt x="15" y="17"/>
                        <a:pt x="15" y="17"/>
                      </a:cubicBezTo>
                      <a:close/>
                      <a:moveTo>
                        <a:pt x="14" y="15"/>
                      </a:move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5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lose/>
                      <a:moveTo>
                        <a:pt x="17" y="10"/>
                      </a:moveTo>
                      <a:cubicBezTo>
                        <a:pt x="17" y="11"/>
                        <a:pt x="17" y="11"/>
                        <a:pt x="17" y="12"/>
                      </a:cubicBezTo>
                      <a:cubicBezTo>
                        <a:pt x="17" y="13"/>
                        <a:pt x="17" y="12"/>
                        <a:pt x="16" y="12"/>
                      </a:cubicBezTo>
                      <a:cubicBezTo>
                        <a:pt x="16" y="12"/>
                        <a:pt x="16" y="12"/>
                        <a:pt x="15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1"/>
                        <a:pt x="15" y="12"/>
                        <a:pt x="15" y="12"/>
                      </a:cubicBezTo>
                      <a:cubicBezTo>
                        <a:pt x="16" y="11"/>
                        <a:pt x="17" y="12"/>
                        <a:pt x="17" y="11"/>
                      </a:cubicBezTo>
                      <a:cubicBezTo>
                        <a:pt x="16" y="11"/>
                        <a:pt x="16" y="10"/>
                        <a:pt x="16" y="9"/>
                      </a:cubicBezTo>
                      <a:cubicBezTo>
                        <a:pt x="17" y="9"/>
                        <a:pt x="17" y="10"/>
                        <a:pt x="17" y="10"/>
                      </a:cubicBezTo>
                      <a:close/>
                      <a:moveTo>
                        <a:pt x="17" y="17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7" y="17"/>
                        <a:pt x="17" y="17"/>
                      </a:cubicBezTo>
                      <a:close/>
                      <a:moveTo>
                        <a:pt x="15" y="15"/>
                      </a:moveTo>
                      <a:cubicBezTo>
                        <a:pt x="16" y="14"/>
                        <a:pt x="17" y="14"/>
                        <a:pt x="17" y="16"/>
                      </a:cubicBezTo>
                      <a:cubicBezTo>
                        <a:pt x="17" y="16"/>
                        <a:pt x="17" y="16"/>
                        <a:pt x="16" y="16"/>
                      </a:cubicBezTo>
                      <a:cubicBezTo>
                        <a:pt x="16" y="16"/>
                        <a:pt x="16" y="16"/>
                        <a:pt x="15" y="15"/>
                      </a:cubicBezTo>
                      <a:close/>
                      <a:moveTo>
                        <a:pt x="16" y="12"/>
                      </a:moveTo>
                      <a:cubicBezTo>
                        <a:pt x="17" y="12"/>
                        <a:pt x="16" y="14"/>
                        <a:pt x="17" y="14"/>
                      </a:cubicBezTo>
                      <a:cubicBezTo>
                        <a:pt x="16" y="14"/>
                        <a:pt x="16" y="13"/>
                        <a:pt x="16" y="12"/>
                      </a:cubicBezTo>
                      <a:close/>
                      <a:moveTo>
                        <a:pt x="18" y="14"/>
                      </a:moveTo>
                      <a:cubicBezTo>
                        <a:pt x="18" y="14"/>
                        <a:pt x="18" y="14"/>
                        <a:pt x="18" y="15"/>
                      </a:cubicBezTo>
                      <a:cubicBezTo>
                        <a:pt x="17" y="15"/>
                        <a:pt x="17" y="14"/>
                        <a:pt x="18" y="14"/>
                      </a:cubicBezTo>
                      <a:close/>
                      <a:moveTo>
                        <a:pt x="18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9" y="8"/>
                      </a:moveTo>
                      <a:cubicBezTo>
                        <a:pt x="19" y="8"/>
                        <a:pt x="19" y="8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8"/>
                        <a:pt x="19" y="8"/>
                        <a:pt x="19" y="8"/>
                      </a:cubicBezTo>
                      <a:close/>
                      <a:moveTo>
                        <a:pt x="20" y="13"/>
                      </a:moveTo>
                      <a:cubicBezTo>
                        <a:pt x="19" y="14"/>
                        <a:pt x="19" y="14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4"/>
                        <a:pt x="18" y="12"/>
                        <a:pt x="17" y="13"/>
                      </a:cubicBezTo>
                      <a:cubicBezTo>
                        <a:pt x="18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3"/>
                        <a:pt x="19" y="13"/>
                        <a:pt x="20" y="13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4"/>
                        <a:pt x="19" y="14"/>
                      </a:cubicBez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0" y="14"/>
                        <a:pt x="20" y="14"/>
                      </a:cubicBezTo>
                      <a:close/>
                      <a:moveTo>
                        <a:pt x="22" y="12"/>
                      </a:moveTo>
                      <a:cubicBezTo>
                        <a:pt x="22" y="12"/>
                        <a:pt x="22" y="12"/>
                        <a:pt x="22" y="13"/>
                      </a:cubicBezTo>
                      <a:cubicBezTo>
                        <a:pt x="22" y="12"/>
                        <a:pt x="22" y="12"/>
                        <a:pt x="22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lose/>
                      <a:moveTo>
                        <a:pt x="23" y="14"/>
                      </a:moveTo>
                      <a:cubicBezTo>
                        <a:pt x="23" y="14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2" y="15"/>
                      </a:cubicBezTo>
                      <a:cubicBezTo>
                        <a:pt x="22" y="14"/>
                        <a:pt x="23" y="14"/>
                        <a:pt x="23" y="14"/>
                      </a:cubicBezTo>
                      <a:close/>
                      <a:moveTo>
                        <a:pt x="23" y="11"/>
                      </a:move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0"/>
                        <a:pt x="24" y="11"/>
                        <a:pt x="23" y="11"/>
                      </a:cubicBezTo>
                      <a:close/>
                      <a:moveTo>
                        <a:pt x="24" y="13"/>
                      </a:moveTo>
                      <a:cubicBezTo>
                        <a:pt x="24" y="13"/>
                        <a:pt x="24" y="13"/>
                        <a:pt x="24" y="14"/>
                      </a:cubicBezTo>
                      <a:cubicBezTo>
                        <a:pt x="23" y="14"/>
                        <a:pt x="23" y="13"/>
                        <a:pt x="23" y="13"/>
                      </a:cubicBezTo>
                      <a:cubicBezTo>
                        <a:pt x="24" y="12"/>
                        <a:pt x="24" y="13"/>
                        <a:pt x="24" y="13"/>
                      </a:cubicBezTo>
                      <a:close/>
                      <a:moveTo>
                        <a:pt x="24" y="16"/>
                      </a:moveTo>
                      <a:cubicBezTo>
                        <a:pt x="24" y="16"/>
                        <a:pt x="25" y="16"/>
                        <a:pt x="25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lose/>
                      <a:moveTo>
                        <a:pt x="25" y="9"/>
                      </a:moveTo>
                      <a:cubicBezTo>
                        <a:pt x="25" y="9"/>
                        <a:pt x="24" y="9"/>
                        <a:pt x="24" y="8"/>
                      </a:cubicBezTo>
                      <a:cubicBezTo>
                        <a:pt x="25" y="8"/>
                        <a:pt x="26" y="9"/>
                        <a:pt x="25" y="9"/>
                      </a:cubicBezTo>
                      <a:close/>
                      <a:moveTo>
                        <a:pt x="26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2"/>
                        <a:pt x="25" y="12"/>
                        <a:pt x="25" y="11"/>
                      </a:cubicBezTo>
                      <a:cubicBezTo>
                        <a:pt x="25" y="12"/>
                        <a:pt x="25" y="12"/>
                        <a:pt x="26" y="12"/>
                      </a:cubicBezTo>
                      <a:close/>
                      <a:moveTo>
                        <a:pt x="25" y="16"/>
                      </a:move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5"/>
                        <a:pt x="25" y="15"/>
                        <a:pt x="25" y="16"/>
                      </a:cubicBezTo>
                      <a:close/>
                      <a:moveTo>
                        <a:pt x="28" y="5"/>
                      </a:move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5"/>
                        <a:pt x="28" y="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29" y="7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9"/>
                        <a:pt x="29" y="9"/>
                      </a:cubicBezTo>
                      <a:cubicBezTo>
                        <a:pt x="28" y="10"/>
                        <a:pt x="29" y="10"/>
                        <a:pt x="29" y="11"/>
                      </a:cubicBezTo>
                      <a:cubicBezTo>
                        <a:pt x="28" y="11"/>
                        <a:pt x="28" y="10"/>
                        <a:pt x="28" y="11"/>
                      </a:cubicBezTo>
                      <a:cubicBezTo>
                        <a:pt x="27" y="11"/>
                        <a:pt x="27" y="9"/>
                        <a:pt x="27" y="10"/>
                      </a:cubicBezTo>
                      <a:cubicBezTo>
                        <a:pt x="26" y="10"/>
                        <a:pt x="27" y="11"/>
                        <a:pt x="27" y="11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6" y="13"/>
                        <a:pt x="26" y="12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9"/>
                        <a:pt x="26" y="9"/>
                        <a:pt x="26" y="8"/>
                      </a:cubicBezTo>
                      <a:cubicBezTo>
                        <a:pt x="26" y="8"/>
                        <a:pt x="26" y="7"/>
                        <a:pt x="27" y="7"/>
                      </a:cubicBezTo>
                      <a:cubicBezTo>
                        <a:pt x="27" y="7"/>
                        <a:pt x="27" y="7"/>
                        <a:pt x="28" y="7"/>
                      </a:cubicBezTo>
                      <a:cubicBezTo>
                        <a:pt x="28" y="7"/>
                        <a:pt x="28" y="6"/>
                        <a:pt x="28" y="6"/>
                      </a:cubicBezTo>
                      <a:cubicBezTo>
                        <a:pt x="27" y="7"/>
                        <a:pt x="26" y="6"/>
                        <a:pt x="26" y="7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6" y="5"/>
                        <a:pt x="26" y="4"/>
                        <a:pt x="27" y="4"/>
                      </a:cubicBezTo>
                      <a:cubicBezTo>
                        <a:pt x="27" y="5"/>
                        <a:pt x="26" y="5"/>
                        <a:pt x="26" y="5"/>
                      </a:cubicBezTo>
                      <a:cubicBezTo>
                        <a:pt x="27" y="5"/>
                        <a:pt x="27" y="6"/>
                        <a:pt x="28" y="6"/>
                      </a:cubicBezTo>
                      <a:cubicBezTo>
                        <a:pt x="28" y="5"/>
                        <a:pt x="28" y="6"/>
                        <a:pt x="28" y="5"/>
                      </a:cubicBezTo>
                      <a:cubicBezTo>
                        <a:pt x="28" y="5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5"/>
                      </a:cubicBezTo>
                      <a:cubicBezTo>
                        <a:pt x="28" y="5"/>
                        <a:pt x="28" y="5"/>
                        <a:pt x="29" y="5"/>
                      </a:cubicBezTo>
                      <a:cubicBezTo>
                        <a:pt x="29" y="5"/>
                        <a:pt x="28" y="5"/>
                        <a:pt x="28" y="6"/>
                      </a:cubicBezTo>
                      <a:cubicBezTo>
                        <a:pt x="29" y="6"/>
                        <a:pt x="29" y="5"/>
                        <a:pt x="29" y="5"/>
                      </a:cubicBezTo>
                      <a:cubicBezTo>
                        <a:pt x="29" y="6"/>
                        <a:pt x="29" y="7"/>
                        <a:pt x="30" y="6"/>
                      </a:cubicBezTo>
                      <a:close/>
                      <a:moveTo>
                        <a:pt x="28" y="34"/>
                      </a:moveTo>
                      <a:cubicBezTo>
                        <a:pt x="29" y="34"/>
                        <a:pt x="28" y="35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lose/>
                      <a:moveTo>
                        <a:pt x="28" y="32"/>
                      </a:moveTo>
                      <a:cubicBezTo>
                        <a:pt x="28" y="32"/>
                        <a:pt x="29" y="31"/>
                        <a:pt x="29" y="31"/>
                      </a:cubicBezTo>
                      <a:cubicBezTo>
                        <a:pt x="29" y="32"/>
                        <a:pt x="28" y="32"/>
                        <a:pt x="28" y="32"/>
                      </a:cubicBezTo>
                      <a:close/>
                      <a:moveTo>
                        <a:pt x="27" y="15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3"/>
                        <a:pt x="28" y="12"/>
                        <a:pt x="29" y="12"/>
                      </a:cubicBezTo>
                      <a:cubicBezTo>
                        <a:pt x="29" y="12"/>
                        <a:pt x="29" y="13"/>
                        <a:pt x="29" y="13"/>
                      </a:cubicBezTo>
                      <a:cubicBezTo>
                        <a:pt x="29" y="13"/>
                        <a:pt x="29" y="12"/>
                        <a:pt x="30" y="12"/>
                      </a:cubicBezTo>
                      <a:cubicBezTo>
                        <a:pt x="30" y="13"/>
                        <a:pt x="29" y="13"/>
                        <a:pt x="29" y="14"/>
                      </a:cubicBezTo>
                      <a:cubicBezTo>
                        <a:pt x="28" y="14"/>
                        <a:pt x="28" y="14"/>
                        <a:pt x="27" y="15"/>
                      </a:cubicBezTo>
                      <a:close/>
                      <a:moveTo>
                        <a:pt x="29" y="10"/>
                      </a:moveTo>
                      <a:cubicBezTo>
                        <a:pt x="30" y="9"/>
                        <a:pt x="30" y="10"/>
                        <a:pt x="30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lose/>
                      <a:moveTo>
                        <a:pt x="28" y="13"/>
                      </a:moveTo>
                      <a:cubicBezTo>
                        <a:pt x="28" y="13"/>
                        <a:pt x="28" y="13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28" y="13"/>
                        <a:pt x="28" y="13"/>
                      </a:cubicBezTo>
                      <a:close/>
                      <a:moveTo>
                        <a:pt x="27" y="16"/>
                      </a:moveTo>
                      <a:cubicBezTo>
                        <a:pt x="27" y="16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6"/>
                        <a:pt x="27" y="16"/>
                      </a:cubicBezTo>
                      <a:close/>
                      <a:moveTo>
                        <a:pt x="27" y="34"/>
                      </a:moveTo>
                      <a:cubicBezTo>
                        <a:pt x="27" y="33"/>
                        <a:pt x="28" y="33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lose/>
                      <a:moveTo>
                        <a:pt x="27" y="15"/>
                      </a:moveTo>
                      <a:cubicBezTo>
                        <a:pt x="27" y="15"/>
                        <a:pt x="26" y="15"/>
                        <a:pt x="26" y="15"/>
                      </a:cubicBezTo>
                      <a:cubicBezTo>
                        <a:pt x="26" y="14"/>
                        <a:pt x="27" y="14"/>
                        <a:pt x="27" y="15"/>
                      </a:cubicBezTo>
                      <a:close/>
                      <a:moveTo>
                        <a:pt x="27" y="37"/>
                      </a:move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7"/>
                      </a:cubicBezTo>
                      <a:close/>
                      <a:moveTo>
                        <a:pt x="30" y="10"/>
                      </a:move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30" y="9"/>
                        <a:pt x="30" y="9"/>
                        <a:pt x="30" y="10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0"/>
                        <a:pt x="31" y="10"/>
                        <a:pt x="30" y="11"/>
                      </a:cubicBezTo>
                      <a:close/>
                      <a:moveTo>
                        <a:pt x="32" y="12"/>
                      </a:move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2" y="12"/>
                        <a:pt x="32" y="12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lose/>
                      <a:moveTo>
                        <a:pt x="32" y="23"/>
                      </a:moveTo>
                      <a:cubicBezTo>
                        <a:pt x="32" y="23"/>
                        <a:pt x="32" y="22"/>
                        <a:pt x="32" y="22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2" y="23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2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3" y="31"/>
                        <a:pt x="33" y="30"/>
                      </a:cubicBezTo>
                      <a:cubicBezTo>
                        <a:pt x="34" y="30"/>
                        <a:pt x="34" y="30"/>
                        <a:pt x="34" y="29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4" y="31"/>
                        <a:pt x="34" y="32"/>
                        <a:pt x="33" y="32"/>
                      </a:cubicBezTo>
                      <a:cubicBezTo>
                        <a:pt x="33" y="32"/>
                        <a:pt x="33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2"/>
                        <a:pt x="33" y="32"/>
                        <a:pt x="33" y="31"/>
                      </a:cubicBezTo>
                      <a:close/>
                      <a:moveTo>
                        <a:pt x="33" y="30"/>
                      </a:moveTo>
                      <a:cubicBezTo>
                        <a:pt x="33" y="29"/>
                        <a:pt x="33" y="29"/>
                        <a:pt x="33" y="28"/>
                      </a:cubicBezTo>
                      <a:cubicBezTo>
                        <a:pt x="33" y="28"/>
                        <a:pt x="34" y="28"/>
                        <a:pt x="34" y="28"/>
                      </a:cubicBezTo>
                      <a:cubicBezTo>
                        <a:pt x="34" y="29"/>
                        <a:pt x="34" y="29"/>
                        <a:pt x="33" y="30"/>
                      </a:cubicBezTo>
                      <a:close/>
                      <a:moveTo>
                        <a:pt x="33" y="33"/>
                      </a:moveTo>
                      <a:cubicBezTo>
                        <a:pt x="33" y="33"/>
                        <a:pt x="33" y="33"/>
                        <a:pt x="32" y="33"/>
                      </a:cubicBezTo>
                      <a:cubicBezTo>
                        <a:pt x="32" y="33"/>
                        <a:pt x="32" y="33"/>
                        <a:pt x="33" y="32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2" y="30"/>
                        <a:pt x="33" y="30"/>
                      </a:cubicBezTo>
                      <a:cubicBezTo>
                        <a:pt x="33" y="31"/>
                        <a:pt x="33" y="31"/>
                        <a:pt x="32" y="31"/>
                      </a:cubicBezTo>
                      <a:close/>
                      <a:moveTo>
                        <a:pt x="32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1"/>
                        <a:pt x="33" y="31"/>
                        <a:pt x="32" y="32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20"/>
                        <a:pt x="33" y="20"/>
                      </a:cubicBezTo>
                      <a:cubicBezTo>
                        <a:pt x="32" y="20"/>
                        <a:pt x="32" y="19"/>
                        <a:pt x="33" y="19"/>
                      </a:cubicBezTo>
                      <a:close/>
                      <a:moveTo>
                        <a:pt x="33" y="23"/>
                      </a:moveTo>
                      <a:cubicBezTo>
                        <a:pt x="33" y="24"/>
                        <a:pt x="33" y="24"/>
                        <a:pt x="33" y="25"/>
                      </a:cubicBezTo>
                      <a:cubicBezTo>
                        <a:pt x="33" y="25"/>
                        <a:pt x="33" y="25"/>
                        <a:pt x="32" y="25"/>
                      </a:cubicBezTo>
                      <a:cubicBezTo>
                        <a:pt x="32" y="24"/>
                        <a:pt x="32" y="24"/>
                        <a:pt x="33" y="23"/>
                      </a:cubicBezTo>
                      <a:close/>
                      <a:moveTo>
                        <a:pt x="33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lose/>
                      <a:moveTo>
                        <a:pt x="33" y="25"/>
                      </a:move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5" y="25"/>
                      </a:cubicBezTo>
                      <a:cubicBezTo>
                        <a:pt x="35" y="26"/>
                        <a:pt x="35" y="26"/>
                        <a:pt x="34" y="26"/>
                      </a:cubicBezTo>
                      <a:cubicBezTo>
                        <a:pt x="34" y="26"/>
                        <a:pt x="34" y="25"/>
                        <a:pt x="33" y="25"/>
                      </a:cubicBezTo>
                      <a:close/>
                      <a:moveTo>
                        <a:pt x="34" y="20"/>
                      </a:move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1"/>
                        <a:pt x="33" y="21"/>
                        <a:pt x="34" y="20"/>
                      </a:cubicBezTo>
                      <a:close/>
                      <a:moveTo>
                        <a:pt x="34" y="17"/>
                      </a:move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4" y="18"/>
                        <a:pt x="34" y="17"/>
                        <a:pt x="34" y="17"/>
                      </a:cubicBezTo>
                      <a:close/>
                      <a:moveTo>
                        <a:pt x="34" y="14"/>
                      </a:moveTo>
                      <a:cubicBezTo>
                        <a:pt x="34" y="14"/>
                        <a:pt x="33" y="14"/>
                        <a:pt x="34" y="14"/>
                      </a:cubicBezTo>
                      <a:cubicBezTo>
                        <a:pt x="34" y="13"/>
                        <a:pt x="34" y="14"/>
                        <a:pt x="34" y="14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3" y="17"/>
                        <a:pt x="33" y="16"/>
                      </a:cubicBezTo>
                      <a:cubicBezTo>
                        <a:pt x="34" y="16"/>
                        <a:pt x="35" y="15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4" y="14"/>
                        <a:pt x="34" y="13"/>
                        <a:pt x="35" y="13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lose/>
                      <a:moveTo>
                        <a:pt x="36" y="12"/>
                      </a:moveTo>
                      <a:cubicBezTo>
                        <a:pt x="36" y="12"/>
                        <a:pt x="35" y="13"/>
                        <a:pt x="35" y="13"/>
                      </a:cubicBezTo>
                      <a:cubicBezTo>
                        <a:pt x="35" y="13"/>
                        <a:pt x="35" y="13"/>
                        <a:pt x="35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lose/>
                      <a:moveTo>
                        <a:pt x="36" y="14"/>
                      </a:moveTo>
                      <a:cubicBezTo>
                        <a:pt x="35" y="14"/>
                        <a:pt x="35" y="15"/>
                        <a:pt x="35" y="14"/>
                      </a:cubicBezTo>
                      <a:cubicBezTo>
                        <a:pt x="35" y="14"/>
                        <a:pt x="35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6" y="17"/>
                      </a:cubicBezTo>
                      <a:cubicBezTo>
                        <a:pt x="36" y="18"/>
                        <a:pt x="36" y="18"/>
                        <a:pt x="35" y="18"/>
                      </a:cubicBezTo>
                      <a:close/>
                      <a:moveTo>
                        <a:pt x="35" y="19"/>
                      </a:move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lose/>
                      <a:moveTo>
                        <a:pt x="34" y="29"/>
                      </a:moveTo>
                      <a:cubicBezTo>
                        <a:pt x="34" y="29"/>
                        <a:pt x="34" y="29"/>
                        <a:pt x="34" y="28"/>
                      </a:cubicBezTo>
                      <a:cubicBezTo>
                        <a:pt x="35" y="28"/>
                        <a:pt x="36" y="28"/>
                        <a:pt x="35" y="29"/>
                      </a:cubicBezTo>
                      <a:cubicBezTo>
                        <a:pt x="35" y="29"/>
                        <a:pt x="35" y="29"/>
                        <a:pt x="34" y="29"/>
                      </a:cubicBezTo>
                      <a:close/>
                      <a:moveTo>
                        <a:pt x="33" y="35"/>
                      </a:moveTo>
                      <a:cubicBezTo>
                        <a:pt x="33" y="34"/>
                        <a:pt x="34" y="33"/>
                        <a:pt x="34" y="33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35" y="32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5"/>
                        <a:pt x="34" y="34"/>
                        <a:pt x="34" y="35"/>
                      </a:cubicBezTo>
                      <a:cubicBezTo>
                        <a:pt x="34" y="35"/>
                        <a:pt x="34" y="36"/>
                        <a:pt x="33" y="3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36"/>
                      </a:moveTo>
                      <a:cubicBezTo>
                        <a:pt x="31" y="36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4"/>
                      </a:cubicBezTo>
                      <a:cubicBezTo>
                        <a:pt x="32" y="34"/>
                        <a:pt x="31" y="34"/>
                        <a:pt x="31" y="34"/>
                      </a:cubicBezTo>
                      <a:cubicBezTo>
                        <a:pt x="31" y="33"/>
                        <a:pt x="32" y="33"/>
                        <a:pt x="32" y="33"/>
                      </a:cubicBezTo>
                      <a:cubicBezTo>
                        <a:pt x="32" y="32"/>
                        <a:pt x="32" y="33"/>
                        <a:pt x="32" y="34"/>
                      </a:cubicBezTo>
                      <a:cubicBezTo>
                        <a:pt x="32" y="34"/>
                        <a:pt x="32" y="33"/>
                        <a:pt x="33" y="33"/>
                      </a:cubicBezTo>
                      <a:cubicBezTo>
                        <a:pt x="33" y="34"/>
                        <a:pt x="32" y="35"/>
                        <a:pt x="32" y="36"/>
                      </a:cubicBezTo>
                      <a:cubicBezTo>
                        <a:pt x="32" y="37"/>
                        <a:pt x="31" y="36"/>
                        <a:pt x="31" y="3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2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2" y="17"/>
                        <a:pt x="32" y="16"/>
                        <a:pt x="32" y="16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2" y="15"/>
                        <a:pt x="31" y="15"/>
                        <a:pt x="31" y="14"/>
                      </a:cubicBezTo>
                      <a:cubicBezTo>
                        <a:pt x="31" y="15"/>
                        <a:pt x="32" y="16"/>
                        <a:pt x="33" y="15"/>
                      </a:cubicBezTo>
                      <a:cubicBezTo>
                        <a:pt x="33" y="16"/>
                        <a:pt x="32" y="17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5"/>
                        <a:pt x="31" y="5"/>
                      </a:cubicBezTo>
                      <a:cubicBezTo>
                        <a:pt x="31" y="6"/>
                        <a:pt x="31" y="6"/>
                        <a:pt x="31" y="6"/>
                      </a:cubicBezTo>
                      <a:close/>
                      <a:moveTo>
                        <a:pt x="30" y="35"/>
                      </a:moveTo>
                      <a:cubicBezTo>
                        <a:pt x="30" y="35"/>
                        <a:pt x="29" y="36"/>
                        <a:pt x="29" y="36"/>
                      </a:cubicBezTo>
                      <a:cubicBezTo>
                        <a:pt x="29" y="36"/>
                        <a:pt x="29" y="35"/>
                        <a:pt x="29" y="36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9" y="35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3"/>
                        <a:pt x="29" y="33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0" y="34"/>
                        <a:pt x="30" y="34"/>
                        <a:pt x="31" y="34"/>
                      </a:cubicBezTo>
                      <a:cubicBezTo>
                        <a:pt x="31" y="34"/>
                        <a:pt x="30" y="35"/>
                        <a:pt x="30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lose/>
                      <a:moveTo>
                        <a:pt x="28" y="37"/>
                      </a:moveTo>
                      <a:cubicBezTo>
                        <a:pt x="28" y="36"/>
                        <a:pt x="29" y="37"/>
                        <a:pt x="29" y="37"/>
                      </a:cubicBezTo>
                      <a:cubicBezTo>
                        <a:pt x="30" y="36"/>
                        <a:pt x="30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8" y="38"/>
                        <a:pt x="28" y="38"/>
                      </a:cubicBezTo>
                      <a:cubicBezTo>
                        <a:pt x="28" y="38"/>
                        <a:pt x="28" y="37"/>
                        <a:pt x="28" y="37"/>
                      </a:cubicBezTo>
                      <a:close/>
                      <a:moveTo>
                        <a:pt x="28" y="35"/>
                      </a:moveTo>
                      <a:cubicBezTo>
                        <a:pt x="28" y="35"/>
                        <a:pt x="27" y="36"/>
                        <a:pt x="27" y="36"/>
                      </a:cubicBezTo>
                      <a:cubicBezTo>
                        <a:pt x="27" y="35"/>
                        <a:pt x="27" y="35"/>
                        <a:pt x="28" y="35"/>
                      </a:cubicBezTo>
                      <a:close/>
                      <a:moveTo>
                        <a:pt x="26" y="41"/>
                      </a:moveTo>
                      <a:cubicBezTo>
                        <a:pt x="27" y="40"/>
                        <a:pt x="27" y="40"/>
                        <a:pt x="28" y="40"/>
                      </a:cubicBezTo>
                      <a:cubicBezTo>
                        <a:pt x="27" y="40"/>
                        <a:pt x="27" y="40"/>
                        <a:pt x="26" y="41"/>
                      </a:cubicBezTo>
                      <a:close/>
                      <a:moveTo>
                        <a:pt x="26" y="37"/>
                      </a:moveTo>
                      <a:cubicBezTo>
                        <a:pt x="26" y="37"/>
                        <a:pt x="25" y="37"/>
                        <a:pt x="26" y="36"/>
                      </a:cubicBezTo>
                      <a:cubicBezTo>
                        <a:pt x="26" y="36"/>
                        <a:pt x="26" y="36"/>
                        <a:pt x="27" y="36"/>
                      </a:cubicBezTo>
                      <a:cubicBezTo>
                        <a:pt x="27" y="36"/>
                        <a:pt x="27" y="37"/>
                        <a:pt x="26" y="37"/>
                      </a:cubicBezTo>
                      <a:close/>
                      <a:moveTo>
                        <a:pt x="25" y="41"/>
                      </a:moveTo>
                      <a:cubicBezTo>
                        <a:pt x="25" y="40"/>
                        <a:pt x="26" y="40"/>
                        <a:pt x="26" y="41"/>
                      </a:cubicBezTo>
                      <a:cubicBezTo>
                        <a:pt x="26" y="41"/>
                        <a:pt x="25" y="41"/>
                        <a:pt x="25" y="41"/>
                      </a:cubicBezTo>
                      <a:close/>
                      <a:moveTo>
                        <a:pt x="25" y="35"/>
                      </a:moveTo>
                      <a:cubicBezTo>
                        <a:pt x="25" y="34"/>
                        <a:pt x="26" y="34"/>
                        <a:pt x="26" y="34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9"/>
                      </a:cubicBezTo>
                      <a:cubicBezTo>
                        <a:pt x="25" y="39"/>
                        <a:pt x="25" y="38"/>
                        <a:pt x="25" y="38"/>
                      </a:cubicBezTo>
                      <a:close/>
                      <a:moveTo>
                        <a:pt x="25" y="37"/>
                      </a:moveTo>
                      <a:cubicBezTo>
                        <a:pt x="25" y="36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lose/>
                      <a:moveTo>
                        <a:pt x="23" y="42"/>
                      </a:moveTo>
                      <a:cubicBezTo>
                        <a:pt x="24" y="41"/>
                        <a:pt x="24" y="41"/>
                        <a:pt x="24" y="42"/>
                      </a:cubicBezTo>
                      <a:cubicBezTo>
                        <a:pt x="24" y="42"/>
                        <a:pt x="23" y="42"/>
                        <a:pt x="23" y="42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lose/>
                      <a:moveTo>
                        <a:pt x="18" y="43"/>
                      </a:moveTo>
                      <a:cubicBezTo>
                        <a:pt x="18" y="43"/>
                        <a:pt x="18" y="42"/>
                        <a:pt x="18" y="4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8" y="42"/>
                        <a:pt x="18" y="43"/>
                        <a:pt x="18" y="43"/>
                      </a:cubicBezTo>
                      <a:close/>
                      <a:moveTo>
                        <a:pt x="16" y="25"/>
                      </a:move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5"/>
                      </a:cubicBezTo>
                      <a:close/>
                      <a:moveTo>
                        <a:pt x="16" y="42"/>
                      </a:move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lose/>
                      <a:moveTo>
                        <a:pt x="16" y="39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9"/>
                      </a:cubicBezTo>
                      <a:close/>
                      <a:moveTo>
                        <a:pt x="15" y="44"/>
                      </a:moveTo>
                      <a:cubicBezTo>
                        <a:pt x="16" y="44"/>
                        <a:pt x="16" y="43"/>
                        <a:pt x="16" y="43"/>
                      </a:cubicBezTo>
                      <a:cubicBezTo>
                        <a:pt x="16" y="44"/>
                        <a:pt x="15" y="44"/>
                        <a:pt x="15" y="44"/>
                      </a:cubicBezTo>
                      <a:close/>
                      <a:moveTo>
                        <a:pt x="15" y="45"/>
                      </a:moveTo>
                      <a:cubicBezTo>
                        <a:pt x="15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5" y="45"/>
                      </a:cubicBezTo>
                      <a:close/>
                      <a:moveTo>
                        <a:pt x="15" y="39"/>
                      </a:move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lose/>
                      <a:moveTo>
                        <a:pt x="12" y="36"/>
                      </a:moveTo>
                      <a:cubicBezTo>
                        <a:pt x="13" y="35"/>
                        <a:pt x="14" y="35"/>
                        <a:pt x="13" y="36"/>
                      </a:cubicBezTo>
                      <a:cubicBezTo>
                        <a:pt x="13" y="36"/>
                        <a:pt x="13" y="37"/>
                        <a:pt x="12" y="3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3" y="35"/>
                      </a:moveTo>
                      <a:cubicBezTo>
                        <a:pt x="13" y="35"/>
                        <a:pt x="13" y="35"/>
                        <a:pt x="12" y="36"/>
                      </a:cubicBezTo>
                      <a:cubicBezTo>
                        <a:pt x="13" y="35"/>
                        <a:pt x="12" y="35"/>
                        <a:pt x="12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lose/>
                      <a:moveTo>
                        <a:pt x="12" y="38"/>
                      </a:moveTo>
                      <a:cubicBezTo>
                        <a:pt x="12" y="38"/>
                        <a:pt x="12" y="38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lose/>
                      <a:moveTo>
                        <a:pt x="10" y="26"/>
                      </a:moveTo>
                      <a:cubicBezTo>
                        <a:pt x="11" y="25"/>
                        <a:pt x="10" y="26"/>
                        <a:pt x="10" y="25"/>
                      </a:cubicBezTo>
                      <a:cubicBezTo>
                        <a:pt x="10" y="24"/>
                        <a:pt x="11" y="25"/>
                        <a:pt x="11" y="25"/>
                      </a:cubicBezTo>
                      <a:cubicBezTo>
                        <a:pt x="11" y="23"/>
                        <a:pt x="13" y="23"/>
                        <a:pt x="13" y="21"/>
                      </a:cubicBezTo>
                      <a:cubicBezTo>
                        <a:pt x="13" y="21"/>
                        <a:pt x="13" y="22"/>
                        <a:pt x="14" y="21"/>
                      </a:cubicBezTo>
                      <a:cubicBezTo>
                        <a:pt x="15" y="20"/>
                        <a:pt x="17" y="19"/>
                        <a:pt x="18" y="18"/>
                      </a:cubicBezTo>
                      <a:cubicBezTo>
                        <a:pt x="18" y="17"/>
                        <a:pt x="18" y="18"/>
                        <a:pt x="18" y="17"/>
                      </a:cubicBezTo>
                      <a:cubicBezTo>
                        <a:pt x="18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8"/>
                      </a:cubicBezTo>
                      <a:cubicBezTo>
                        <a:pt x="20" y="18"/>
                        <a:pt x="21" y="17"/>
                        <a:pt x="21" y="17"/>
                      </a:cubicBezTo>
                      <a:cubicBezTo>
                        <a:pt x="23" y="18"/>
                        <a:pt x="26" y="17"/>
                        <a:pt x="27" y="19"/>
                      </a:cubicBezTo>
                      <a:cubicBezTo>
                        <a:pt x="26" y="19"/>
                        <a:pt x="24" y="20"/>
                        <a:pt x="24" y="21"/>
                      </a:cubicBezTo>
                      <a:cubicBezTo>
                        <a:pt x="23" y="20"/>
                        <a:pt x="21" y="21"/>
                        <a:pt x="20" y="23"/>
                      </a:cubicBezTo>
                      <a:cubicBezTo>
                        <a:pt x="20" y="22"/>
                        <a:pt x="20" y="22"/>
                        <a:pt x="19" y="22"/>
                      </a:cubicBezTo>
                      <a:cubicBezTo>
                        <a:pt x="19" y="25"/>
                        <a:pt x="19" y="27"/>
                        <a:pt x="19" y="30"/>
                      </a:cubicBezTo>
                      <a:cubicBezTo>
                        <a:pt x="19" y="32"/>
                        <a:pt x="19" y="35"/>
                        <a:pt x="19" y="38"/>
                      </a:cubicBezTo>
                      <a:cubicBezTo>
                        <a:pt x="19" y="38"/>
                        <a:pt x="20" y="38"/>
                        <a:pt x="20" y="38"/>
                      </a:cubicBezTo>
                      <a:cubicBezTo>
                        <a:pt x="18" y="40"/>
                        <a:pt x="21" y="41"/>
                        <a:pt x="22" y="39"/>
                      </a:cubicBezTo>
                      <a:cubicBezTo>
                        <a:pt x="23" y="38"/>
                        <a:pt x="23" y="37"/>
                        <a:pt x="24" y="37"/>
                      </a:cubicBezTo>
                      <a:cubicBezTo>
                        <a:pt x="24" y="39"/>
                        <a:pt x="22" y="41"/>
                        <a:pt x="20" y="42"/>
                      </a:cubicBezTo>
                      <a:cubicBezTo>
                        <a:pt x="20" y="42"/>
                        <a:pt x="18" y="42"/>
                        <a:pt x="18" y="41"/>
                      </a:cubicBezTo>
                      <a:cubicBezTo>
                        <a:pt x="17" y="39"/>
                        <a:pt x="18" y="36"/>
                        <a:pt x="18" y="34"/>
                      </a:cubicBezTo>
                      <a:cubicBezTo>
                        <a:pt x="18" y="33"/>
                        <a:pt x="18" y="33"/>
                        <a:pt x="18" y="32"/>
                      </a:cubicBezTo>
                      <a:cubicBezTo>
                        <a:pt x="18" y="32"/>
                        <a:pt x="18" y="31"/>
                        <a:pt x="18" y="30"/>
                      </a:cubicBezTo>
                      <a:cubicBezTo>
                        <a:pt x="18" y="28"/>
                        <a:pt x="18" y="26"/>
                        <a:pt x="18" y="24"/>
                      </a:cubicBezTo>
                      <a:cubicBezTo>
                        <a:pt x="18" y="24"/>
                        <a:pt x="18" y="23"/>
                        <a:pt x="18" y="23"/>
                      </a:cubicBezTo>
                      <a:cubicBezTo>
                        <a:pt x="17" y="23"/>
                        <a:pt x="17" y="24"/>
                        <a:pt x="17" y="24"/>
                      </a:cubicBezTo>
                      <a:cubicBezTo>
                        <a:pt x="16" y="24"/>
                        <a:pt x="15" y="23"/>
                        <a:pt x="14" y="24"/>
                      </a:cubicBezTo>
                      <a:cubicBezTo>
                        <a:pt x="14" y="25"/>
                        <a:pt x="14" y="25"/>
                        <a:pt x="13" y="26"/>
                      </a:cubicBezTo>
                      <a:cubicBezTo>
                        <a:pt x="13" y="25"/>
                        <a:pt x="11" y="25"/>
                        <a:pt x="10" y="26"/>
                      </a:cubicBezTo>
                      <a:close/>
                      <a:moveTo>
                        <a:pt x="23" y="34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lose/>
                      <a:moveTo>
                        <a:pt x="20" y="35"/>
                      </a:move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lose/>
                      <a:moveTo>
                        <a:pt x="10" y="42"/>
                      </a:move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3"/>
                        <a:pt x="10" y="42"/>
                        <a:pt x="10" y="42"/>
                      </a:cubicBezTo>
                      <a:close/>
                      <a:moveTo>
                        <a:pt x="9" y="47"/>
                      </a:move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lose/>
                      <a:moveTo>
                        <a:pt x="8" y="46"/>
                      </a:moveTo>
                      <a:cubicBezTo>
                        <a:pt x="8" y="46"/>
                        <a:pt x="8" y="45"/>
                        <a:pt x="8" y="45"/>
                      </a:cubicBezTo>
                      <a:cubicBezTo>
                        <a:pt x="8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8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10" y="44"/>
                        <a:pt x="10" y="43"/>
                      </a:cubicBezTo>
                      <a:cubicBezTo>
                        <a:pt x="10" y="43"/>
                        <a:pt x="10" y="43"/>
                        <a:pt x="11" y="44"/>
                      </a:cubicBez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6"/>
                        <a:pt x="10" y="45"/>
                        <a:pt x="10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7" y="45"/>
                      </a:moveTo>
                      <a:cubicBezTo>
                        <a:pt x="7" y="44"/>
                        <a:pt x="7" y="44"/>
                        <a:pt x="8" y="43"/>
                      </a:cubicBezTo>
                      <a:cubicBezTo>
                        <a:pt x="7" y="44"/>
                        <a:pt x="7" y="44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lose/>
                      <a:moveTo>
                        <a:pt x="6" y="48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7" y="45"/>
                        <a:pt x="6" y="47"/>
                        <a:pt x="6" y="48"/>
                      </a:cubicBezTo>
                      <a:close/>
                      <a:moveTo>
                        <a:pt x="5" y="38"/>
                      </a:move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lose/>
                      <a:moveTo>
                        <a:pt x="2" y="49"/>
                      </a:move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3" y="48"/>
                        <a:pt x="3" y="49"/>
                        <a:pt x="2" y="49"/>
                      </a:cubicBezTo>
                      <a:close/>
                      <a:moveTo>
                        <a:pt x="2" y="49"/>
                      </a:moveTo>
                      <a:cubicBezTo>
                        <a:pt x="2" y="49"/>
                        <a:pt x="2" y="50"/>
                        <a:pt x="2" y="50"/>
                      </a:cubicBezTo>
                      <a:cubicBezTo>
                        <a:pt x="2" y="50"/>
                        <a:pt x="2" y="49"/>
                        <a:pt x="2" y="49"/>
                      </a:cubicBezTo>
                      <a:close/>
                      <a:moveTo>
                        <a:pt x="2" y="45"/>
                      </a:moveTo>
                      <a:cubicBezTo>
                        <a:pt x="2" y="45"/>
                        <a:pt x="1" y="45"/>
                        <a:pt x="1" y="45"/>
                      </a:cubicBezTo>
                      <a:cubicBezTo>
                        <a:pt x="2" y="44"/>
                        <a:pt x="2" y="44"/>
                        <a:pt x="2" y="43"/>
                      </a:cubicBezTo>
                      <a:cubicBezTo>
                        <a:pt x="2" y="44"/>
                        <a:pt x="2" y="44"/>
                        <a:pt x="3" y="44"/>
                      </a:cubicBezTo>
                      <a:cubicBezTo>
                        <a:pt x="3" y="44"/>
                        <a:pt x="3" y="44"/>
                        <a:pt x="3" y="43"/>
                      </a:cubicBezTo>
                      <a:cubicBezTo>
                        <a:pt x="3" y="43"/>
                        <a:pt x="2" y="43"/>
                        <a:pt x="3" y="43"/>
                      </a:cubicBezTo>
                      <a:cubicBezTo>
                        <a:pt x="3" y="42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4" y="43"/>
                      </a:cubicBezTo>
                      <a:cubicBezTo>
                        <a:pt x="3" y="43"/>
                        <a:pt x="3" y="43"/>
                        <a:pt x="3" y="42"/>
                      </a:cubicBezTo>
                      <a:cubicBezTo>
                        <a:pt x="3" y="42"/>
                        <a:pt x="4" y="42"/>
                        <a:pt x="4" y="42"/>
                      </a:cubicBezTo>
                      <a:cubicBezTo>
                        <a:pt x="4" y="43"/>
                        <a:pt x="4" y="42"/>
                        <a:pt x="4" y="43"/>
                      </a:cubicBezTo>
                      <a:cubicBezTo>
                        <a:pt x="4" y="43"/>
                        <a:pt x="4" y="44"/>
                        <a:pt x="4" y="44"/>
                      </a:cubicBezTo>
                      <a:cubicBezTo>
                        <a:pt x="4" y="44"/>
                        <a:pt x="4" y="43"/>
                        <a:pt x="5" y="43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4"/>
                      </a:cubicBezTo>
                      <a:cubicBezTo>
                        <a:pt x="5" y="45"/>
                        <a:pt x="5" y="46"/>
                        <a:pt x="5" y="46"/>
                      </a:cubicBezTo>
                      <a:cubicBezTo>
                        <a:pt x="5" y="46"/>
                        <a:pt x="5" y="46"/>
                        <a:pt x="5" y="46"/>
                      </a:cubicBezTo>
                      <a:cubicBezTo>
                        <a:pt x="5" y="46"/>
                        <a:pt x="4" y="47"/>
                        <a:pt x="4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4" y="48"/>
                      </a:cubicBezTo>
                      <a:cubicBezTo>
                        <a:pt x="5" y="48"/>
                        <a:pt x="5" y="47"/>
                        <a:pt x="5" y="47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48"/>
                        <a:pt x="4" y="49"/>
                        <a:pt x="4" y="49"/>
                      </a:cubicBezTo>
                      <a:cubicBezTo>
                        <a:pt x="4" y="49"/>
                        <a:pt x="4" y="48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4" y="48"/>
                        <a:pt x="3" y="48"/>
                        <a:pt x="3" y="48"/>
                      </a:cubicBezTo>
                      <a:cubicBezTo>
                        <a:pt x="3" y="48"/>
                        <a:pt x="4" y="48"/>
                        <a:pt x="4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4" y="47"/>
                        <a:pt x="3" y="47"/>
                      </a:cubicBezTo>
                      <a:cubicBezTo>
                        <a:pt x="3" y="47"/>
                        <a:pt x="3" y="47"/>
                        <a:pt x="2" y="47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7"/>
                        <a:pt x="1" y="46"/>
                        <a:pt x="2" y="45"/>
                      </a:cubicBezTo>
                      <a:close/>
                      <a:moveTo>
                        <a:pt x="1" y="22"/>
                      </a:moveTo>
                      <a:cubicBezTo>
                        <a:pt x="1" y="21"/>
                        <a:pt x="2" y="20"/>
                        <a:pt x="3" y="20"/>
                      </a:cubicBezTo>
                      <a:cubicBezTo>
                        <a:pt x="3" y="21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1" name="Freeform 27"/>
                <p:cNvSpPr>
                  <a:spLocks noEditPoints="1"/>
                </p:cNvSpPr>
                <p:nvPr/>
              </p:nvSpPr>
              <p:spPr bwMode="auto">
                <a:xfrm>
                  <a:off x="5355" y="3686"/>
                  <a:ext cx="77" cy="113"/>
                </a:xfrm>
                <a:custGeom>
                  <a:avLst/>
                  <a:gdLst>
                    <a:gd name="T0" fmla="*/ 11 w 37"/>
                    <a:gd name="T1" fmla="*/ 50 h 54"/>
                    <a:gd name="T2" fmla="*/ 13 w 37"/>
                    <a:gd name="T3" fmla="*/ 42 h 54"/>
                    <a:gd name="T4" fmla="*/ 18 w 37"/>
                    <a:gd name="T5" fmla="*/ 10 h 54"/>
                    <a:gd name="T6" fmla="*/ 22 w 37"/>
                    <a:gd name="T7" fmla="*/ 42 h 54"/>
                    <a:gd name="T8" fmla="*/ 23 w 37"/>
                    <a:gd name="T9" fmla="*/ 43 h 54"/>
                    <a:gd name="T10" fmla="*/ 28 w 37"/>
                    <a:gd name="T11" fmla="*/ 38 h 54"/>
                    <a:gd name="T12" fmla="*/ 30 w 37"/>
                    <a:gd name="T13" fmla="*/ 32 h 54"/>
                    <a:gd name="T14" fmla="*/ 33 w 37"/>
                    <a:gd name="T15" fmla="*/ 38 h 54"/>
                    <a:gd name="T16" fmla="*/ 33 w 37"/>
                    <a:gd name="T17" fmla="*/ 40 h 54"/>
                    <a:gd name="T18" fmla="*/ 33 w 37"/>
                    <a:gd name="T19" fmla="*/ 10 h 54"/>
                    <a:gd name="T20" fmla="*/ 28 w 37"/>
                    <a:gd name="T21" fmla="*/ 2 h 54"/>
                    <a:gd name="T22" fmla="*/ 7 w 37"/>
                    <a:gd name="T23" fmla="*/ 11 h 54"/>
                    <a:gd name="T24" fmla="*/ 30 w 37"/>
                    <a:gd name="T25" fmla="*/ 24 h 54"/>
                    <a:gd name="T26" fmla="*/ 30 w 37"/>
                    <a:gd name="T27" fmla="*/ 10 h 54"/>
                    <a:gd name="T28" fmla="*/ 34 w 37"/>
                    <a:gd name="T29" fmla="*/ 3 h 54"/>
                    <a:gd name="T30" fmla="*/ 33 w 37"/>
                    <a:gd name="T31" fmla="*/ 6 h 54"/>
                    <a:gd name="T32" fmla="*/ 32 w 37"/>
                    <a:gd name="T33" fmla="*/ 17 h 54"/>
                    <a:gd name="T34" fmla="*/ 34 w 37"/>
                    <a:gd name="T35" fmla="*/ 11 h 54"/>
                    <a:gd name="T36" fmla="*/ 35 w 37"/>
                    <a:gd name="T37" fmla="*/ 13 h 54"/>
                    <a:gd name="T38" fmla="*/ 35 w 37"/>
                    <a:gd name="T39" fmla="*/ 24 h 54"/>
                    <a:gd name="T40" fmla="*/ 34 w 37"/>
                    <a:gd name="T41" fmla="*/ 31 h 54"/>
                    <a:gd name="T42" fmla="*/ 32 w 37"/>
                    <a:gd name="T43" fmla="*/ 24 h 54"/>
                    <a:gd name="T44" fmla="*/ 33 w 37"/>
                    <a:gd name="T45" fmla="*/ 19 h 54"/>
                    <a:gd name="T46" fmla="*/ 32 w 37"/>
                    <a:gd name="T47" fmla="*/ 24 h 54"/>
                    <a:gd name="T48" fmla="*/ 31 w 37"/>
                    <a:gd name="T49" fmla="*/ 22 h 54"/>
                    <a:gd name="T50" fmla="*/ 29 w 37"/>
                    <a:gd name="T51" fmla="*/ 30 h 54"/>
                    <a:gd name="T52" fmla="*/ 18 w 37"/>
                    <a:gd name="T53" fmla="*/ 45 h 54"/>
                    <a:gd name="T54" fmla="*/ 21 w 37"/>
                    <a:gd name="T55" fmla="*/ 36 h 54"/>
                    <a:gd name="T56" fmla="*/ 23 w 37"/>
                    <a:gd name="T57" fmla="*/ 30 h 54"/>
                    <a:gd name="T58" fmla="*/ 23 w 37"/>
                    <a:gd name="T59" fmla="*/ 37 h 54"/>
                    <a:gd name="T60" fmla="*/ 26 w 37"/>
                    <a:gd name="T61" fmla="*/ 12 h 54"/>
                    <a:gd name="T62" fmla="*/ 26 w 37"/>
                    <a:gd name="T63" fmla="*/ 32 h 54"/>
                    <a:gd name="T64" fmla="*/ 26 w 37"/>
                    <a:gd name="T65" fmla="*/ 9 h 54"/>
                    <a:gd name="T66" fmla="*/ 27 w 37"/>
                    <a:gd name="T67" fmla="*/ 7 h 54"/>
                    <a:gd name="T68" fmla="*/ 28 w 37"/>
                    <a:gd name="T69" fmla="*/ 5 h 54"/>
                    <a:gd name="T70" fmla="*/ 25 w 37"/>
                    <a:gd name="T71" fmla="*/ 37 h 54"/>
                    <a:gd name="T72" fmla="*/ 24 w 37"/>
                    <a:gd name="T73" fmla="*/ 7 h 54"/>
                    <a:gd name="T74" fmla="*/ 2 w 37"/>
                    <a:gd name="T75" fmla="*/ 15 h 54"/>
                    <a:gd name="T76" fmla="*/ 4 w 37"/>
                    <a:gd name="T77" fmla="*/ 36 h 54"/>
                    <a:gd name="T78" fmla="*/ 6 w 37"/>
                    <a:gd name="T79" fmla="*/ 19 h 54"/>
                    <a:gd name="T80" fmla="*/ 7 w 37"/>
                    <a:gd name="T81" fmla="*/ 33 h 54"/>
                    <a:gd name="T82" fmla="*/ 8 w 37"/>
                    <a:gd name="T83" fmla="*/ 21 h 54"/>
                    <a:gd name="T84" fmla="*/ 5 w 37"/>
                    <a:gd name="T85" fmla="*/ 30 h 54"/>
                    <a:gd name="T86" fmla="*/ 6 w 37"/>
                    <a:gd name="T87" fmla="*/ 25 h 54"/>
                    <a:gd name="T88" fmla="*/ 4 w 37"/>
                    <a:gd name="T89" fmla="*/ 31 h 54"/>
                    <a:gd name="T90" fmla="*/ 2 w 37"/>
                    <a:gd name="T91" fmla="*/ 16 h 54"/>
                    <a:gd name="T92" fmla="*/ 5 w 37"/>
                    <a:gd name="T93" fmla="*/ 17 h 54"/>
                    <a:gd name="T94" fmla="*/ 7 w 37"/>
                    <a:gd name="T95" fmla="*/ 16 h 54"/>
                    <a:gd name="T96" fmla="*/ 7 w 37"/>
                    <a:gd name="T97" fmla="*/ 21 h 54"/>
                    <a:gd name="T98" fmla="*/ 10 w 37"/>
                    <a:gd name="T99" fmla="*/ 18 h 54"/>
                    <a:gd name="T100" fmla="*/ 12 w 37"/>
                    <a:gd name="T101" fmla="*/ 34 h 54"/>
                    <a:gd name="T102" fmla="*/ 10 w 37"/>
                    <a:gd name="T103" fmla="*/ 17 h 54"/>
                    <a:gd name="T104" fmla="*/ 12 w 37"/>
                    <a:gd name="T105" fmla="*/ 30 h 54"/>
                    <a:gd name="T106" fmla="*/ 14 w 37"/>
                    <a:gd name="T107" fmla="*/ 31 h 54"/>
                    <a:gd name="T108" fmla="*/ 13 w 37"/>
                    <a:gd name="T109" fmla="*/ 47 h 54"/>
                    <a:gd name="T110" fmla="*/ 11 w 37"/>
                    <a:gd name="T111" fmla="*/ 46 h 54"/>
                    <a:gd name="T112" fmla="*/ 8 w 37"/>
                    <a:gd name="T113" fmla="*/ 45 h 54"/>
                    <a:gd name="T114" fmla="*/ 6 w 37"/>
                    <a:gd name="T115" fmla="*/ 49 h 54"/>
                    <a:gd name="T116" fmla="*/ 4 w 37"/>
                    <a:gd name="T117" fmla="*/ 43 h 54"/>
                    <a:gd name="T118" fmla="*/ 3 w 37"/>
                    <a:gd name="T119" fmla="*/ 47 h 54"/>
                    <a:gd name="T120" fmla="*/ 2 w 37"/>
                    <a:gd name="T121" fmla="*/ 4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4">
                      <a:moveTo>
                        <a:pt x="0" y="15"/>
                      </a:moveTo>
                      <a:cubicBezTo>
                        <a:pt x="1" y="16"/>
                        <a:pt x="0" y="19"/>
                        <a:pt x="0" y="21"/>
                      </a:cubicBezTo>
                      <a:cubicBezTo>
                        <a:pt x="0" y="21"/>
                        <a:pt x="0" y="22"/>
                        <a:pt x="1" y="22"/>
                      </a:cubicBezTo>
                      <a:cubicBezTo>
                        <a:pt x="1" y="23"/>
                        <a:pt x="0" y="24"/>
                        <a:pt x="1" y="25"/>
                      </a:cubicBezTo>
                      <a:cubicBezTo>
                        <a:pt x="1" y="27"/>
                        <a:pt x="0" y="30"/>
                        <a:pt x="1" y="32"/>
                      </a:cubicBezTo>
                      <a:cubicBezTo>
                        <a:pt x="1" y="33"/>
                        <a:pt x="1" y="33"/>
                        <a:pt x="1" y="34"/>
                      </a:cubicBezTo>
                      <a:cubicBezTo>
                        <a:pt x="1" y="35"/>
                        <a:pt x="1" y="37"/>
                        <a:pt x="1" y="39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6"/>
                        <a:pt x="1" y="48"/>
                        <a:pt x="1" y="50"/>
                      </a:cubicBezTo>
                      <a:cubicBezTo>
                        <a:pt x="1" y="51"/>
                        <a:pt x="2" y="52"/>
                        <a:pt x="1" y="53"/>
                      </a:cubicBezTo>
                      <a:cubicBezTo>
                        <a:pt x="2" y="54"/>
                        <a:pt x="4" y="52"/>
                        <a:pt x="5" y="52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7" y="51"/>
                        <a:pt x="9" y="50"/>
                        <a:pt x="11" y="50"/>
                      </a:cubicBezTo>
                      <a:cubicBezTo>
                        <a:pt x="11" y="49"/>
                        <a:pt x="10" y="49"/>
                        <a:pt x="10" y="49"/>
                      </a:cubicBezTo>
                      <a:cubicBezTo>
                        <a:pt x="10" y="49"/>
                        <a:pt x="11" y="49"/>
                        <a:pt x="11" y="49"/>
                      </a:cubicBezTo>
                      <a:cubicBezTo>
                        <a:pt x="12" y="49"/>
                        <a:pt x="11" y="49"/>
                        <a:pt x="11" y="49"/>
                      </a:cubicBezTo>
                      <a:cubicBezTo>
                        <a:pt x="12" y="50"/>
                        <a:pt x="13" y="49"/>
                        <a:pt x="13" y="49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4" y="48"/>
                        <a:pt x="14" y="48"/>
                      </a:cubicBezTo>
                      <a:cubicBezTo>
                        <a:pt x="14" y="48"/>
                        <a:pt x="14" y="47"/>
                        <a:pt x="15" y="47"/>
                      </a:cubicBezTo>
                      <a:cubicBezTo>
                        <a:pt x="14" y="46"/>
                        <a:pt x="13" y="46"/>
                        <a:pt x="13" y="45"/>
                      </a:cubicBezTo>
                      <a:cubicBezTo>
                        <a:pt x="13" y="45"/>
                        <a:pt x="14" y="44"/>
                        <a:pt x="14" y="44"/>
                      </a:cubicBezTo>
                      <a:cubicBezTo>
                        <a:pt x="14" y="44"/>
                        <a:pt x="14" y="43"/>
                        <a:pt x="14" y="43"/>
                      </a:cubicBezTo>
                      <a:cubicBezTo>
                        <a:pt x="14" y="43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3"/>
                        <a:pt x="13" y="42"/>
                      </a:cubicBezTo>
                      <a:cubicBezTo>
                        <a:pt x="13" y="42"/>
                        <a:pt x="14" y="42"/>
                        <a:pt x="14" y="41"/>
                      </a:cubicBezTo>
                      <a:cubicBezTo>
                        <a:pt x="15" y="42"/>
                        <a:pt x="15" y="42"/>
                        <a:pt x="16" y="42"/>
                      </a:cubicBezTo>
                      <a:cubicBezTo>
                        <a:pt x="16" y="42"/>
                        <a:pt x="15" y="43"/>
                        <a:pt x="15" y="44"/>
                      </a:cubicBezTo>
                      <a:cubicBezTo>
                        <a:pt x="16" y="43"/>
                        <a:pt x="17" y="42"/>
                        <a:pt x="18" y="42"/>
                      </a:cubicBezTo>
                      <a:cubicBezTo>
                        <a:pt x="18" y="38"/>
                        <a:pt x="18" y="33"/>
                        <a:pt x="18" y="28"/>
                      </a:cubicBezTo>
                      <a:cubicBezTo>
                        <a:pt x="15" y="29"/>
                        <a:pt x="14" y="28"/>
                        <a:pt x="13" y="26"/>
                      </a:cubicBezTo>
                      <a:cubicBezTo>
                        <a:pt x="13" y="22"/>
                        <a:pt x="13" y="19"/>
                        <a:pt x="13" y="16"/>
                      </a:cubicBezTo>
                      <a:cubicBezTo>
                        <a:pt x="13" y="16"/>
                        <a:pt x="12" y="16"/>
                        <a:pt x="12" y="16"/>
                      </a:cubicBezTo>
                      <a:cubicBezTo>
                        <a:pt x="13" y="14"/>
                        <a:pt x="13" y="13"/>
                        <a:pt x="12" y="12"/>
                      </a:cubicBezTo>
                      <a:cubicBezTo>
                        <a:pt x="13" y="12"/>
                        <a:pt x="13" y="12"/>
                        <a:pt x="13" y="11"/>
                      </a:cubicBezTo>
                      <a:cubicBezTo>
                        <a:pt x="15" y="11"/>
                        <a:pt x="16" y="10"/>
                        <a:pt x="17" y="10"/>
                      </a:cubicBezTo>
                      <a:cubicBezTo>
                        <a:pt x="17" y="10"/>
                        <a:pt x="17" y="9"/>
                        <a:pt x="18" y="9"/>
                      </a:cubicBezTo>
                      <a:cubicBezTo>
                        <a:pt x="18" y="9"/>
                        <a:pt x="18" y="9"/>
                        <a:pt x="18" y="10"/>
                      </a:cubicBezTo>
                      <a:cubicBezTo>
                        <a:pt x="19" y="9"/>
                        <a:pt x="19" y="8"/>
                        <a:pt x="20" y="9"/>
                      </a:cubicBezTo>
                      <a:cubicBezTo>
                        <a:pt x="21" y="8"/>
                        <a:pt x="22" y="8"/>
                        <a:pt x="23" y="7"/>
                      </a:cubicBezTo>
                      <a:cubicBezTo>
                        <a:pt x="24" y="8"/>
                        <a:pt x="24" y="8"/>
                        <a:pt x="24" y="9"/>
                      </a:cubicBezTo>
                      <a:cubicBezTo>
                        <a:pt x="23" y="12"/>
                        <a:pt x="24" y="14"/>
                        <a:pt x="24" y="17"/>
                      </a:cubicBezTo>
                      <a:cubicBezTo>
                        <a:pt x="24" y="17"/>
                        <a:pt x="24" y="17"/>
                        <a:pt x="24" y="18"/>
                      </a:cubicBezTo>
                      <a:cubicBezTo>
                        <a:pt x="24" y="18"/>
                        <a:pt x="24" y="19"/>
                        <a:pt x="24" y="20"/>
                      </a:cubicBezTo>
                      <a:cubicBezTo>
                        <a:pt x="24" y="21"/>
                        <a:pt x="23" y="23"/>
                        <a:pt x="23" y="24"/>
                      </a:cubicBezTo>
                      <a:cubicBezTo>
                        <a:pt x="21" y="26"/>
                        <a:pt x="21" y="27"/>
                        <a:pt x="19" y="28"/>
                      </a:cubicBezTo>
                      <a:cubicBezTo>
                        <a:pt x="19" y="32"/>
                        <a:pt x="19" y="37"/>
                        <a:pt x="20" y="41"/>
                      </a:cubicBezTo>
                      <a:cubicBezTo>
                        <a:pt x="22" y="40"/>
                        <a:pt x="24" y="40"/>
                        <a:pt x="25" y="41"/>
                      </a:cubicBezTo>
                      <a:cubicBezTo>
                        <a:pt x="25" y="41"/>
                        <a:pt x="24" y="42"/>
                        <a:pt x="24" y="43"/>
                      </a:cubicBezTo>
                      <a:cubicBezTo>
                        <a:pt x="23" y="43"/>
                        <a:pt x="24" y="41"/>
                        <a:pt x="25" y="41"/>
                      </a:cubicBezTo>
                      <a:cubicBezTo>
                        <a:pt x="24" y="41"/>
                        <a:pt x="23" y="42"/>
                        <a:pt x="22" y="42"/>
                      </a:cubicBezTo>
                      <a:cubicBezTo>
                        <a:pt x="21" y="42"/>
                        <a:pt x="20" y="43"/>
                        <a:pt x="19" y="44"/>
                      </a:cubicBezTo>
                      <a:cubicBezTo>
                        <a:pt x="18" y="43"/>
                        <a:pt x="17" y="44"/>
                        <a:pt x="16" y="44"/>
                      </a:cubicBezTo>
                      <a:cubicBezTo>
                        <a:pt x="16" y="45"/>
                        <a:pt x="16" y="45"/>
                        <a:pt x="17" y="45"/>
                      </a:cubicBezTo>
                      <a:cubicBezTo>
                        <a:pt x="17" y="45"/>
                        <a:pt x="16" y="46"/>
                        <a:pt x="16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6"/>
                        <a:pt x="18" y="46"/>
                        <a:pt x="19" y="46"/>
                      </a:cubicBezTo>
                      <a:cubicBezTo>
                        <a:pt x="19" y="45"/>
                        <a:pt x="20" y="45"/>
                        <a:pt x="20" y="45"/>
                      </a:cubicBezTo>
                      <a:cubicBezTo>
                        <a:pt x="20" y="46"/>
                        <a:pt x="19" y="45"/>
                        <a:pt x="19" y="46"/>
                      </a:cubicBezTo>
                      <a:cubicBezTo>
                        <a:pt x="19" y="47"/>
                        <a:pt x="19" y="46"/>
                        <a:pt x="20" y="46"/>
                      </a:cubicBezTo>
                      <a:cubicBezTo>
                        <a:pt x="20" y="46"/>
                        <a:pt x="22" y="45"/>
                        <a:pt x="22" y="44"/>
                      </a:cubicBezTo>
                      <a:cubicBezTo>
                        <a:pt x="21" y="45"/>
                        <a:pt x="21" y="45"/>
                        <a:pt x="20" y="45"/>
                      </a:cubicBezTo>
                      <a:cubicBezTo>
                        <a:pt x="21" y="44"/>
                        <a:pt x="22" y="43"/>
                        <a:pt x="22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3"/>
                        <a:pt x="24" y="43"/>
                        <a:pt x="24" y="43"/>
                      </a:cubicBezTo>
                      <a:cubicBezTo>
                        <a:pt x="23" y="44"/>
                        <a:pt x="23" y="44"/>
                        <a:pt x="22" y="44"/>
                      </a:cubicBezTo>
                      <a:cubicBezTo>
                        <a:pt x="22" y="45"/>
                        <a:pt x="24" y="44"/>
                        <a:pt x="24" y="44"/>
                      </a:cubicBezTo>
                      <a:cubicBezTo>
                        <a:pt x="25" y="44"/>
                        <a:pt x="26" y="43"/>
                        <a:pt x="26" y="43"/>
                      </a:cubicBezTo>
                      <a:cubicBezTo>
                        <a:pt x="26" y="43"/>
                        <a:pt x="25" y="43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1"/>
                        <a:pt x="25" y="41"/>
                        <a:pt x="26" y="40"/>
                      </a:cubicBezTo>
                      <a:cubicBezTo>
                        <a:pt x="26" y="39"/>
                        <a:pt x="25" y="40"/>
                        <a:pt x="25" y="39"/>
                      </a:cubicBezTo>
                      <a:cubicBezTo>
                        <a:pt x="25" y="39"/>
                        <a:pt x="25" y="39"/>
                        <a:pt x="26" y="39"/>
                      </a:cubicBezTo>
                      <a:cubicBezTo>
                        <a:pt x="26" y="39"/>
                        <a:pt x="26" y="38"/>
                        <a:pt x="27" y="38"/>
                      </a:cubicBezTo>
                      <a:cubicBezTo>
                        <a:pt x="27" y="38"/>
                        <a:pt x="27" y="39"/>
                        <a:pt x="27" y="39"/>
                      </a:cubicBezTo>
                      <a:cubicBezTo>
                        <a:pt x="27" y="39"/>
                        <a:pt x="27" y="38"/>
                        <a:pt x="28" y="38"/>
                      </a:cubicBezTo>
                      <a:cubicBezTo>
                        <a:pt x="28" y="39"/>
                        <a:pt x="27" y="40"/>
                        <a:pt x="28" y="41"/>
                      </a:cubicBezTo>
                      <a:cubicBezTo>
                        <a:pt x="28" y="41"/>
                        <a:pt x="29" y="41"/>
                        <a:pt x="29" y="41"/>
                      </a:cubicBezTo>
                      <a:cubicBezTo>
                        <a:pt x="29" y="42"/>
                        <a:pt x="28" y="41"/>
                        <a:pt x="28" y="42"/>
                      </a:cubicBezTo>
                      <a:cubicBezTo>
                        <a:pt x="29" y="42"/>
                        <a:pt x="30" y="42"/>
                        <a:pt x="30" y="41"/>
                      </a:cubicBezTo>
                      <a:cubicBezTo>
                        <a:pt x="30" y="41"/>
                        <a:pt x="30" y="41"/>
                        <a:pt x="30" y="40"/>
                      </a:cubicBezTo>
                      <a:cubicBezTo>
                        <a:pt x="29" y="40"/>
                        <a:pt x="29" y="39"/>
                        <a:pt x="29" y="38"/>
                      </a:cubicBezTo>
                      <a:cubicBezTo>
                        <a:pt x="29" y="38"/>
                        <a:pt x="29" y="39"/>
                        <a:pt x="29" y="38"/>
                      </a:cubicBezTo>
                      <a:cubicBezTo>
                        <a:pt x="29" y="38"/>
                        <a:pt x="29" y="36"/>
                        <a:pt x="29" y="35"/>
                      </a:cubicBezTo>
                      <a:cubicBezTo>
                        <a:pt x="30" y="35"/>
                        <a:pt x="30" y="36"/>
                        <a:pt x="30" y="36"/>
                      </a:cubicBezTo>
                      <a:cubicBezTo>
                        <a:pt x="30" y="35"/>
                        <a:pt x="29" y="34"/>
                        <a:pt x="29" y="34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4"/>
                        <a:pt x="29" y="33"/>
                        <a:pt x="30" y="32"/>
                      </a:cubicBezTo>
                      <a:cubicBezTo>
                        <a:pt x="30" y="32"/>
                        <a:pt x="30" y="33"/>
                        <a:pt x="30" y="32"/>
                      </a:cubicBezTo>
                      <a:cubicBezTo>
                        <a:pt x="31" y="31"/>
                        <a:pt x="31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3" y="32"/>
                        <a:pt x="33" y="32"/>
                        <a:pt x="33" y="33"/>
                      </a:cubicBezTo>
                      <a:cubicBezTo>
                        <a:pt x="33" y="33"/>
                        <a:pt x="33" y="33"/>
                        <a:pt x="34" y="33"/>
                      </a:cubicBezTo>
                      <a:cubicBezTo>
                        <a:pt x="34" y="33"/>
                        <a:pt x="34" y="32"/>
                        <a:pt x="34" y="32"/>
                      </a:cubicBezTo>
                      <a:cubicBezTo>
                        <a:pt x="34" y="32"/>
                        <a:pt x="35" y="32"/>
                        <a:pt x="35" y="32"/>
                      </a:cubicBezTo>
                      <a:cubicBezTo>
                        <a:pt x="35" y="33"/>
                        <a:pt x="35" y="33"/>
                        <a:pt x="35" y="34"/>
                      </a:cubicBezTo>
                      <a:cubicBezTo>
                        <a:pt x="35" y="34"/>
                        <a:pt x="35" y="33"/>
                        <a:pt x="35" y="33"/>
                      </a:cubicBezTo>
                      <a:cubicBezTo>
                        <a:pt x="36" y="34"/>
                        <a:pt x="35" y="35"/>
                        <a:pt x="35" y="36"/>
                      </a:cubicBezTo>
                      <a:cubicBezTo>
                        <a:pt x="35" y="36"/>
                        <a:pt x="35" y="35"/>
                        <a:pt x="34" y="36"/>
                      </a:cubicBezTo>
                      <a:cubicBezTo>
                        <a:pt x="34" y="36"/>
                        <a:pt x="34" y="36"/>
                        <a:pt x="34" y="37"/>
                      </a:cubicBezTo>
                      <a:cubicBezTo>
                        <a:pt x="34" y="37"/>
                        <a:pt x="33" y="37"/>
                        <a:pt x="33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2" y="38"/>
                        <a:pt x="32" y="38"/>
                        <a:pt x="32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2" y="36"/>
                        <a:pt x="32" y="37"/>
                        <a:pt x="32" y="37"/>
                      </a:cubicBezTo>
                      <a:cubicBezTo>
                        <a:pt x="32" y="37"/>
                        <a:pt x="31" y="37"/>
                        <a:pt x="31" y="37"/>
                      </a:cubicBezTo>
                      <a:cubicBezTo>
                        <a:pt x="31" y="37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ubicBezTo>
                        <a:pt x="31" y="39"/>
                        <a:pt x="31" y="40"/>
                        <a:pt x="31" y="40"/>
                      </a:cubicBezTo>
                      <a:cubicBezTo>
                        <a:pt x="31" y="40"/>
                        <a:pt x="31" y="39"/>
                        <a:pt x="32" y="40"/>
                      </a:cubicBezTo>
                      <a:cubicBezTo>
                        <a:pt x="32" y="40"/>
                        <a:pt x="31" y="40"/>
                        <a:pt x="32" y="41"/>
                      </a:cubicBezTo>
                      <a:cubicBezTo>
                        <a:pt x="32" y="40"/>
                        <a:pt x="33" y="40"/>
                        <a:pt x="33" y="40"/>
                      </a:cubicBezTo>
                      <a:cubicBezTo>
                        <a:pt x="34" y="40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5" y="39"/>
                      </a:cubicBezTo>
                      <a:cubicBezTo>
                        <a:pt x="35" y="39"/>
                        <a:pt x="36" y="38"/>
                        <a:pt x="36" y="38"/>
                      </a:cubicBezTo>
                      <a:cubicBezTo>
                        <a:pt x="36" y="36"/>
                        <a:pt x="37" y="33"/>
                        <a:pt x="36" y="31"/>
                      </a:cubicBezTo>
                      <a:cubicBezTo>
                        <a:pt x="36" y="27"/>
                        <a:pt x="37" y="24"/>
                        <a:pt x="36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17"/>
                        <a:pt x="37" y="12"/>
                        <a:pt x="36" y="9"/>
                      </a:cubicBezTo>
                      <a:cubicBezTo>
                        <a:pt x="36" y="9"/>
                        <a:pt x="36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5" y="11"/>
                        <a:pt x="35" y="10"/>
                        <a:pt x="35" y="11"/>
                      </a:cubicBezTo>
                      <a:cubicBezTo>
                        <a:pt x="34" y="10"/>
                        <a:pt x="35" y="8"/>
                        <a:pt x="35" y="9"/>
                      </a:cubicBezTo>
                      <a:cubicBezTo>
                        <a:pt x="36" y="9"/>
                        <a:pt x="35" y="8"/>
                        <a:pt x="35" y="8"/>
                      </a:cubicBezTo>
                      <a:cubicBezTo>
                        <a:pt x="35" y="9"/>
                        <a:pt x="34" y="9"/>
                        <a:pt x="33" y="10"/>
                      </a:cubicBezTo>
                      <a:cubicBezTo>
                        <a:pt x="33" y="10"/>
                        <a:pt x="32" y="9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2" y="8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4" y="7"/>
                        <a:pt x="34" y="6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5" y="5"/>
                        <a:pt x="34" y="6"/>
                        <a:pt x="35" y="6"/>
                      </a:cubicBezTo>
                      <a:cubicBezTo>
                        <a:pt x="34" y="6"/>
                        <a:pt x="34" y="8"/>
                        <a:pt x="35" y="8"/>
                      </a:cubicBezTo>
                      <a:cubicBezTo>
                        <a:pt x="35" y="8"/>
                        <a:pt x="35" y="7"/>
                        <a:pt x="35" y="7"/>
                      </a:cubicBezTo>
                      <a:cubicBezTo>
                        <a:pt x="35" y="6"/>
                        <a:pt x="35" y="7"/>
                        <a:pt x="35" y="7"/>
                      </a:cubicBezTo>
                      <a:cubicBezTo>
                        <a:pt x="36" y="6"/>
                        <a:pt x="36" y="4"/>
                        <a:pt x="36" y="3"/>
                      </a:cubicBezTo>
                      <a:cubicBezTo>
                        <a:pt x="36" y="2"/>
                        <a:pt x="35" y="1"/>
                        <a:pt x="36" y="0"/>
                      </a:cubicBezTo>
                      <a:cubicBezTo>
                        <a:pt x="33" y="1"/>
                        <a:pt x="31" y="2"/>
                        <a:pt x="28" y="2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6" y="3"/>
                        <a:pt x="26" y="4"/>
                        <a:pt x="26" y="4"/>
                      </a:cubicBezTo>
                      <a:cubicBezTo>
                        <a:pt x="24" y="4"/>
                        <a:pt x="23" y="4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19" y="6"/>
                        <a:pt x="19" y="7"/>
                        <a:pt x="18" y="7"/>
                      </a:cubicBezTo>
                      <a:cubicBezTo>
                        <a:pt x="18" y="7"/>
                        <a:pt x="17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2"/>
                        <a:pt x="6" y="12"/>
                      </a:cubicBezTo>
                      <a:cubicBezTo>
                        <a:pt x="6" y="11"/>
                        <a:pt x="4" y="12"/>
                        <a:pt x="4" y="13"/>
                      </a:cubicBezTo>
                      <a:cubicBezTo>
                        <a:pt x="3" y="12"/>
                        <a:pt x="2" y="14"/>
                        <a:pt x="1" y="14"/>
                      </a:cubicBezTo>
                      <a:cubicBezTo>
                        <a:pt x="0" y="14"/>
                        <a:pt x="0" y="14"/>
                        <a:pt x="0" y="1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lose/>
                      <a:moveTo>
                        <a:pt x="29" y="15"/>
                      </a:moveTo>
                      <a:cubicBezTo>
                        <a:pt x="29" y="15"/>
                        <a:pt x="30" y="15"/>
                        <a:pt x="30" y="15"/>
                      </a:cubicBezTo>
                      <a:cubicBezTo>
                        <a:pt x="30" y="15"/>
                        <a:pt x="29" y="15"/>
                        <a:pt x="29" y="15"/>
                      </a:cubicBezTo>
                      <a:close/>
                      <a:moveTo>
                        <a:pt x="30" y="24"/>
                      </a:moveTo>
                      <a:cubicBezTo>
                        <a:pt x="30" y="24"/>
                        <a:pt x="30" y="25"/>
                        <a:pt x="29" y="24"/>
                      </a:cubicBezTo>
                      <a:cubicBezTo>
                        <a:pt x="29" y="24"/>
                        <a:pt x="30" y="24"/>
                        <a:pt x="30" y="24"/>
                      </a:cubicBezTo>
                      <a:close/>
                      <a:moveTo>
                        <a:pt x="30" y="12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lose/>
                      <a:moveTo>
                        <a:pt x="30" y="9"/>
                      </a:moveTo>
                      <a:cubicBezTo>
                        <a:pt x="30" y="9"/>
                        <a:pt x="30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2" y="9"/>
                        <a:pt x="32" y="10"/>
                      </a:cubicBezTo>
                      <a:cubicBezTo>
                        <a:pt x="31" y="10"/>
                        <a:pt x="31" y="10"/>
                        <a:pt x="30" y="10"/>
                      </a:cubicBezTo>
                      <a:cubicBezTo>
                        <a:pt x="30" y="10"/>
                        <a:pt x="30" y="10"/>
                        <a:pt x="29" y="9"/>
                      </a:cubicBezTo>
                      <a:cubicBezTo>
                        <a:pt x="30" y="9"/>
                        <a:pt x="30" y="8"/>
                        <a:pt x="30" y="8"/>
                      </a:cubicBezTo>
                      <a:cubicBezTo>
                        <a:pt x="30" y="9"/>
                        <a:pt x="30" y="9"/>
                        <a:pt x="30" y="10"/>
                      </a:cubicBezTo>
                      <a:cubicBezTo>
                        <a:pt x="30" y="10"/>
                        <a:pt x="30" y="9"/>
                        <a:pt x="30" y="9"/>
                      </a:cubicBezTo>
                      <a:close/>
                      <a:moveTo>
                        <a:pt x="31" y="11"/>
                      </a:moveTo>
                      <a:cubicBezTo>
                        <a:pt x="31" y="11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3"/>
                        <a:pt x="31" y="12"/>
                      </a:cubicBezTo>
                      <a:cubicBezTo>
                        <a:pt x="32" y="12"/>
                        <a:pt x="31" y="12"/>
                        <a:pt x="31" y="11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6"/>
                        <a:pt x="31" y="7"/>
                      </a:cubicBezTo>
                      <a:cubicBezTo>
                        <a:pt x="31" y="6"/>
                        <a:pt x="30" y="6"/>
                        <a:pt x="30" y="6"/>
                      </a:cubicBezTo>
                      <a:cubicBezTo>
                        <a:pt x="31" y="5"/>
                        <a:pt x="31" y="6"/>
                        <a:pt x="31" y="6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3" y="3"/>
                        <a:pt x="33" y="2"/>
                      </a:cubicBezTo>
                      <a:cubicBezTo>
                        <a:pt x="33" y="2"/>
                        <a:pt x="34" y="2"/>
                        <a:pt x="34" y="3"/>
                      </a:cubicBezTo>
                      <a:close/>
                      <a:moveTo>
                        <a:pt x="33" y="5"/>
                      </a:move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5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4"/>
                        <a:pt x="33" y="5"/>
                        <a:pt x="33" y="5"/>
                      </a:cubicBezTo>
                      <a:close/>
                      <a:moveTo>
                        <a:pt x="32" y="7"/>
                      </a:moveTo>
                      <a:cubicBezTo>
                        <a:pt x="31" y="7"/>
                        <a:pt x="32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2" y="7"/>
                        <a:pt x="32" y="6"/>
                        <a:pt x="33" y="5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7"/>
                        <a:pt x="32" y="7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2"/>
                        <a:pt x="32" y="12"/>
                      </a:cubicBezTo>
                      <a:cubicBezTo>
                        <a:pt x="33" y="12"/>
                        <a:pt x="33" y="13"/>
                        <a:pt x="32" y="13"/>
                      </a:cubicBezTo>
                      <a:close/>
                      <a:moveTo>
                        <a:pt x="32" y="18"/>
                      </a:moveTo>
                      <a:cubicBezTo>
                        <a:pt x="32" y="18"/>
                        <a:pt x="32" y="17"/>
                        <a:pt x="32" y="17"/>
                      </a:cubicBezTo>
                      <a:cubicBezTo>
                        <a:pt x="32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2" y="16"/>
                        <a:pt x="30" y="15"/>
                        <a:pt x="31" y="14"/>
                      </a:cubicBezTo>
                      <a:cubicBezTo>
                        <a:pt x="31" y="14"/>
                        <a:pt x="32" y="14"/>
                        <a:pt x="32" y="15"/>
                      </a:cubicBezTo>
                      <a:cubicBezTo>
                        <a:pt x="32" y="15"/>
                        <a:pt x="32" y="15"/>
                        <a:pt x="32" y="16"/>
                      </a:cubicBezTo>
                      <a:cubicBezTo>
                        <a:pt x="32" y="16"/>
                        <a:pt x="32" y="16"/>
                        <a:pt x="32" y="17"/>
                      </a:cubicBezTo>
                      <a:cubicBezTo>
                        <a:pt x="32" y="16"/>
                        <a:pt x="33" y="16"/>
                        <a:pt x="33" y="16"/>
                      </a:cubicBezTo>
                      <a:cubicBezTo>
                        <a:pt x="33" y="16"/>
                        <a:pt x="33" y="17"/>
                        <a:pt x="32" y="18"/>
                      </a:cubicBezTo>
                      <a:close/>
                      <a:moveTo>
                        <a:pt x="34" y="17"/>
                      </a:moveTo>
                      <a:cubicBezTo>
                        <a:pt x="33" y="17"/>
                        <a:pt x="34" y="16"/>
                        <a:pt x="34" y="16"/>
                      </a:cubicBezTo>
                      <a:cubicBezTo>
                        <a:pt x="33" y="15"/>
                        <a:pt x="34" y="14"/>
                        <a:pt x="33" y="14"/>
                      </a:cubicBezTo>
                      <a:cubicBezTo>
                        <a:pt x="33" y="13"/>
                        <a:pt x="33" y="12"/>
                        <a:pt x="33" y="12"/>
                      </a:cubicBezTo>
                      <a:cubicBezTo>
                        <a:pt x="33" y="12"/>
                        <a:pt x="34" y="12"/>
                        <a:pt x="34" y="12"/>
                      </a:cubicBezTo>
                      <a:cubicBezTo>
                        <a:pt x="34" y="12"/>
                        <a:pt x="34" y="13"/>
                        <a:pt x="34" y="13"/>
                      </a:cubicBezTo>
                      <a:cubicBezTo>
                        <a:pt x="35" y="14"/>
                        <a:pt x="33" y="17"/>
                        <a:pt x="34" y="17"/>
                      </a:cubicBezTo>
                      <a:close/>
                      <a:moveTo>
                        <a:pt x="35" y="11"/>
                      </a:moveTo>
                      <a:cubicBezTo>
                        <a:pt x="35" y="11"/>
                        <a:pt x="34" y="11"/>
                        <a:pt x="34" y="12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5" y="11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4" y="16"/>
                        <a:pt x="34" y="15"/>
                      </a:cubicBezTo>
                      <a:cubicBezTo>
                        <a:pt x="34" y="15"/>
                        <a:pt x="35" y="15"/>
                        <a:pt x="35" y="15"/>
                      </a:cubicBezTo>
                      <a:cubicBezTo>
                        <a:pt x="35" y="15"/>
                        <a:pt x="35" y="16"/>
                        <a:pt x="35" y="16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6" y="16"/>
                        <a:pt x="35" y="16"/>
                        <a:pt x="35" y="16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ubicBezTo>
                        <a:pt x="35" y="17"/>
                        <a:pt x="35" y="16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5" y="14"/>
                        <a:pt x="35" y="14"/>
                        <a:pt x="35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3"/>
                        <a:pt x="35" y="13"/>
                        <a:pt x="35" y="13"/>
                      </a:cubicBezTo>
                      <a:close/>
                      <a:moveTo>
                        <a:pt x="35" y="13"/>
                      </a:moveTo>
                      <a:cubicBezTo>
                        <a:pt x="35" y="13"/>
                        <a:pt x="35" y="12"/>
                        <a:pt x="35" y="12"/>
                      </a:cubicBezTo>
                      <a:cubicBezTo>
                        <a:pt x="35" y="12"/>
                        <a:pt x="35" y="11"/>
                        <a:pt x="36" y="11"/>
                      </a:cubicBezTo>
                      <a:cubicBezTo>
                        <a:pt x="36" y="12"/>
                        <a:pt x="35" y="12"/>
                        <a:pt x="35" y="13"/>
                      </a:cubicBezTo>
                      <a:close/>
                      <a:moveTo>
                        <a:pt x="35" y="21"/>
                      </a:moveTo>
                      <a:cubicBezTo>
                        <a:pt x="35" y="20"/>
                        <a:pt x="35" y="20"/>
                        <a:pt x="35" y="19"/>
                      </a:cubicBezTo>
                      <a:cubicBezTo>
                        <a:pt x="35" y="20"/>
                        <a:pt x="34" y="20"/>
                        <a:pt x="34" y="20"/>
                      </a:cubicBezTo>
                      <a:cubicBezTo>
                        <a:pt x="34" y="20"/>
                        <a:pt x="34" y="20"/>
                        <a:pt x="34" y="19"/>
                      </a:cubicBezTo>
                      <a:cubicBezTo>
                        <a:pt x="34" y="19"/>
                        <a:pt x="34" y="18"/>
                        <a:pt x="34" y="18"/>
                      </a:cubicBezTo>
                      <a:cubicBezTo>
                        <a:pt x="35" y="18"/>
                        <a:pt x="35" y="19"/>
                        <a:pt x="35" y="19"/>
                      </a:cubicBezTo>
                      <a:cubicBezTo>
                        <a:pt x="35" y="19"/>
                        <a:pt x="35" y="18"/>
                        <a:pt x="35" y="18"/>
                      </a:cubicBezTo>
                      <a:cubicBezTo>
                        <a:pt x="35" y="19"/>
                        <a:pt x="37" y="21"/>
                        <a:pt x="35" y="21"/>
                      </a:cubicBezTo>
                      <a:close/>
                      <a:moveTo>
                        <a:pt x="35" y="24"/>
                      </a:moveTo>
                      <a:cubicBezTo>
                        <a:pt x="35" y="24"/>
                        <a:pt x="35" y="24"/>
                        <a:pt x="34" y="24"/>
                      </a:cubicBezTo>
                      <a:cubicBezTo>
                        <a:pt x="34" y="24"/>
                        <a:pt x="35" y="23"/>
                        <a:pt x="35" y="24"/>
                      </a:cubicBezTo>
                      <a:close/>
                      <a:moveTo>
                        <a:pt x="36" y="32"/>
                      </a:moveTo>
                      <a:cubicBezTo>
                        <a:pt x="36" y="32"/>
                        <a:pt x="36" y="33"/>
                        <a:pt x="35" y="33"/>
                      </a:cubicBezTo>
                      <a:cubicBezTo>
                        <a:pt x="35" y="32"/>
                        <a:pt x="35" y="32"/>
                        <a:pt x="36" y="32"/>
                      </a:cubicBezTo>
                      <a:close/>
                      <a:moveTo>
                        <a:pt x="35" y="26"/>
                      </a:move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7"/>
                        <a:pt x="35" y="27"/>
                      </a:cubicBezTo>
                      <a:cubicBezTo>
                        <a:pt x="35" y="27"/>
                        <a:pt x="35" y="27"/>
                        <a:pt x="35" y="26"/>
                      </a:cubicBezTo>
                      <a:close/>
                      <a:moveTo>
                        <a:pt x="33" y="30"/>
                      </a:move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4" y="28"/>
                        <a:pt x="35" y="30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1"/>
                        <a:pt x="34" y="31"/>
                        <a:pt x="33" y="31"/>
                      </a:cubicBezTo>
                      <a:cubicBezTo>
                        <a:pt x="34" y="31"/>
                        <a:pt x="34" y="30"/>
                        <a:pt x="34" y="30"/>
                      </a:cubicBezTo>
                      <a:cubicBezTo>
                        <a:pt x="34" y="30"/>
                        <a:pt x="34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4"/>
                        <a:pt x="34" y="24"/>
                      </a:cubicBezTo>
                      <a:cubicBezTo>
                        <a:pt x="33" y="24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4"/>
                        <a:pt x="34" y="25"/>
                      </a:cubicBezTo>
                      <a:cubicBezTo>
                        <a:pt x="34" y="25"/>
                        <a:pt x="34" y="25"/>
                        <a:pt x="33" y="25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2" y="24"/>
                      </a:move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24"/>
                        <a:pt x="32" y="25"/>
                        <a:pt x="32" y="24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1"/>
                        <a:pt x="33" y="32"/>
                      </a:cubicBezTo>
                      <a:cubicBezTo>
                        <a:pt x="32" y="32"/>
                        <a:pt x="32" y="31"/>
                        <a:pt x="33" y="31"/>
                      </a:cubicBezTo>
                      <a:close/>
                      <a:moveTo>
                        <a:pt x="32" y="29"/>
                      </a:move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1" y="29"/>
                        <a:pt x="32" y="29"/>
                      </a:cubicBezTo>
                      <a:close/>
                      <a:moveTo>
                        <a:pt x="31" y="24"/>
                      </a:move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2" y="23"/>
                        <a:pt x="32" y="23"/>
                        <a:pt x="32" y="22"/>
                      </a:cubicBezTo>
                      <a:cubicBezTo>
                        <a:pt x="32" y="21"/>
                        <a:pt x="32" y="20"/>
                        <a:pt x="33" y="19"/>
                      </a:cubicBezTo>
                      <a:cubicBezTo>
                        <a:pt x="33" y="19"/>
                        <a:pt x="34" y="19"/>
                        <a:pt x="33" y="20"/>
                      </a:cubicBezTo>
                      <a:cubicBezTo>
                        <a:pt x="33" y="20"/>
                        <a:pt x="33" y="19"/>
                        <a:pt x="33" y="20"/>
                      </a:cubicBezTo>
                      <a:cubicBezTo>
                        <a:pt x="33" y="20"/>
                        <a:pt x="33" y="21"/>
                        <a:pt x="32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2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1"/>
                      </a:cubicBezTo>
                      <a:cubicBezTo>
                        <a:pt x="34" y="21"/>
                        <a:pt x="34" y="21"/>
                        <a:pt x="34" y="22"/>
                      </a:cubicBezTo>
                      <a:cubicBezTo>
                        <a:pt x="35" y="22"/>
                        <a:pt x="35" y="21"/>
                        <a:pt x="35" y="22"/>
                      </a:cubicBezTo>
                      <a:cubicBezTo>
                        <a:pt x="35" y="22"/>
                        <a:pt x="34" y="22"/>
                        <a:pt x="34" y="23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2" y="24"/>
                        <a:pt x="32" y="23"/>
                        <a:pt x="31" y="24"/>
                      </a:cubicBezTo>
                      <a:close/>
                      <a:moveTo>
                        <a:pt x="31" y="27"/>
                      </a:move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8"/>
                        <a:pt x="31" y="27"/>
                        <a:pt x="31" y="27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6"/>
                      </a:cubicBezTo>
                      <a:close/>
                      <a:moveTo>
                        <a:pt x="30" y="21"/>
                      </a:moveTo>
                      <a:cubicBezTo>
                        <a:pt x="31" y="21"/>
                        <a:pt x="31" y="21"/>
                        <a:pt x="31" y="20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2"/>
                        <a:pt x="32" y="22"/>
                        <a:pt x="3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2"/>
                        <a:pt x="31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16"/>
                        <a:pt x="30" y="15"/>
                        <a:pt x="31" y="15"/>
                      </a:cubicBezTo>
                      <a:cubicBezTo>
                        <a:pt x="31" y="16"/>
                        <a:pt x="31" y="16"/>
                        <a:pt x="31" y="17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lose/>
                      <a:moveTo>
                        <a:pt x="30" y="26"/>
                      </a:moveTo>
                      <a:cubicBezTo>
                        <a:pt x="29" y="26"/>
                        <a:pt x="29" y="26"/>
                        <a:pt x="29" y="25"/>
                      </a:cubicBezTo>
                      <a:cubicBezTo>
                        <a:pt x="29" y="25"/>
                        <a:pt x="30" y="25"/>
                        <a:pt x="30" y="26"/>
                      </a:cubicBezTo>
                      <a:close/>
                      <a:moveTo>
                        <a:pt x="30" y="27"/>
                      </a:moveTo>
                      <a:cubicBezTo>
                        <a:pt x="30" y="28"/>
                        <a:pt x="30" y="28"/>
                        <a:pt x="29" y="28"/>
                      </a:cubicBezTo>
                      <a:cubicBezTo>
                        <a:pt x="29" y="28"/>
                        <a:pt x="29" y="27"/>
                        <a:pt x="30" y="27"/>
                      </a:cubicBezTo>
                      <a:close/>
                      <a:moveTo>
                        <a:pt x="29" y="30"/>
                      </a:moveTo>
                      <a:cubicBezTo>
                        <a:pt x="29" y="30"/>
                        <a:pt x="29" y="30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29" y="31"/>
                        <a:pt x="29" y="31"/>
                        <a:pt x="29" y="30"/>
                      </a:cubicBezTo>
                      <a:close/>
                      <a:moveTo>
                        <a:pt x="29" y="6"/>
                      </a:moveTo>
                      <a:cubicBezTo>
                        <a:pt x="29" y="5"/>
                        <a:pt x="29" y="5"/>
                        <a:pt x="30" y="5"/>
                      </a:cubicBezTo>
                      <a:cubicBezTo>
                        <a:pt x="30" y="6"/>
                        <a:pt x="29" y="6"/>
                        <a:pt x="29" y="6"/>
                      </a:cubicBezTo>
                      <a:close/>
                      <a:moveTo>
                        <a:pt x="29" y="9"/>
                      </a:moveTo>
                      <a:cubicBezTo>
                        <a:pt x="29" y="9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9"/>
                      </a:cubicBezTo>
                      <a:close/>
                      <a:moveTo>
                        <a:pt x="29" y="39"/>
                      </a:move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40"/>
                        <a:pt x="29" y="40"/>
                        <a:pt x="29" y="39"/>
                      </a:cubicBezTo>
                      <a:close/>
                      <a:moveTo>
                        <a:pt x="18" y="45"/>
                      </a:moveTo>
                      <a:cubicBezTo>
                        <a:pt x="18" y="45"/>
                        <a:pt x="18" y="45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2" y="43"/>
                        <a:pt x="22" y="42"/>
                        <a:pt x="23" y="42"/>
                      </a:cubicBezTo>
                      <a:close/>
                      <a:moveTo>
                        <a:pt x="21" y="39"/>
                      </a:move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1" y="38"/>
                        <a:pt x="20" y="38"/>
                        <a:pt x="21" y="37"/>
                      </a:cubicBezTo>
                      <a:cubicBezTo>
                        <a:pt x="21" y="38"/>
                        <a:pt x="21" y="38"/>
                        <a:pt x="21" y="39"/>
                      </a:cubicBezTo>
                      <a:close/>
                      <a:moveTo>
                        <a:pt x="21" y="36"/>
                      </a:moveTo>
                      <a:cubicBezTo>
                        <a:pt x="22" y="36"/>
                        <a:pt x="22" y="36"/>
                        <a:pt x="21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lose/>
                      <a:moveTo>
                        <a:pt x="22" y="29"/>
                      </a:moveTo>
                      <a:cubicBezTo>
                        <a:pt x="22" y="29"/>
                        <a:pt x="21" y="29"/>
                        <a:pt x="21" y="30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2" y="29"/>
                      </a:cubicBezTo>
                      <a:close/>
                      <a:moveTo>
                        <a:pt x="22" y="34"/>
                      </a:moveTo>
                      <a:cubicBezTo>
                        <a:pt x="22" y="34"/>
                        <a:pt x="21" y="34"/>
                        <a:pt x="21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2" y="34"/>
                        <a:pt x="22" y="34"/>
                      </a:cubicBezTo>
                      <a:close/>
                      <a:moveTo>
                        <a:pt x="23" y="31"/>
                      </a:moveTo>
                      <a:cubicBezTo>
                        <a:pt x="22" y="30"/>
                        <a:pt x="22" y="31"/>
                        <a:pt x="22" y="30"/>
                      </a:cubicBezTo>
                      <a:cubicBezTo>
                        <a:pt x="22" y="30"/>
                        <a:pt x="22" y="30"/>
                        <a:pt x="23" y="30"/>
                      </a:cubicBezTo>
                      <a:cubicBezTo>
                        <a:pt x="23" y="30"/>
                        <a:pt x="23" y="30"/>
                        <a:pt x="23" y="31"/>
                      </a:cubicBezTo>
                      <a:close/>
                      <a:moveTo>
                        <a:pt x="23" y="33"/>
                      </a:moveTo>
                      <a:cubicBezTo>
                        <a:pt x="23" y="33"/>
                        <a:pt x="23" y="34"/>
                        <a:pt x="22" y="34"/>
                      </a:cubicBezTo>
                      <a:cubicBezTo>
                        <a:pt x="22" y="33"/>
                        <a:pt x="23" y="33"/>
                        <a:pt x="23" y="33"/>
                      </a:cubicBezTo>
                      <a:close/>
                      <a:moveTo>
                        <a:pt x="23" y="36"/>
                      </a:move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5"/>
                        <a:pt x="23" y="36"/>
                      </a:cubicBezTo>
                      <a:close/>
                      <a:moveTo>
                        <a:pt x="24" y="38"/>
                      </a:moveTo>
                      <a:cubicBezTo>
                        <a:pt x="23" y="38"/>
                        <a:pt x="23" y="39"/>
                        <a:pt x="23" y="39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3" y="38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4" y="38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0"/>
                        <a:pt x="25" y="11"/>
                        <a:pt x="25" y="11"/>
                      </a:cubicBezTo>
                      <a:close/>
                      <a:moveTo>
                        <a:pt x="26" y="13"/>
                      </a:moveTo>
                      <a:cubicBezTo>
                        <a:pt x="26" y="13"/>
                        <a:pt x="26" y="13"/>
                        <a:pt x="26" y="14"/>
                      </a:cubicBezTo>
                      <a:cubicBezTo>
                        <a:pt x="25" y="13"/>
                        <a:pt x="25" y="14"/>
                        <a:pt x="25" y="13"/>
                      </a:cubicBezTo>
                      <a:cubicBezTo>
                        <a:pt x="25" y="13"/>
                        <a:pt x="25" y="12"/>
                        <a:pt x="25" y="12"/>
                      </a:cubicBezTo>
                      <a:cubicBezTo>
                        <a:pt x="25" y="13"/>
                        <a:pt x="26" y="12"/>
                        <a:pt x="26" y="13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2"/>
                      </a:cubicBezTo>
                      <a:cubicBezTo>
                        <a:pt x="26" y="11"/>
                        <a:pt x="26" y="11"/>
                        <a:pt x="25" y="11"/>
                      </a:cubicBezTo>
                      <a:close/>
                      <a:moveTo>
                        <a:pt x="25" y="17"/>
                      </a:move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5" y="16"/>
                        <a:pt x="26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5" y="16"/>
                        <a:pt x="25" y="16"/>
                        <a:pt x="25" y="17"/>
                      </a:cubicBezTo>
                      <a:close/>
                      <a:moveTo>
                        <a:pt x="25" y="27"/>
                      </a:moveTo>
                      <a:cubicBezTo>
                        <a:pt x="25" y="26"/>
                        <a:pt x="26" y="27"/>
                        <a:pt x="25" y="27"/>
                      </a:cubicBezTo>
                      <a:close/>
                      <a:moveTo>
                        <a:pt x="26" y="32"/>
                      </a:moveTo>
                      <a:cubicBezTo>
                        <a:pt x="26" y="32"/>
                        <a:pt x="26" y="32"/>
                        <a:pt x="25" y="32"/>
                      </a:cubicBezTo>
                      <a:cubicBezTo>
                        <a:pt x="25" y="31"/>
                        <a:pt x="26" y="31"/>
                        <a:pt x="26" y="31"/>
                      </a:cubicBezTo>
                      <a:cubicBezTo>
                        <a:pt x="26" y="30"/>
                        <a:pt x="26" y="31"/>
                        <a:pt x="26" y="30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close/>
                      <a:moveTo>
                        <a:pt x="26" y="35"/>
                      </a:move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34"/>
                        <a:pt x="26" y="34"/>
                        <a:pt x="26" y="35"/>
                      </a:cubicBezTo>
                      <a:close/>
                      <a:moveTo>
                        <a:pt x="24" y="32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1"/>
                        <a:pt x="25" y="31"/>
                      </a:cubicBezTo>
                      <a:cubicBezTo>
                        <a:pt x="24" y="32"/>
                        <a:pt x="25" y="32"/>
                        <a:pt x="25" y="32"/>
                      </a:cubicBezTo>
                      <a:cubicBezTo>
                        <a:pt x="25" y="32"/>
                        <a:pt x="25" y="32"/>
                        <a:pt x="24" y="32"/>
                      </a:cubicBezTo>
                      <a:close/>
                      <a:moveTo>
                        <a:pt x="24" y="12"/>
                      </a:moveTo>
                      <a:cubicBezTo>
                        <a:pt x="24" y="12"/>
                        <a:pt x="24" y="12"/>
                        <a:pt x="25" y="12"/>
                      </a:cubicBezTo>
                      <a:cubicBezTo>
                        <a:pt x="25" y="12"/>
                        <a:pt x="24" y="13"/>
                        <a:pt x="24" y="12"/>
                      </a:cubicBezTo>
                      <a:close/>
                      <a:moveTo>
                        <a:pt x="25" y="7"/>
                      </a:moveTo>
                      <a:cubicBezTo>
                        <a:pt x="26" y="7"/>
                        <a:pt x="25" y="8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7"/>
                        <a:pt x="25" y="7"/>
                      </a:cubicBezTo>
                      <a:close/>
                      <a:moveTo>
                        <a:pt x="26" y="5"/>
                      </a:moveTo>
                      <a:cubicBezTo>
                        <a:pt x="26" y="6"/>
                        <a:pt x="26" y="6"/>
                        <a:pt x="25" y="6"/>
                      </a:cubicBezTo>
                      <a:cubicBezTo>
                        <a:pt x="25" y="6"/>
                        <a:pt x="25" y="5"/>
                        <a:pt x="25" y="4"/>
                      </a:cubicBezTo>
                      <a:cubicBezTo>
                        <a:pt x="26" y="4"/>
                        <a:pt x="26" y="5"/>
                        <a:pt x="26" y="5"/>
                      </a:cubicBezTo>
                      <a:close/>
                      <a:moveTo>
                        <a:pt x="26" y="10"/>
                      </a:moveTo>
                      <a:cubicBezTo>
                        <a:pt x="26" y="10"/>
                        <a:pt x="26" y="10"/>
                        <a:pt x="25" y="10"/>
                      </a:cubicBezTo>
                      <a:cubicBezTo>
                        <a:pt x="25" y="10"/>
                        <a:pt x="25" y="9"/>
                        <a:pt x="26" y="9"/>
                      </a:cubicBezTo>
                      <a:cubicBezTo>
                        <a:pt x="26" y="9"/>
                        <a:pt x="26" y="9"/>
                        <a:pt x="26" y="10"/>
                      </a:cubicBezTo>
                      <a:close/>
                      <a:moveTo>
                        <a:pt x="27" y="5"/>
                      </a:moveTo>
                      <a:cubicBezTo>
                        <a:pt x="27" y="6"/>
                        <a:pt x="28" y="6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6" y="8"/>
                        <a:pt x="26" y="8"/>
                      </a:cubicBezTo>
                      <a:cubicBezTo>
                        <a:pt x="26" y="7"/>
                        <a:pt x="26" y="5"/>
                        <a:pt x="27" y="5"/>
                      </a:cubicBezTo>
                      <a:close/>
                      <a:moveTo>
                        <a:pt x="27" y="30"/>
                      </a:move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7" y="30"/>
                        <a:pt x="26" y="30"/>
                        <a:pt x="26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lose/>
                      <a:moveTo>
                        <a:pt x="27" y="29"/>
                      </a:moveTo>
                      <a:cubicBezTo>
                        <a:pt x="27" y="29"/>
                        <a:pt x="27" y="28"/>
                        <a:pt x="27" y="28"/>
                      </a:cubicBezTo>
                      <a:cubicBezTo>
                        <a:pt x="27" y="28"/>
                        <a:pt x="27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lose/>
                      <a:moveTo>
                        <a:pt x="27" y="5"/>
                      </a:moveTo>
                      <a:cubicBezTo>
                        <a:pt x="27" y="4"/>
                        <a:pt x="28" y="5"/>
                        <a:pt x="28" y="5"/>
                      </a:cubicBezTo>
                      <a:cubicBezTo>
                        <a:pt x="28" y="5"/>
                        <a:pt x="27" y="5"/>
                        <a:pt x="27" y="5"/>
                      </a:cubicBezTo>
                      <a:close/>
                      <a:moveTo>
                        <a:pt x="27" y="36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7" y="36"/>
                      </a:cubicBezTo>
                      <a:cubicBezTo>
                        <a:pt x="27" y="36"/>
                        <a:pt x="28" y="36"/>
                        <a:pt x="27" y="36"/>
                      </a:cubicBezTo>
                      <a:close/>
                      <a:moveTo>
                        <a:pt x="26" y="36"/>
                      </a:moveTo>
                      <a:cubicBezTo>
                        <a:pt x="26" y="37"/>
                        <a:pt x="26" y="35"/>
                        <a:pt x="26" y="34"/>
                      </a:cubicBezTo>
                      <a:cubicBezTo>
                        <a:pt x="26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8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27" y="35"/>
                        <a:pt x="27" y="36"/>
                        <a:pt x="26" y="36"/>
                      </a:cubicBezTo>
                      <a:cubicBezTo>
                        <a:pt x="26" y="36"/>
                        <a:pt x="27" y="36"/>
                        <a:pt x="26" y="36"/>
                      </a:cubicBezTo>
                      <a:close/>
                      <a:moveTo>
                        <a:pt x="25" y="37"/>
                      </a:moveTo>
                      <a:cubicBezTo>
                        <a:pt x="25" y="38"/>
                        <a:pt x="26" y="37"/>
                        <a:pt x="26" y="37"/>
                      </a:cubicBezTo>
                      <a:cubicBezTo>
                        <a:pt x="27" y="38"/>
                        <a:pt x="26" y="38"/>
                        <a:pt x="26" y="38"/>
                      </a:cubicBezTo>
                      <a:cubicBezTo>
                        <a:pt x="26" y="38"/>
                        <a:pt x="25" y="38"/>
                        <a:pt x="25" y="37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7"/>
                        <a:pt x="24" y="36"/>
                        <a:pt x="24" y="36"/>
                      </a:cubicBezTo>
                      <a:close/>
                      <a:moveTo>
                        <a:pt x="24" y="10"/>
                      </a:move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6"/>
                      </a:moveTo>
                      <a:cubicBezTo>
                        <a:pt x="24" y="6"/>
                        <a:pt x="25" y="6"/>
                        <a:pt x="24" y="7"/>
                      </a:cubicBezTo>
                      <a:cubicBezTo>
                        <a:pt x="24" y="7"/>
                        <a:pt x="24" y="6"/>
                        <a:pt x="24" y="6"/>
                      </a:cubicBezTo>
                      <a:close/>
                      <a:moveTo>
                        <a:pt x="18" y="7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8"/>
                        <a:pt x="17" y="8"/>
                        <a:pt x="18" y="7"/>
                      </a:cubicBezTo>
                      <a:close/>
                      <a:moveTo>
                        <a:pt x="17" y="8"/>
                      </a:moveTo>
                      <a:cubicBezTo>
                        <a:pt x="17" y="8"/>
                        <a:pt x="17" y="8"/>
                        <a:pt x="17" y="9"/>
                      </a:cubicBezTo>
                      <a:cubicBezTo>
                        <a:pt x="16" y="9"/>
                        <a:pt x="17" y="8"/>
                        <a:pt x="17" y="8"/>
                      </a:cubicBezTo>
                      <a:close/>
                      <a:moveTo>
                        <a:pt x="17" y="37"/>
                      </a:move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lose/>
                      <a:moveTo>
                        <a:pt x="3" y="19"/>
                      </a:move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1"/>
                      </a:cubicBezTo>
                      <a:cubicBezTo>
                        <a:pt x="4" y="21"/>
                        <a:pt x="4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1"/>
                        <a:pt x="3" y="21"/>
                        <a:pt x="3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3" y="19"/>
                      </a:cubicBezTo>
                      <a:close/>
                      <a:moveTo>
                        <a:pt x="3" y="37"/>
                      </a:moveTo>
                      <a:cubicBezTo>
                        <a:pt x="3" y="37"/>
                        <a:pt x="3" y="36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5" y="37"/>
                        <a:pt x="5" y="37"/>
                      </a:cubicBezTo>
                      <a:cubicBezTo>
                        <a:pt x="5" y="36"/>
                        <a:pt x="4" y="36"/>
                        <a:pt x="5" y="36"/>
                      </a:cubicBezTo>
                      <a:cubicBezTo>
                        <a:pt x="5" y="37"/>
                        <a:pt x="5" y="36"/>
                        <a:pt x="6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3" y="42"/>
                        <a:pt x="3" y="42"/>
                      </a:cubicBezTo>
                      <a:cubicBezTo>
                        <a:pt x="3" y="42"/>
                        <a:pt x="3" y="41"/>
                        <a:pt x="3" y="41"/>
                      </a:cubicBezTo>
                      <a:close/>
                      <a:moveTo>
                        <a:pt x="6" y="20"/>
                      </a:move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5" y="20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8"/>
                        <a:pt x="5" y="19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20"/>
                        <a:pt x="7" y="20"/>
                      </a:cubicBezTo>
                      <a:cubicBezTo>
                        <a:pt x="7" y="21"/>
                        <a:pt x="6" y="21"/>
                        <a:pt x="6" y="22"/>
                      </a:cubicBezTo>
                      <a:cubicBezTo>
                        <a:pt x="6" y="21"/>
                        <a:pt x="6" y="21"/>
                        <a:pt x="6" y="20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7" y="47"/>
                        <a:pt x="7" y="47"/>
                        <a:pt x="7" y="48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7" y="48"/>
                        <a:pt x="6" y="47"/>
                        <a:pt x="7" y="47"/>
                      </a:cubicBezTo>
                      <a:close/>
                      <a:moveTo>
                        <a:pt x="7" y="33"/>
                      </a:move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7" y="33"/>
                        <a:pt x="7" y="34"/>
                        <a:pt x="7" y="33"/>
                      </a:cubicBezTo>
                      <a:close/>
                      <a:moveTo>
                        <a:pt x="7" y="41"/>
                      </a:move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7" y="42"/>
                        <a:pt x="7" y="42"/>
                        <a:pt x="6" y="42"/>
                      </a:cubicBezTo>
                      <a:cubicBezTo>
                        <a:pt x="6" y="41"/>
                        <a:pt x="7" y="41"/>
                        <a:pt x="7" y="41"/>
                      </a:cubicBezTo>
                      <a:close/>
                      <a:moveTo>
                        <a:pt x="7" y="32"/>
                      </a:moveTo>
                      <a:cubicBezTo>
                        <a:pt x="7" y="31"/>
                        <a:pt x="7" y="31"/>
                        <a:pt x="8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8" y="45"/>
                      </a:cubicBezTo>
                      <a:close/>
                      <a:moveTo>
                        <a:pt x="8" y="21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2"/>
                        <a:pt x="7" y="22"/>
                        <a:pt x="8" y="21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6"/>
                        <a:pt x="7" y="46"/>
                      </a:cubicBezTo>
                      <a:cubicBezTo>
                        <a:pt x="7" y="46"/>
                        <a:pt x="7" y="46"/>
                        <a:pt x="8" y="46"/>
                      </a:cubicBezTo>
                      <a:cubicBezTo>
                        <a:pt x="8" y="46"/>
                        <a:pt x="7" y="46"/>
                        <a:pt x="7" y="47"/>
                      </a:cubicBezTo>
                      <a:close/>
                      <a:moveTo>
                        <a:pt x="6" y="44"/>
                      </a:moveTo>
                      <a:cubicBezTo>
                        <a:pt x="6" y="43"/>
                        <a:pt x="7" y="43"/>
                        <a:pt x="7" y="43"/>
                      </a:cubicBezTo>
                      <a:cubicBezTo>
                        <a:pt x="7" y="44"/>
                        <a:pt x="7" y="44"/>
                        <a:pt x="6" y="44"/>
                      </a:cubicBezTo>
                      <a:close/>
                      <a:moveTo>
                        <a:pt x="5" y="30"/>
                      </a:move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4" y="30"/>
                        <a:pt x="4" y="30"/>
                      </a:cubicBezTo>
                      <a:cubicBezTo>
                        <a:pt x="5" y="29"/>
                        <a:pt x="5" y="30"/>
                        <a:pt x="5" y="30"/>
                      </a:cubicBezTo>
                      <a:close/>
                      <a:moveTo>
                        <a:pt x="5" y="26"/>
                      </a:move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5" y="18"/>
                      </a:moveTo>
                      <a:cubicBezTo>
                        <a:pt x="5" y="18"/>
                        <a:pt x="5" y="19"/>
                        <a:pt x="4" y="20"/>
                      </a:cubicBezTo>
                      <a:cubicBezTo>
                        <a:pt x="5" y="19"/>
                        <a:pt x="4" y="19"/>
                        <a:pt x="5" y="18"/>
                      </a:cubicBezTo>
                      <a:close/>
                      <a:moveTo>
                        <a:pt x="5" y="23"/>
                      </a:move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4"/>
                        <a:pt x="5" y="24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lose/>
                      <a:moveTo>
                        <a:pt x="6" y="26"/>
                      </a:moveTo>
                      <a:cubicBezTo>
                        <a:pt x="6" y="26"/>
                        <a:pt x="6" y="26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6"/>
                        <a:pt x="6" y="26"/>
                      </a:cubicBezTo>
                      <a:close/>
                      <a:moveTo>
                        <a:pt x="5" y="45"/>
                      </a:moveTo>
                      <a:cubicBezTo>
                        <a:pt x="5" y="45"/>
                        <a:pt x="5" y="45"/>
                        <a:pt x="5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6" y="44"/>
                        <a:pt x="5" y="45"/>
                        <a:pt x="5" y="45"/>
                      </a:cubicBezTo>
                      <a:close/>
                      <a:moveTo>
                        <a:pt x="5" y="38"/>
                      </a:moveTo>
                      <a:cubicBezTo>
                        <a:pt x="5" y="37"/>
                        <a:pt x="5" y="37"/>
                        <a:pt x="6" y="38"/>
                      </a:cubicBezTo>
                      <a:cubicBezTo>
                        <a:pt x="6" y="38"/>
                        <a:pt x="5" y="38"/>
                        <a:pt x="5" y="38"/>
                      </a:cubicBezTo>
                      <a:close/>
                      <a:moveTo>
                        <a:pt x="4" y="21"/>
                      </a:move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3" y="22"/>
                        <a:pt x="4" y="22"/>
                        <a:pt x="4" y="21"/>
                      </a:cubicBezTo>
                      <a:close/>
                      <a:moveTo>
                        <a:pt x="4" y="30"/>
                      </a:moveTo>
                      <a:cubicBezTo>
                        <a:pt x="4" y="30"/>
                        <a:pt x="4" y="31"/>
                        <a:pt x="4" y="31"/>
                      </a:cubicBezTo>
                      <a:cubicBezTo>
                        <a:pt x="3" y="31"/>
                        <a:pt x="4" y="30"/>
                        <a:pt x="4" y="30"/>
                      </a:cubicBezTo>
                      <a:close/>
                      <a:moveTo>
                        <a:pt x="3" y="35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lose/>
                      <a:moveTo>
                        <a:pt x="4" y="18"/>
                      </a:moveTo>
                      <a:cubicBezTo>
                        <a:pt x="4" y="19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lose/>
                      <a:moveTo>
                        <a:pt x="3" y="18"/>
                      </a:move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lose/>
                      <a:moveTo>
                        <a:pt x="3" y="16"/>
                      </a:move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6"/>
                      </a:cubicBezTo>
                      <a:close/>
                      <a:moveTo>
                        <a:pt x="4" y="16"/>
                      </a:move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3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lose/>
                      <a:moveTo>
                        <a:pt x="5" y="14"/>
                      </a:moveTo>
                      <a:cubicBezTo>
                        <a:pt x="5" y="15"/>
                        <a:pt x="4" y="14"/>
                        <a:pt x="4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cubicBezTo>
                        <a:pt x="4" y="14"/>
                        <a:pt x="4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lose/>
                      <a:moveTo>
                        <a:pt x="5" y="17"/>
                      </a:moveTo>
                      <a:cubicBezTo>
                        <a:pt x="5" y="18"/>
                        <a:pt x="5" y="18"/>
                        <a:pt x="4" y="18"/>
                      </a:cubicBezTo>
                      <a:cubicBezTo>
                        <a:pt x="4" y="18"/>
                        <a:pt x="4" y="17"/>
                        <a:pt x="4" y="17"/>
                      </a:cubicBezTo>
                      <a:cubicBezTo>
                        <a:pt x="4" y="17"/>
                        <a:pt x="5" y="17"/>
                        <a:pt x="5" y="17"/>
                      </a:cubicBezTo>
                      <a:close/>
                      <a:moveTo>
                        <a:pt x="5" y="15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lose/>
                      <a:moveTo>
                        <a:pt x="6" y="16"/>
                      </a:moveTo>
                      <a:cubicBezTo>
                        <a:pt x="6" y="14"/>
                        <a:pt x="7" y="16"/>
                        <a:pt x="6" y="16"/>
                      </a:cubicBezTo>
                      <a:close/>
                      <a:moveTo>
                        <a:pt x="7" y="16"/>
                      </a:move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5" y="17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7" y="16"/>
                        <a:pt x="6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lose/>
                      <a:moveTo>
                        <a:pt x="7" y="20"/>
                      </a:moveTo>
                      <a:cubicBezTo>
                        <a:pt x="7" y="21"/>
                        <a:pt x="7" y="20"/>
                        <a:pt x="7" y="20"/>
                      </a:cubicBezTo>
                      <a:cubicBezTo>
                        <a:pt x="7" y="20"/>
                        <a:pt x="8" y="20"/>
                        <a:pt x="7" y="20"/>
                      </a:cubicBezTo>
                      <a:close/>
                      <a:moveTo>
                        <a:pt x="8" y="17"/>
                      </a:move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lose/>
                      <a:moveTo>
                        <a:pt x="9" y="19"/>
                      </a:moveTo>
                      <a:cubicBezTo>
                        <a:pt x="9" y="20"/>
                        <a:pt x="9" y="21"/>
                        <a:pt x="9" y="21"/>
                      </a:cubicBezTo>
                      <a:cubicBezTo>
                        <a:pt x="8" y="21"/>
                        <a:pt x="9" y="20"/>
                        <a:pt x="8" y="20"/>
                      </a:cubicBezTo>
                      <a:cubicBezTo>
                        <a:pt x="8" y="20"/>
                        <a:pt x="8" y="21"/>
                        <a:pt x="7" y="21"/>
                      </a:cubicBezTo>
                      <a:cubicBezTo>
                        <a:pt x="8" y="20"/>
                        <a:pt x="8" y="20"/>
                        <a:pt x="8" y="19"/>
                      </a:cubicBezTo>
                      <a:cubicBezTo>
                        <a:pt x="8" y="20"/>
                        <a:pt x="9" y="19"/>
                        <a:pt x="9" y="19"/>
                      </a:cubicBezTo>
                      <a:close/>
                      <a:moveTo>
                        <a:pt x="10" y="32"/>
                      </a:move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9" y="33"/>
                        <a:pt x="8" y="32"/>
                        <a:pt x="9" y="31"/>
                      </a:cubicBezTo>
                      <a:cubicBezTo>
                        <a:pt x="9" y="32"/>
                        <a:pt x="9" y="32"/>
                        <a:pt x="10" y="32"/>
                      </a:cubicBezTo>
                      <a:close/>
                      <a:moveTo>
                        <a:pt x="9" y="46"/>
                      </a:move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lose/>
                      <a:moveTo>
                        <a:pt x="10" y="17"/>
                      </a:move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0" y="18"/>
                        <a:pt x="10" y="19"/>
                        <a:pt x="10" y="18"/>
                      </a:cubicBezTo>
                      <a:cubicBezTo>
                        <a:pt x="10" y="18"/>
                        <a:pt x="10" y="18"/>
                        <a:pt x="10" y="17"/>
                      </a:cubicBezTo>
                      <a:close/>
                      <a:moveTo>
                        <a:pt x="10" y="45"/>
                      </a:move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5"/>
                      </a:cubicBezTo>
                      <a:close/>
                      <a:moveTo>
                        <a:pt x="10" y="21"/>
                      </a:moveTo>
                      <a:cubicBezTo>
                        <a:pt x="10" y="21"/>
                        <a:pt x="10" y="20"/>
                        <a:pt x="10" y="20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lose/>
                      <a:moveTo>
                        <a:pt x="11" y="33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2"/>
                        <a:pt x="11" y="3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  <a:moveTo>
                        <a:pt x="12" y="34"/>
                      </a:moveTo>
                      <a:cubicBezTo>
                        <a:pt x="12" y="35"/>
                        <a:pt x="12" y="35"/>
                        <a:pt x="11" y="35"/>
                      </a:cubicBezTo>
                      <a:cubicBezTo>
                        <a:pt x="11" y="35"/>
                        <a:pt x="11" y="34"/>
                        <a:pt x="12" y="34"/>
                      </a:cubicBezTo>
                      <a:close/>
                      <a:moveTo>
                        <a:pt x="11" y="31"/>
                      </a:move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0"/>
                        <a:pt x="11" y="31"/>
                        <a:pt x="11" y="31"/>
                      </a:cubicBezTo>
                      <a:close/>
                      <a:moveTo>
                        <a:pt x="11" y="19"/>
                      </a:move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9"/>
                        <a:pt x="11" y="19"/>
                        <a:pt x="11" y="20"/>
                      </a:cubicBezTo>
                      <a:cubicBezTo>
                        <a:pt x="11" y="20"/>
                        <a:pt x="11" y="20"/>
                        <a:pt x="11" y="19"/>
                      </a:cubicBezTo>
                      <a:close/>
                      <a:moveTo>
                        <a:pt x="12" y="17"/>
                      </a:moveTo>
                      <a:cubicBezTo>
                        <a:pt x="11" y="17"/>
                        <a:pt x="11" y="17"/>
                        <a:pt x="10" y="17"/>
                      </a:cubicBezTo>
                      <a:cubicBezTo>
                        <a:pt x="10" y="17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1" y="16"/>
                        <a:pt x="12" y="16"/>
                        <a:pt x="12" y="17"/>
                      </a:cubicBezTo>
                      <a:close/>
                      <a:moveTo>
                        <a:pt x="13" y="32"/>
                      </a:move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1"/>
                        <a:pt x="13" y="32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2" y="25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lose/>
                      <a:moveTo>
                        <a:pt x="13" y="30"/>
                      </a:moveTo>
                      <a:cubicBezTo>
                        <a:pt x="13" y="31"/>
                        <a:pt x="13" y="30"/>
                        <a:pt x="12" y="30"/>
                      </a:cubicBezTo>
                      <a:cubicBezTo>
                        <a:pt x="12" y="30"/>
                        <a:pt x="13" y="30"/>
                        <a:pt x="13" y="30"/>
                      </a:cubicBezTo>
                      <a:close/>
                      <a:moveTo>
                        <a:pt x="15" y="30"/>
                      </a:moveTo>
                      <a:cubicBezTo>
                        <a:pt x="15" y="30"/>
                        <a:pt x="15" y="30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lose/>
                      <a:moveTo>
                        <a:pt x="15" y="41"/>
                      </a:moveTo>
                      <a:cubicBezTo>
                        <a:pt x="15" y="41"/>
                        <a:pt x="15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lose/>
                      <a:moveTo>
                        <a:pt x="14" y="39"/>
                      </a:moveTo>
                      <a:cubicBezTo>
                        <a:pt x="15" y="38"/>
                        <a:pt x="15" y="40"/>
                        <a:pt x="14" y="40"/>
                      </a:cubicBezTo>
                      <a:cubicBezTo>
                        <a:pt x="14" y="40"/>
                        <a:pt x="14" y="40"/>
                        <a:pt x="14" y="39"/>
                      </a:cubicBezTo>
                      <a:close/>
                      <a:moveTo>
                        <a:pt x="14" y="31"/>
                      </a:moveTo>
                      <a:cubicBezTo>
                        <a:pt x="14" y="31"/>
                        <a:pt x="14" y="30"/>
                        <a:pt x="14" y="30"/>
                      </a:cubicBezTo>
                      <a:cubicBezTo>
                        <a:pt x="15" y="30"/>
                        <a:pt x="15" y="31"/>
                        <a:pt x="14" y="31"/>
                      </a:cubicBezTo>
                      <a:close/>
                      <a:moveTo>
                        <a:pt x="13" y="40"/>
                      </a:move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4" y="40"/>
                        <a:pt x="14" y="40"/>
                        <a:pt x="13" y="41"/>
                      </a:cubicBezTo>
                      <a:cubicBezTo>
                        <a:pt x="14" y="40"/>
                        <a:pt x="13" y="40"/>
                        <a:pt x="13" y="40"/>
                      </a:cubicBezTo>
                      <a:close/>
                      <a:moveTo>
                        <a:pt x="13" y="41"/>
                      </a:move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lose/>
                      <a:moveTo>
                        <a:pt x="13" y="46"/>
                      </a:moveTo>
                      <a:cubicBezTo>
                        <a:pt x="13" y="46"/>
                        <a:pt x="13" y="46"/>
                        <a:pt x="13" y="47"/>
                      </a:cubicBezTo>
                      <a:cubicBezTo>
                        <a:pt x="12" y="47"/>
                        <a:pt x="12" y="46"/>
                        <a:pt x="13" y="46"/>
                      </a:cubicBezTo>
                      <a:close/>
                      <a:moveTo>
                        <a:pt x="11" y="48"/>
                      </a:move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7"/>
                        <a:pt x="12" y="47"/>
                        <a:pt x="11" y="48"/>
                      </a:cubicBezTo>
                      <a:close/>
                      <a:moveTo>
                        <a:pt x="10" y="45"/>
                      </a:move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2" y="45"/>
                        <a:pt x="12" y="44"/>
                        <a:pt x="13" y="44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6"/>
                        <a:pt x="12" y="47"/>
                        <a:pt x="12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6"/>
                        <a:pt x="12" y="46"/>
                        <a:pt x="12" y="46"/>
                      </a:cubicBezTo>
                      <a:cubicBezTo>
                        <a:pt x="12" y="46"/>
                        <a:pt x="11" y="46"/>
                        <a:pt x="11" y="46"/>
                      </a:cubicBezTo>
                      <a:cubicBezTo>
                        <a:pt x="11" y="46"/>
                        <a:pt x="10" y="46"/>
                        <a:pt x="10" y="45"/>
                      </a:cubicBezTo>
                      <a:close/>
                      <a:moveTo>
                        <a:pt x="9" y="47"/>
                      </a:moveTo>
                      <a:cubicBezTo>
                        <a:pt x="9" y="46"/>
                        <a:pt x="9" y="47"/>
                        <a:pt x="9" y="47"/>
                      </a:cubicBezTo>
                      <a:cubicBezTo>
                        <a:pt x="9" y="46"/>
                        <a:pt x="9" y="46"/>
                        <a:pt x="10" y="46"/>
                      </a:cubicBezTo>
                      <a:cubicBezTo>
                        <a:pt x="10" y="46"/>
                        <a:pt x="9" y="47"/>
                        <a:pt x="10" y="47"/>
                      </a:cubicBezTo>
                      <a:cubicBezTo>
                        <a:pt x="10" y="47"/>
                        <a:pt x="10" y="46"/>
                        <a:pt x="10" y="46"/>
                      </a:cubicBezTo>
                      <a:cubicBezTo>
                        <a:pt x="10" y="46"/>
                        <a:pt x="10" y="47"/>
                        <a:pt x="11" y="47"/>
                      </a:cubicBezTo>
                      <a:cubicBezTo>
                        <a:pt x="11" y="47"/>
                        <a:pt x="11" y="47"/>
                        <a:pt x="11" y="48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9" y="49"/>
                        <a:pt x="8" y="48"/>
                        <a:pt x="9" y="47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9" y="45"/>
                        <a:pt x="9" y="44"/>
                      </a:cubicBezTo>
                      <a:cubicBezTo>
                        <a:pt x="9" y="45"/>
                        <a:pt x="8" y="45"/>
                        <a:pt x="8" y="45"/>
                      </a:cubicBezTo>
                      <a:close/>
                      <a:moveTo>
                        <a:pt x="7" y="49"/>
                      </a:moveTo>
                      <a:cubicBezTo>
                        <a:pt x="8" y="48"/>
                        <a:pt x="8" y="47"/>
                        <a:pt x="8" y="47"/>
                      </a:cubicBezTo>
                      <a:cubicBezTo>
                        <a:pt x="8" y="48"/>
                        <a:pt x="8" y="48"/>
                        <a:pt x="8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lose/>
                      <a:moveTo>
                        <a:pt x="7" y="49"/>
                      </a:moveTo>
                      <a:cubicBezTo>
                        <a:pt x="7" y="49"/>
                        <a:pt x="7" y="50"/>
                        <a:pt x="6" y="50"/>
                      </a:cubicBezTo>
                      <a:cubicBezTo>
                        <a:pt x="6" y="50"/>
                        <a:pt x="7" y="49"/>
                        <a:pt x="7" y="49"/>
                      </a:cubicBezTo>
                      <a:close/>
                      <a:moveTo>
                        <a:pt x="6" y="49"/>
                      </a:moveTo>
                      <a:cubicBezTo>
                        <a:pt x="6" y="49"/>
                        <a:pt x="6" y="49"/>
                        <a:pt x="6" y="48"/>
                      </a:cubicBezTo>
                      <a:cubicBezTo>
                        <a:pt x="7" y="49"/>
                        <a:pt x="7" y="48"/>
                        <a:pt x="7" y="49"/>
                      </a:cubicBezTo>
                      <a:cubicBezTo>
                        <a:pt x="7" y="49"/>
                        <a:pt x="6" y="49"/>
                        <a:pt x="6" y="49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0"/>
                        <a:pt x="6" y="50"/>
                        <a:pt x="6" y="49"/>
                      </a:cubicBezTo>
                      <a:close/>
                      <a:moveTo>
                        <a:pt x="5" y="48"/>
                      </a:moveTo>
                      <a:cubicBezTo>
                        <a:pt x="5" y="48"/>
                        <a:pt x="5" y="48"/>
                        <a:pt x="5" y="47"/>
                      </a:cubicBezTo>
                      <a:cubicBezTo>
                        <a:pt x="5" y="48"/>
                        <a:pt x="6" y="48"/>
                        <a:pt x="6" y="48"/>
                      </a:cubicBezTo>
                      <a:cubicBezTo>
                        <a:pt x="6" y="49"/>
                        <a:pt x="5" y="48"/>
                        <a:pt x="5" y="48"/>
                      </a:cubicBezTo>
                      <a:close/>
                      <a:moveTo>
                        <a:pt x="5" y="39"/>
                      </a:move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5" y="38"/>
                        <a:pt x="5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lose/>
                      <a:moveTo>
                        <a:pt x="4" y="43"/>
                      </a:moveTo>
                      <a:cubicBezTo>
                        <a:pt x="4" y="44"/>
                        <a:pt x="4" y="43"/>
                        <a:pt x="4" y="43"/>
                      </a:cubicBezTo>
                      <a:cubicBezTo>
                        <a:pt x="4" y="43"/>
                        <a:pt x="5" y="43"/>
                        <a:pt x="4" y="43"/>
                      </a:cubicBezTo>
                      <a:close/>
                      <a:moveTo>
                        <a:pt x="5" y="44"/>
                      </a:moveTo>
                      <a:cubicBezTo>
                        <a:pt x="5" y="45"/>
                        <a:pt x="5" y="45"/>
                        <a:pt x="4" y="45"/>
                      </a:cubicBezTo>
                      <a:cubicBezTo>
                        <a:pt x="4" y="45"/>
                        <a:pt x="4" y="46"/>
                        <a:pt x="4" y="46"/>
                      </a:cubicBezTo>
                      <a:cubicBezTo>
                        <a:pt x="4" y="46"/>
                        <a:pt x="4" y="45"/>
                        <a:pt x="4" y="45"/>
                      </a:cubicBezTo>
                      <a:cubicBezTo>
                        <a:pt x="4" y="45"/>
                        <a:pt x="4" y="44"/>
                        <a:pt x="5" y="44"/>
                      </a:cubicBezTo>
                      <a:close/>
                      <a:moveTo>
                        <a:pt x="4" y="49"/>
                      </a:moveTo>
                      <a:cubicBezTo>
                        <a:pt x="4" y="49"/>
                        <a:pt x="4" y="48"/>
                        <a:pt x="5" y="48"/>
                      </a:cubicBezTo>
                      <a:cubicBezTo>
                        <a:pt x="4" y="48"/>
                        <a:pt x="5" y="49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lose/>
                      <a:moveTo>
                        <a:pt x="3" y="48"/>
                      </a:moveTo>
                      <a:cubicBezTo>
                        <a:pt x="4" y="48"/>
                        <a:pt x="4" y="48"/>
                        <a:pt x="4" y="47"/>
                      </a:cubicBezTo>
                      <a:cubicBezTo>
                        <a:pt x="4" y="48"/>
                        <a:pt x="3" y="49"/>
                        <a:pt x="3" y="48"/>
                      </a:cubicBezTo>
                      <a:close/>
                      <a:moveTo>
                        <a:pt x="3" y="47"/>
                      </a:move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3" y="47"/>
                        <a:pt x="3" y="47"/>
                      </a:cubicBezTo>
                      <a:close/>
                      <a:moveTo>
                        <a:pt x="3" y="48"/>
                      </a:moveTo>
                      <a:cubicBezTo>
                        <a:pt x="3" y="48"/>
                        <a:pt x="3" y="48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lose/>
                      <a:moveTo>
                        <a:pt x="2" y="46"/>
                      </a:moveTo>
                      <a:cubicBezTo>
                        <a:pt x="2" y="45"/>
                        <a:pt x="3" y="45"/>
                        <a:pt x="3" y="45"/>
                      </a:cubicBezTo>
                      <a:cubicBezTo>
                        <a:pt x="3" y="46"/>
                        <a:pt x="3" y="46"/>
                        <a:pt x="3" y="47"/>
                      </a:cubicBezTo>
                      <a:cubicBezTo>
                        <a:pt x="2" y="47"/>
                        <a:pt x="2" y="46"/>
                        <a:pt x="2" y="46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lose/>
                      <a:moveTo>
                        <a:pt x="2" y="40"/>
                      </a:moveTo>
                      <a:cubicBezTo>
                        <a:pt x="2" y="40"/>
                        <a:pt x="2" y="39"/>
                        <a:pt x="2" y="39"/>
                      </a:cubicBezTo>
                      <a:cubicBezTo>
                        <a:pt x="2" y="39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lose/>
                      <a:moveTo>
                        <a:pt x="2" y="21"/>
                      </a:moveTo>
                      <a:cubicBezTo>
                        <a:pt x="2" y="21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1" y="23"/>
                      </a:cubicBezTo>
                      <a:cubicBezTo>
                        <a:pt x="1" y="22"/>
                        <a:pt x="1" y="21"/>
                        <a:pt x="2" y="21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2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2" name="Freeform 28"/>
                <p:cNvSpPr>
                  <a:spLocks noEditPoints="1"/>
                </p:cNvSpPr>
                <p:nvPr/>
              </p:nvSpPr>
              <p:spPr bwMode="auto">
                <a:xfrm>
                  <a:off x="5547" y="3608"/>
                  <a:ext cx="77" cy="106"/>
                </a:xfrm>
                <a:custGeom>
                  <a:avLst/>
                  <a:gdLst>
                    <a:gd name="T0" fmla="*/ 5 w 37"/>
                    <a:gd name="T1" fmla="*/ 48 h 51"/>
                    <a:gd name="T2" fmla="*/ 5 w 37"/>
                    <a:gd name="T3" fmla="*/ 46 h 51"/>
                    <a:gd name="T4" fmla="*/ 6 w 37"/>
                    <a:gd name="T5" fmla="*/ 43 h 51"/>
                    <a:gd name="T6" fmla="*/ 8 w 37"/>
                    <a:gd name="T7" fmla="*/ 46 h 51"/>
                    <a:gd name="T8" fmla="*/ 23 w 37"/>
                    <a:gd name="T9" fmla="*/ 41 h 51"/>
                    <a:gd name="T10" fmla="*/ 24 w 37"/>
                    <a:gd name="T11" fmla="*/ 41 h 51"/>
                    <a:gd name="T12" fmla="*/ 36 w 37"/>
                    <a:gd name="T13" fmla="*/ 35 h 51"/>
                    <a:gd name="T14" fmla="*/ 37 w 37"/>
                    <a:gd name="T15" fmla="*/ 3 h 51"/>
                    <a:gd name="T16" fmla="*/ 24 w 37"/>
                    <a:gd name="T17" fmla="*/ 5 h 51"/>
                    <a:gd name="T18" fmla="*/ 7 w 37"/>
                    <a:gd name="T19" fmla="*/ 12 h 51"/>
                    <a:gd name="T20" fmla="*/ 1 w 37"/>
                    <a:gd name="T21" fmla="*/ 23 h 51"/>
                    <a:gd name="T22" fmla="*/ 1 w 37"/>
                    <a:gd name="T23" fmla="*/ 43 h 51"/>
                    <a:gd name="T24" fmla="*/ 32 w 37"/>
                    <a:gd name="T25" fmla="*/ 7 h 51"/>
                    <a:gd name="T26" fmla="*/ 32 w 37"/>
                    <a:gd name="T27" fmla="*/ 9 h 51"/>
                    <a:gd name="T28" fmla="*/ 32 w 37"/>
                    <a:gd name="T29" fmla="*/ 12 h 51"/>
                    <a:gd name="T30" fmla="*/ 31 w 37"/>
                    <a:gd name="T31" fmla="*/ 10 h 51"/>
                    <a:gd name="T32" fmla="*/ 30 w 37"/>
                    <a:gd name="T33" fmla="*/ 6 h 51"/>
                    <a:gd name="T34" fmla="*/ 13 w 37"/>
                    <a:gd name="T35" fmla="*/ 29 h 51"/>
                    <a:gd name="T36" fmla="*/ 20 w 37"/>
                    <a:gd name="T37" fmla="*/ 20 h 51"/>
                    <a:gd name="T38" fmla="*/ 14 w 37"/>
                    <a:gd name="T39" fmla="*/ 29 h 51"/>
                    <a:gd name="T40" fmla="*/ 14 w 37"/>
                    <a:gd name="T41" fmla="*/ 19 h 51"/>
                    <a:gd name="T42" fmla="*/ 14 w 37"/>
                    <a:gd name="T43" fmla="*/ 34 h 51"/>
                    <a:gd name="T44" fmla="*/ 22 w 37"/>
                    <a:gd name="T45" fmla="*/ 11 h 51"/>
                    <a:gd name="T46" fmla="*/ 24 w 37"/>
                    <a:gd name="T47" fmla="*/ 10 h 51"/>
                    <a:gd name="T48" fmla="*/ 26 w 37"/>
                    <a:gd name="T49" fmla="*/ 31 h 51"/>
                    <a:gd name="T50" fmla="*/ 10 w 37"/>
                    <a:gd name="T51" fmla="*/ 37 h 51"/>
                    <a:gd name="T52" fmla="*/ 10 w 37"/>
                    <a:gd name="T53" fmla="*/ 45 h 51"/>
                    <a:gd name="T54" fmla="*/ 15 w 37"/>
                    <a:gd name="T55" fmla="*/ 39 h 51"/>
                    <a:gd name="T56" fmla="*/ 26 w 37"/>
                    <a:gd name="T57" fmla="*/ 36 h 51"/>
                    <a:gd name="T58" fmla="*/ 10 w 37"/>
                    <a:gd name="T59" fmla="*/ 41 h 51"/>
                    <a:gd name="T60" fmla="*/ 5 w 37"/>
                    <a:gd name="T61" fmla="*/ 47 h 51"/>
                    <a:gd name="T62" fmla="*/ 5 w 37"/>
                    <a:gd name="T63" fmla="*/ 35 h 51"/>
                    <a:gd name="T64" fmla="*/ 6 w 37"/>
                    <a:gd name="T65" fmla="*/ 37 h 51"/>
                    <a:gd name="T66" fmla="*/ 5 w 37"/>
                    <a:gd name="T67" fmla="*/ 17 h 51"/>
                    <a:gd name="T68" fmla="*/ 5 w 37"/>
                    <a:gd name="T69" fmla="*/ 19 h 51"/>
                    <a:gd name="T70" fmla="*/ 4 w 37"/>
                    <a:gd name="T71" fmla="*/ 29 h 51"/>
                    <a:gd name="T72" fmla="*/ 4 w 37"/>
                    <a:gd name="T73" fmla="*/ 29 h 51"/>
                    <a:gd name="T74" fmla="*/ 5 w 37"/>
                    <a:gd name="T75" fmla="*/ 26 h 51"/>
                    <a:gd name="T76" fmla="*/ 5 w 37"/>
                    <a:gd name="T77" fmla="*/ 14 h 51"/>
                    <a:gd name="T78" fmla="*/ 6 w 37"/>
                    <a:gd name="T79" fmla="*/ 16 h 51"/>
                    <a:gd name="T80" fmla="*/ 8 w 37"/>
                    <a:gd name="T81" fmla="*/ 19 h 51"/>
                    <a:gd name="T82" fmla="*/ 7 w 37"/>
                    <a:gd name="T83" fmla="*/ 14 h 51"/>
                    <a:gd name="T84" fmla="*/ 8 w 37"/>
                    <a:gd name="T85" fmla="*/ 21 h 51"/>
                    <a:gd name="T86" fmla="*/ 8 w 37"/>
                    <a:gd name="T87" fmla="*/ 18 h 51"/>
                    <a:gd name="T88" fmla="*/ 8 w 37"/>
                    <a:gd name="T89" fmla="*/ 45 h 51"/>
                    <a:gd name="T90" fmla="*/ 8 w 37"/>
                    <a:gd name="T91" fmla="*/ 43 h 51"/>
                    <a:gd name="T92" fmla="*/ 7 w 37"/>
                    <a:gd name="T93" fmla="*/ 33 h 51"/>
                    <a:gd name="T94" fmla="*/ 7 w 37"/>
                    <a:gd name="T95" fmla="*/ 19 h 51"/>
                    <a:gd name="T96" fmla="*/ 5 w 37"/>
                    <a:gd name="T97" fmla="*/ 42 h 51"/>
                    <a:gd name="T98" fmla="*/ 6 w 37"/>
                    <a:gd name="T99" fmla="*/ 40 h 51"/>
                    <a:gd name="T100" fmla="*/ 6 w 37"/>
                    <a:gd name="T101" fmla="*/ 41 h 51"/>
                    <a:gd name="T102" fmla="*/ 4 w 37"/>
                    <a:gd name="T103" fmla="*/ 44 h 51"/>
                    <a:gd name="T104" fmla="*/ 6 w 37"/>
                    <a:gd name="T105" fmla="*/ 44 h 51"/>
                    <a:gd name="T106" fmla="*/ 3 w 37"/>
                    <a:gd name="T107" fmla="*/ 40 h 51"/>
                    <a:gd name="T108" fmla="*/ 6 w 37"/>
                    <a:gd name="T109" fmla="*/ 38 h 51"/>
                    <a:gd name="T110" fmla="*/ 3 w 37"/>
                    <a:gd name="T111" fmla="*/ 43 h 51"/>
                    <a:gd name="T112" fmla="*/ 2 w 37"/>
                    <a:gd name="T113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1" y="49"/>
                      </a:moveTo>
                      <a:cubicBezTo>
                        <a:pt x="1" y="49"/>
                        <a:pt x="1" y="50"/>
                        <a:pt x="1" y="51"/>
                      </a:cubicBezTo>
                      <a:cubicBezTo>
                        <a:pt x="2" y="50"/>
                        <a:pt x="3" y="50"/>
                        <a:pt x="5" y="49"/>
                      </a:cubicBezTo>
                      <a:cubicBezTo>
                        <a:pt x="5" y="49"/>
                        <a:pt x="5" y="48"/>
                        <a:pt x="5" y="48"/>
                      </a:cubicBezTo>
                      <a:cubicBezTo>
                        <a:pt x="6" y="48"/>
                        <a:pt x="6" y="48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6"/>
                      </a:cubicBezTo>
                      <a:cubicBezTo>
                        <a:pt x="5" y="45"/>
                        <a:pt x="5" y="46"/>
                        <a:pt x="6" y="45"/>
                      </a:cubicBezTo>
                      <a:cubicBezTo>
                        <a:pt x="6" y="45"/>
                        <a:pt x="5" y="46"/>
                        <a:pt x="5" y="45"/>
                      </a:cubicBezTo>
                      <a:cubicBezTo>
                        <a:pt x="5" y="44"/>
                        <a:pt x="6" y="45"/>
                        <a:pt x="6" y="45"/>
                      </a:cubicBezTo>
                      <a:cubicBezTo>
                        <a:pt x="5" y="44"/>
                        <a:pt x="6" y="44"/>
                        <a:pt x="6" y="43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3"/>
                        <a:pt x="7" y="43"/>
                        <a:pt x="7" y="43"/>
                      </a:cubicBezTo>
                      <a:cubicBezTo>
                        <a:pt x="7" y="43"/>
                        <a:pt x="7" y="44"/>
                        <a:pt x="7" y="45"/>
                      </a:cubicBezTo>
                      <a:cubicBezTo>
                        <a:pt x="7" y="45"/>
                        <a:pt x="7" y="46"/>
                        <a:pt x="8" y="46"/>
                      </a:cubicBezTo>
                      <a:cubicBezTo>
                        <a:pt x="7" y="46"/>
                        <a:pt x="7" y="47"/>
                        <a:pt x="7" y="48"/>
                      </a:cubicBezTo>
                      <a:cubicBezTo>
                        <a:pt x="9" y="48"/>
                        <a:pt x="12" y="46"/>
                        <a:pt x="14" y="45"/>
                      </a:cubicBezTo>
                      <a:cubicBezTo>
                        <a:pt x="17" y="44"/>
                        <a:pt x="20" y="43"/>
                        <a:pt x="22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3" y="40"/>
                        <a:pt x="23" y="41"/>
                        <a:pt x="23" y="41"/>
                      </a:cubicBezTo>
                      <a:cubicBezTo>
                        <a:pt x="23" y="40"/>
                        <a:pt x="23" y="40"/>
                        <a:pt x="23" y="40"/>
                      </a:cubicBezTo>
                      <a:cubicBezTo>
                        <a:pt x="23" y="40"/>
                        <a:pt x="23" y="40"/>
                        <a:pt x="24" y="40"/>
                      </a:cubicBezTo>
                      <a:cubicBezTo>
                        <a:pt x="24" y="40"/>
                        <a:pt x="23" y="40"/>
                        <a:pt x="24" y="41"/>
                      </a:cubicBezTo>
                      <a:cubicBezTo>
                        <a:pt x="25" y="40"/>
                        <a:pt x="26" y="40"/>
                        <a:pt x="27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31" y="37"/>
                        <a:pt x="33" y="37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2"/>
                        <a:pt x="36" y="29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3"/>
                        <a:pt x="36" y="19"/>
                        <a:pt x="37" y="16"/>
                      </a:cubicBezTo>
                      <a:cubicBezTo>
                        <a:pt x="37" y="12"/>
                        <a:pt x="37" y="7"/>
                        <a:pt x="37" y="3"/>
                      </a:cubicBezTo>
                      <a:cubicBezTo>
                        <a:pt x="37" y="2"/>
                        <a:pt x="37" y="0"/>
                        <a:pt x="36" y="0"/>
                      </a:cubicBezTo>
                      <a:cubicBezTo>
                        <a:pt x="35" y="0"/>
                        <a:pt x="34" y="1"/>
                        <a:pt x="33" y="2"/>
                      </a:cubicBezTo>
                      <a:cubicBezTo>
                        <a:pt x="33" y="2"/>
                        <a:pt x="33" y="1"/>
                        <a:pt x="32" y="2"/>
                      </a:cubicBezTo>
                      <a:cubicBezTo>
                        <a:pt x="30" y="3"/>
                        <a:pt x="27" y="3"/>
                        <a:pt x="24" y="5"/>
                      </a:cubicBezTo>
                      <a:cubicBezTo>
                        <a:pt x="21" y="6"/>
                        <a:pt x="19" y="7"/>
                        <a:pt x="16" y="8"/>
                      </a:cubicBezTo>
                      <a:cubicBezTo>
                        <a:pt x="16" y="8"/>
                        <a:pt x="15" y="9"/>
                        <a:pt x="14" y="9"/>
                      </a:cubicBezTo>
                      <a:cubicBezTo>
                        <a:pt x="13" y="9"/>
                        <a:pt x="11" y="10"/>
                        <a:pt x="9" y="11"/>
                      </a:cubicBezTo>
                      <a:cubicBezTo>
                        <a:pt x="9" y="11"/>
                        <a:pt x="8" y="11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5" y="13"/>
                        <a:pt x="3" y="13"/>
                        <a:pt x="2" y="14"/>
                      </a:cubicBezTo>
                      <a:cubicBezTo>
                        <a:pt x="2" y="15"/>
                        <a:pt x="1" y="16"/>
                        <a:pt x="1" y="16"/>
                      </a:cubicBezTo>
                      <a:cubicBezTo>
                        <a:pt x="1" y="19"/>
                        <a:pt x="1" y="21"/>
                        <a:pt x="1" y="23"/>
                      </a:cubicBezTo>
                      <a:cubicBezTo>
                        <a:pt x="1" y="25"/>
                        <a:pt x="0" y="27"/>
                        <a:pt x="1" y="28"/>
                      </a:cubicBezTo>
                      <a:cubicBezTo>
                        <a:pt x="1" y="30"/>
                        <a:pt x="0" y="33"/>
                        <a:pt x="1" y="34"/>
                      </a:cubicBezTo>
                      <a:cubicBezTo>
                        <a:pt x="1" y="36"/>
                        <a:pt x="1" y="38"/>
                        <a:pt x="1" y="40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4"/>
                        <a:pt x="1" y="47"/>
                        <a:pt x="1" y="49"/>
                      </a:cubicBezTo>
                      <a:close/>
                      <a:moveTo>
                        <a:pt x="32" y="8"/>
                      </a:move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2" y="7"/>
                      </a:cubicBezTo>
                      <a:cubicBezTo>
                        <a:pt x="31" y="8"/>
                        <a:pt x="32" y="8"/>
                        <a:pt x="32" y="8"/>
                      </a:cubicBezTo>
                      <a:close/>
                      <a:moveTo>
                        <a:pt x="32" y="9"/>
                      </a:moveTo>
                      <a:cubicBezTo>
                        <a:pt x="32" y="9"/>
                        <a:pt x="32" y="8"/>
                        <a:pt x="32" y="8"/>
                      </a:cubicBezTo>
                      <a:cubicBezTo>
                        <a:pt x="32" y="8"/>
                        <a:pt x="33" y="9"/>
                        <a:pt x="32" y="9"/>
                      </a:cubicBezTo>
                      <a:close/>
                      <a:moveTo>
                        <a:pt x="32" y="12"/>
                      </a:moveTo>
                      <a:cubicBezTo>
                        <a:pt x="32" y="12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1" y="11"/>
                        <a:pt x="31" y="11"/>
                      </a:cubicBezTo>
                      <a:cubicBezTo>
                        <a:pt x="31" y="10"/>
                        <a:pt x="30" y="10"/>
                        <a:pt x="31" y="10"/>
                      </a:cubicBezTo>
                      <a:cubicBezTo>
                        <a:pt x="31" y="10"/>
                        <a:pt x="31" y="9"/>
                        <a:pt x="31" y="10"/>
                      </a:cubicBezTo>
                      <a:cubicBezTo>
                        <a:pt x="31" y="10"/>
                        <a:pt x="31" y="10"/>
                        <a:pt x="31" y="11"/>
                      </a:cubicBezTo>
                      <a:cubicBezTo>
                        <a:pt x="31" y="11"/>
                        <a:pt x="30" y="12"/>
                        <a:pt x="30" y="11"/>
                      </a:cubicBezTo>
                      <a:close/>
                      <a:moveTo>
                        <a:pt x="30" y="5"/>
                      </a:moveTo>
                      <a:cubicBezTo>
                        <a:pt x="30" y="5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5"/>
                      </a:cubicBezTo>
                      <a:close/>
                      <a:moveTo>
                        <a:pt x="13" y="29"/>
                      </a:moveTo>
                      <a:cubicBezTo>
                        <a:pt x="13" y="29"/>
                        <a:pt x="12" y="30"/>
                        <a:pt x="12" y="29"/>
                      </a:cubicBezTo>
                      <a:cubicBezTo>
                        <a:pt x="12" y="29"/>
                        <a:pt x="13" y="29"/>
                        <a:pt x="13" y="29"/>
                      </a:cubicBezTo>
                      <a:close/>
                      <a:moveTo>
                        <a:pt x="20" y="13"/>
                      </a:moveTo>
                      <a:cubicBezTo>
                        <a:pt x="21" y="13"/>
                        <a:pt x="22" y="13"/>
                        <a:pt x="22" y="14"/>
                      </a:cubicBezTo>
                      <a:cubicBezTo>
                        <a:pt x="23" y="15"/>
                        <a:pt x="22" y="17"/>
                        <a:pt x="22" y="18"/>
                      </a:cubicBezTo>
                      <a:cubicBezTo>
                        <a:pt x="21" y="19"/>
                        <a:pt x="20" y="20"/>
                        <a:pt x="20" y="20"/>
                      </a:cubicBezTo>
                      <a:cubicBezTo>
                        <a:pt x="20" y="21"/>
                        <a:pt x="21" y="20"/>
                        <a:pt x="22" y="21"/>
                      </a:cubicBezTo>
                      <a:cubicBezTo>
                        <a:pt x="23" y="22"/>
                        <a:pt x="23" y="24"/>
                        <a:pt x="21" y="26"/>
                      </a:cubicBezTo>
                      <a:cubicBezTo>
                        <a:pt x="20" y="27"/>
                        <a:pt x="20" y="28"/>
                        <a:pt x="19" y="28"/>
                      </a:cubicBezTo>
                      <a:cubicBezTo>
                        <a:pt x="17" y="30"/>
                        <a:pt x="15" y="30"/>
                        <a:pt x="14" y="29"/>
                      </a:cubicBezTo>
                      <a:cubicBezTo>
                        <a:pt x="14" y="29"/>
                        <a:pt x="13" y="27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3"/>
                        <a:pt x="15" y="23"/>
                        <a:pt x="16" y="22"/>
                      </a:cubicBezTo>
                      <a:cubicBezTo>
                        <a:pt x="15" y="21"/>
                        <a:pt x="14" y="21"/>
                        <a:pt x="14" y="19"/>
                      </a:cubicBezTo>
                      <a:cubicBezTo>
                        <a:pt x="14" y="17"/>
                        <a:pt x="15" y="16"/>
                        <a:pt x="16" y="15"/>
                      </a:cubicBezTo>
                      <a:cubicBezTo>
                        <a:pt x="17" y="14"/>
                        <a:pt x="19" y="13"/>
                        <a:pt x="20" y="13"/>
                      </a:cubicBezTo>
                      <a:close/>
                      <a:moveTo>
                        <a:pt x="13" y="34"/>
                      </a:move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3" y="35"/>
                        <a:pt x="13" y="34"/>
                      </a:cubicBezTo>
                      <a:close/>
                      <a:moveTo>
                        <a:pt x="22" y="11"/>
                      </a:moveTo>
                      <a:cubicBezTo>
                        <a:pt x="22" y="12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lose/>
                      <a:moveTo>
                        <a:pt x="24" y="10"/>
                      </a:moveTo>
                      <a:cubicBezTo>
                        <a:pt x="24" y="10"/>
                        <a:pt x="24" y="10"/>
                        <a:pt x="23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8"/>
                      </a:moveTo>
                      <a:cubicBezTo>
                        <a:pt x="24" y="8"/>
                        <a:pt x="24" y="8"/>
                        <a:pt x="24" y="7"/>
                      </a:cubicBezTo>
                      <a:cubicBezTo>
                        <a:pt x="25" y="7"/>
                        <a:pt x="24" y="8"/>
                        <a:pt x="24" y="8"/>
                      </a:cubicBezTo>
                      <a:close/>
                      <a:moveTo>
                        <a:pt x="26" y="31"/>
                      </a:moveTo>
                      <a:cubicBezTo>
                        <a:pt x="25" y="32"/>
                        <a:pt x="23" y="34"/>
                        <a:pt x="21" y="34"/>
                      </a:cubicBezTo>
                      <a:cubicBezTo>
                        <a:pt x="18" y="36"/>
                        <a:pt x="14" y="37"/>
                        <a:pt x="11" y="39"/>
                      </a:cubicBezTo>
                      <a:cubicBezTo>
                        <a:pt x="11" y="38"/>
                        <a:pt x="10" y="39"/>
                        <a:pt x="9" y="39"/>
                      </a:cubicBezTo>
                      <a:cubicBezTo>
                        <a:pt x="9" y="38"/>
                        <a:pt x="9" y="37"/>
                        <a:pt x="10" y="37"/>
                      </a:cubicBezTo>
                      <a:cubicBezTo>
                        <a:pt x="15" y="35"/>
                        <a:pt x="20" y="32"/>
                        <a:pt x="26" y="30"/>
                      </a:cubicBezTo>
                      <a:cubicBezTo>
                        <a:pt x="27" y="30"/>
                        <a:pt x="27" y="31"/>
                        <a:pt x="26" y="31"/>
                      </a:cubicBezTo>
                      <a:close/>
                      <a:moveTo>
                        <a:pt x="10" y="44"/>
                      </a:move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5"/>
                        <a:pt x="9" y="45"/>
                        <a:pt x="10" y="44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1" y="41"/>
                        <a:pt x="11" y="41"/>
                      </a:cubicBezTo>
                      <a:cubicBezTo>
                        <a:pt x="12" y="40"/>
                        <a:pt x="14" y="39"/>
                        <a:pt x="15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7" y="39"/>
                        <a:pt x="17" y="38"/>
                        <a:pt x="18" y="38"/>
                      </a:cubicBezTo>
                      <a:cubicBezTo>
                        <a:pt x="21" y="37"/>
                        <a:pt x="24" y="35"/>
                        <a:pt x="26" y="35"/>
                      </a:cubicBezTo>
                      <a:cubicBezTo>
                        <a:pt x="26" y="35"/>
                        <a:pt x="26" y="36"/>
                        <a:pt x="26" y="36"/>
                      </a:cubicBezTo>
                      <a:cubicBezTo>
                        <a:pt x="22" y="39"/>
                        <a:pt x="16" y="41"/>
                        <a:pt x="11" y="43"/>
                      </a:cubicBezTo>
                      <a:cubicBezTo>
                        <a:pt x="11" y="43"/>
                        <a:pt x="11" y="44"/>
                        <a:pt x="11" y="44"/>
                      </a:cubicBezTo>
                      <a:cubicBezTo>
                        <a:pt x="10" y="44"/>
                        <a:pt x="10" y="44"/>
                        <a:pt x="9" y="44"/>
                      </a:cubicBezTo>
                      <a:cubicBezTo>
                        <a:pt x="9" y="43"/>
                        <a:pt x="9" y="42"/>
                        <a:pt x="10" y="41"/>
                      </a:cubicBezTo>
                      <a:close/>
                      <a:moveTo>
                        <a:pt x="5" y="47"/>
                      </a:move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8"/>
                        <a:pt x="5" y="48"/>
                      </a:cubicBezTo>
                      <a:cubicBezTo>
                        <a:pt x="5" y="48"/>
                        <a:pt x="5" y="48"/>
                        <a:pt x="5" y="47"/>
                      </a:cubicBezTo>
                      <a:close/>
                      <a:moveTo>
                        <a:pt x="5" y="35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7"/>
                        <a:pt x="4" y="37"/>
                      </a:cubicBezTo>
                      <a:cubicBezTo>
                        <a:pt x="5" y="36"/>
                        <a:pt x="5" y="35"/>
                        <a:pt x="5" y="35"/>
                      </a:cubicBezTo>
                      <a:cubicBezTo>
                        <a:pt x="5" y="35"/>
                        <a:pt x="6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lose/>
                      <a:moveTo>
                        <a:pt x="6" y="37"/>
                      </a:moveTo>
                      <a:cubicBezTo>
                        <a:pt x="6" y="38"/>
                        <a:pt x="6" y="37"/>
                        <a:pt x="6" y="38"/>
                      </a:cubicBezTo>
                      <a:cubicBezTo>
                        <a:pt x="6" y="38"/>
                        <a:pt x="5" y="38"/>
                        <a:pt x="6" y="37"/>
                      </a:cubicBezTo>
                      <a:close/>
                      <a:moveTo>
                        <a:pt x="4" y="18"/>
                      </a:move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5" y="17"/>
                        <a:pt x="5" y="18"/>
                        <a:pt x="4" y="18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6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lose/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5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lose/>
                      <a:moveTo>
                        <a:pt x="4" y="27"/>
                      </a:moveTo>
                      <a:cubicBezTo>
                        <a:pt x="4" y="26"/>
                        <a:pt x="4" y="26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4" y="26"/>
                        <a:pt x="5" y="26"/>
                      </a:cubicBezTo>
                      <a:cubicBezTo>
                        <a:pt x="4" y="27"/>
                        <a:pt x="4" y="27"/>
                        <a:pt x="4" y="2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6" y="16"/>
                      </a:moveTo>
                      <a:cubicBezTo>
                        <a:pt x="5" y="16"/>
                        <a:pt x="5" y="17"/>
                        <a:pt x="5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lose/>
                      <a:moveTo>
                        <a:pt x="7" y="17"/>
                      </a:moveTo>
                      <a:cubicBezTo>
                        <a:pt x="7" y="17"/>
                        <a:pt x="7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8" y="19"/>
                      </a:move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8"/>
                        <a:pt x="7" y="18"/>
                      </a:cubicBezTo>
                      <a:cubicBezTo>
                        <a:pt x="7" y="18"/>
                        <a:pt x="8" y="18"/>
                        <a:pt x="8" y="19"/>
                      </a:cubicBezTo>
                      <a:close/>
                      <a:moveTo>
                        <a:pt x="7" y="14"/>
                      </a:moveTo>
                      <a:cubicBezTo>
                        <a:pt x="8" y="14"/>
                        <a:pt x="7" y="14"/>
                        <a:pt x="7" y="13"/>
                      </a:cubicBezTo>
                      <a:cubicBezTo>
                        <a:pt x="8" y="13"/>
                        <a:pt x="8" y="14"/>
                        <a:pt x="7" y="14"/>
                      </a:cubicBezTo>
                      <a:close/>
                      <a:moveTo>
                        <a:pt x="8" y="21"/>
                      </a:move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lose/>
                      <a:moveTo>
                        <a:pt x="8" y="18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8"/>
                        <a:pt x="8" y="18"/>
                      </a:cubicBezTo>
                      <a:close/>
                      <a:moveTo>
                        <a:pt x="8" y="46"/>
                      </a:move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9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8" y="43"/>
                      </a:moveTo>
                      <a:cubicBezTo>
                        <a:pt x="8" y="43"/>
                        <a:pt x="8" y="43"/>
                        <a:pt x="8" y="42"/>
                      </a:cubicBezTo>
                      <a:cubicBezTo>
                        <a:pt x="8" y="42"/>
                        <a:pt x="8" y="42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lose/>
                      <a:moveTo>
                        <a:pt x="7" y="33"/>
                      </a:moveTo>
                      <a:cubicBezTo>
                        <a:pt x="7" y="32"/>
                        <a:pt x="7" y="32"/>
                        <a:pt x="8" y="32"/>
                      </a:cubicBezTo>
                      <a:cubicBezTo>
                        <a:pt x="8" y="33"/>
                        <a:pt x="7" y="33"/>
                        <a:pt x="7" y="33"/>
                      </a:cubicBezTo>
                      <a:close/>
                      <a:moveTo>
                        <a:pt x="7" y="20"/>
                      </a:moveTo>
                      <a:cubicBezTo>
                        <a:pt x="7" y="20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20"/>
                      </a:cubicBezTo>
                      <a:close/>
                      <a:moveTo>
                        <a:pt x="6" y="41"/>
                      </a:moveTo>
                      <a:cubicBezTo>
                        <a:pt x="5" y="41"/>
                        <a:pt x="6" y="40"/>
                        <a:pt x="5" y="40"/>
                      </a:cubicBezTo>
                      <a:cubicBezTo>
                        <a:pt x="5" y="41"/>
                        <a:pt x="5" y="41"/>
                        <a:pt x="5" y="42"/>
                      </a:cubicBezTo>
                      <a:cubicBezTo>
                        <a:pt x="4" y="41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6" y="40"/>
                        <a:pt x="6" y="41"/>
                        <a:pt x="6" y="41"/>
                      </a:cubicBezTo>
                      <a:cubicBezTo>
                        <a:pt x="6" y="41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39"/>
                      </a:cubicBezTo>
                      <a:cubicBezTo>
                        <a:pt x="6" y="39"/>
                        <a:pt x="6" y="39"/>
                        <a:pt x="6" y="38"/>
                      </a:cubicBezTo>
                      <a:cubicBezTo>
                        <a:pt x="6" y="39"/>
                        <a:pt x="7" y="40"/>
                        <a:pt x="7" y="40"/>
                      </a:cubicBezTo>
                      <a:cubicBezTo>
                        <a:pt x="7" y="40"/>
                        <a:pt x="6" y="41"/>
                        <a:pt x="6" y="41"/>
                      </a:cubicBezTo>
                      <a:cubicBezTo>
                        <a:pt x="7" y="41"/>
                        <a:pt x="7" y="42"/>
                        <a:pt x="6" y="42"/>
                      </a:cubicBezTo>
                      <a:cubicBezTo>
                        <a:pt x="6" y="42"/>
                        <a:pt x="6" y="42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lose/>
                      <a:moveTo>
                        <a:pt x="4" y="44"/>
                      </a:move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4"/>
                        <a:pt x="5" y="43"/>
                        <a:pt x="6" y="43"/>
                      </a:cubicBezTo>
                      <a:cubicBezTo>
                        <a:pt x="6" y="43"/>
                        <a:pt x="6" y="43"/>
                        <a:pt x="6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5"/>
                      </a:cubicBezTo>
                      <a:cubicBezTo>
                        <a:pt x="4" y="45"/>
                        <a:pt x="4" y="45"/>
                        <a:pt x="4" y="44"/>
                      </a:cubicBezTo>
                      <a:close/>
                      <a:moveTo>
                        <a:pt x="3" y="40"/>
                      </a:moveTo>
                      <a:cubicBezTo>
                        <a:pt x="4" y="40"/>
                        <a:pt x="3" y="40"/>
                        <a:pt x="4" y="40"/>
                      </a:cubicBezTo>
                      <a:cubicBezTo>
                        <a:pt x="5" y="39"/>
                        <a:pt x="4" y="39"/>
                        <a:pt x="4" y="38"/>
                      </a:cubicBezTo>
                      <a:cubicBezTo>
                        <a:pt x="5" y="38"/>
                        <a:pt x="5" y="39"/>
                        <a:pt x="5" y="39"/>
                      </a:cubicBezTo>
                      <a:cubicBezTo>
                        <a:pt x="5" y="39"/>
                        <a:pt x="6" y="38"/>
                        <a:pt x="6" y="38"/>
                      </a:cubicBezTo>
                      <a:cubicBezTo>
                        <a:pt x="5" y="39"/>
                        <a:pt x="5" y="39"/>
                        <a:pt x="5" y="40"/>
                      </a:cubicBezTo>
                      <a:cubicBezTo>
                        <a:pt x="4" y="40"/>
                        <a:pt x="3" y="41"/>
                        <a:pt x="3" y="40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3"/>
                        <a:pt x="3" y="43"/>
                      </a:cubicBezTo>
                      <a:cubicBezTo>
                        <a:pt x="3" y="43"/>
                        <a:pt x="3" y="44"/>
                        <a:pt x="3" y="44"/>
                      </a:cubicBezTo>
                      <a:cubicBezTo>
                        <a:pt x="3" y="44"/>
                        <a:pt x="2" y="44"/>
                        <a:pt x="2" y="44"/>
                      </a:cubicBezTo>
                      <a:close/>
                      <a:moveTo>
                        <a:pt x="2" y="48"/>
                      </a:moveTo>
                      <a:cubicBezTo>
                        <a:pt x="2" y="47"/>
                        <a:pt x="2" y="47"/>
                        <a:pt x="2" y="46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2" y="48"/>
                        <a:pt x="2" y="47"/>
                        <a:pt x="2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3" name="Freeform 29"/>
                <p:cNvSpPr>
                  <a:spLocks noEditPoints="1"/>
                </p:cNvSpPr>
                <p:nvPr/>
              </p:nvSpPr>
              <p:spPr bwMode="auto">
                <a:xfrm>
                  <a:off x="5256" y="3726"/>
                  <a:ext cx="78" cy="117"/>
                </a:xfrm>
                <a:custGeom>
                  <a:avLst/>
                  <a:gdLst>
                    <a:gd name="T0" fmla="*/ 2 w 38"/>
                    <a:gd name="T1" fmla="*/ 37 h 56"/>
                    <a:gd name="T2" fmla="*/ 7 w 38"/>
                    <a:gd name="T3" fmla="*/ 54 h 56"/>
                    <a:gd name="T4" fmla="*/ 13 w 38"/>
                    <a:gd name="T5" fmla="*/ 52 h 56"/>
                    <a:gd name="T6" fmla="*/ 19 w 38"/>
                    <a:gd name="T7" fmla="*/ 48 h 56"/>
                    <a:gd name="T8" fmla="*/ 25 w 38"/>
                    <a:gd name="T9" fmla="*/ 46 h 56"/>
                    <a:gd name="T10" fmla="*/ 37 w 38"/>
                    <a:gd name="T11" fmla="*/ 15 h 56"/>
                    <a:gd name="T12" fmla="*/ 9 w 38"/>
                    <a:gd name="T13" fmla="*/ 10 h 56"/>
                    <a:gd name="T14" fmla="*/ 12 w 38"/>
                    <a:gd name="T15" fmla="*/ 13 h 56"/>
                    <a:gd name="T16" fmla="*/ 16 w 38"/>
                    <a:gd name="T17" fmla="*/ 41 h 56"/>
                    <a:gd name="T18" fmla="*/ 14 w 38"/>
                    <a:gd name="T19" fmla="*/ 11 h 56"/>
                    <a:gd name="T20" fmla="*/ 16 w 38"/>
                    <a:gd name="T21" fmla="*/ 25 h 56"/>
                    <a:gd name="T22" fmla="*/ 19 w 38"/>
                    <a:gd name="T23" fmla="*/ 18 h 56"/>
                    <a:gd name="T24" fmla="*/ 19 w 38"/>
                    <a:gd name="T25" fmla="*/ 11 h 56"/>
                    <a:gd name="T26" fmla="*/ 25 w 38"/>
                    <a:gd name="T27" fmla="*/ 29 h 56"/>
                    <a:gd name="T28" fmla="*/ 21 w 38"/>
                    <a:gd name="T29" fmla="*/ 16 h 56"/>
                    <a:gd name="T30" fmla="*/ 28 w 38"/>
                    <a:gd name="T31" fmla="*/ 36 h 56"/>
                    <a:gd name="T32" fmla="*/ 29 w 38"/>
                    <a:gd name="T33" fmla="*/ 3 h 56"/>
                    <a:gd name="T34" fmla="*/ 33 w 38"/>
                    <a:gd name="T35" fmla="*/ 24 h 56"/>
                    <a:gd name="T36" fmla="*/ 33 w 38"/>
                    <a:gd name="T37" fmla="*/ 29 h 56"/>
                    <a:gd name="T38" fmla="*/ 33 w 38"/>
                    <a:gd name="T39" fmla="*/ 9 h 56"/>
                    <a:gd name="T40" fmla="*/ 34 w 38"/>
                    <a:gd name="T41" fmla="*/ 12 h 56"/>
                    <a:gd name="T42" fmla="*/ 34 w 38"/>
                    <a:gd name="T43" fmla="*/ 12 h 56"/>
                    <a:gd name="T44" fmla="*/ 35 w 38"/>
                    <a:gd name="T45" fmla="*/ 22 h 56"/>
                    <a:gd name="T46" fmla="*/ 35 w 38"/>
                    <a:gd name="T47" fmla="*/ 23 h 56"/>
                    <a:gd name="T48" fmla="*/ 34 w 38"/>
                    <a:gd name="T49" fmla="*/ 8 h 56"/>
                    <a:gd name="T50" fmla="*/ 36 w 38"/>
                    <a:gd name="T51" fmla="*/ 9 h 56"/>
                    <a:gd name="T52" fmla="*/ 36 w 38"/>
                    <a:gd name="T53" fmla="*/ 28 h 56"/>
                    <a:gd name="T54" fmla="*/ 36 w 38"/>
                    <a:gd name="T55" fmla="*/ 30 h 56"/>
                    <a:gd name="T56" fmla="*/ 34 w 38"/>
                    <a:gd name="T57" fmla="*/ 36 h 56"/>
                    <a:gd name="T58" fmla="*/ 34 w 38"/>
                    <a:gd name="T59" fmla="*/ 39 h 56"/>
                    <a:gd name="T60" fmla="*/ 33 w 38"/>
                    <a:gd name="T61" fmla="*/ 38 h 56"/>
                    <a:gd name="T62" fmla="*/ 33 w 38"/>
                    <a:gd name="T63" fmla="*/ 35 h 56"/>
                    <a:gd name="T64" fmla="*/ 31 w 38"/>
                    <a:gd name="T65" fmla="*/ 41 h 56"/>
                    <a:gd name="T66" fmla="*/ 32 w 38"/>
                    <a:gd name="T67" fmla="*/ 39 h 56"/>
                    <a:gd name="T68" fmla="*/ 31 w 38"/>
                    <a:gd name="T69" fmla="*/ 38 h 56"/>
                    <a:gd name="T70" fmla="*/ 30 w 38"/>
                    <a:gd name="T71" fmla="*/ 42 h 56"/>
                    <a:gd name="T72" fmla="*/ 29 w 38"/>
                    <a:gd name="T73" fmla="*/ 6 h 56"/>
                    <a:gd name="T74" fmla="*/ 28 w 38"/>
                    <a:gd name="T75" fmla="*/ 44 h 56"/>
                    <a:gd name="T76" fmla="*/ 20 w 38"/>
                    <a:gd name="T77" fmla="*/ 46 h 56"/>
                    <a:gd name="T78" fmla="*/ 13 w 38"/>
                    <a:gd name="T79" fmla="*/ 49 h 56"/>
                    <a:gd name="T80" fmla="*/ 18 w 38"/>
                    <a:gd name="T81" fmla="*/ 41 h 56"/>
                    <a:gd name="T82" fmla="*/ 19 w 38"/>
                    <a:gd name="T83" fmla="*/ 44 h 56"/>
                    <a:gd name="T84" fmla="*/ 9 w 38"/>
                    <a:gd name="T85" fmla="*/ 12 h 56"/>
                    <a:gd name="T86" fmla="*/ 8 w 38"/>
                    <a:gd name="T87" fmla="*/ 51 h 56"/>
                    <a:gd name="T88" fmla="*/ 6 w 38"/>
                    <a:gd name="T89" fmla="*/ 46 h 56"/>
                    <a:gd name="T90" fmla="*/ 3 w 38"/>
                    <a:gd name="T91" fmla="*/ 17 h 56"/>
                    <a:gd name="T92" fmla="*/ 5 w 38"/>
                    <a:gd name="T93" fmla="*/ 16 h 56"/>
                    <a:gd name="T94" fmla="*/ 5 w 38"/>
                    <a:gd name="T95" fmla="*/ 52 h 56"/>
                    <a:gd name="T96" fmla="*/ 4 w 38"/>
                    <a:gd name="T97" fmla="*/ 50 h 56"/>
                    <a:gd name="T98" fmla="*/ 3 w 38"/>
                    <a:gd name="T99" fmla="*/ 26 h 56"/>
                    <a:gd name="T100" fmla="*/ 3 w 38"/>
                    <a:gd name="T10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8" h="56">
                      <a:moveTo>
                        <a:pt x="1" y="18"/>
                      </a:moveTo>
                      <a:cubicBezTo>
                        <a:pt x="1" y="20"/>
                        <a:pt x="0" y="21"/>
                        <a:pt x="1" y="22"/>
                      </a:cubicBezTo>
                      <a:cubicBezTo>
                        <a:pt x="1" y="23"/>
                        <a:pt x="1" y="23"/>
                        <a:pt x="1" y="24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30"/>
                        <a:pt x="2" y="34"/>
                        <a:pt x="2" y="37"/>
                      </a:cubicBezTo>
                      <a:cubicBezTo>
                        <a:pt x="2" y="38"/>
                        <a:pt x="2" y="39"/>
                        <a:pt x="2" y="40"/>
                      </a:cubicBezTo>
                      <a:cubicBezTo>
                        <a:pt x="2" y="40"/>
                        <a:pt x="2" y="41"/>
                        <a:pt x="2" y="41"/>
                      </a:cubicBezTo>
                      <a:cubicBezTo>
                        <a:pt x="2" y="46"/>
                        <a:pt x="2" y="51"/>
                        <a:pt x="3" y="56"/>
                      </a:cubicBezTo>
                      <a:cubicBezTo>
                        <a:pt x="4" y="55"/>
                        <a:pt x="5" y="55"/>
                        <a:pt x="6" y="54"/>
                      </a:cubicBezTo>
                      <a:cubicBezTo>
                        <a:pt x="6" y="54"/>
                        <a:pt x="6" y="54"/>
                        <a:pt x="7" y="54"/>
                      </a:cubicBezTo>
                      <a:cubicBezTo>
                        <a:pt x="8" y="54"/>
                        <a:pt x="9" y="53"/>
                        <a:pt x="10" y="53"/>
                      </a:cubicBezTo>
                      <a:cubicBezTo>
                        <a:pt x="10" y="53"/>
                        <a:pt x="10" y="52"/>
                        <a:pt x="10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2" y="52"/>
                        <a:pt x="12" y="52"/>
                      </a:cubicBezTo>
                      <a:cubicBezTo>
                        <a:pt x="12" y="52"/>
                        <a:pt x="12" y="52"/>
                        <a:pt x="13" y="52"/>
                      </a:cubicBezTo>
                      <a:cubicBezTo>
                        <a:pt x="15" y="51"/>
                        <a:pt x="16" y="50"/>
                        <a:pt x="18" y="49"/>
                      </a:cubicBezTo>
                      <a:cubicBezTo>
                        <a:pt x="18" y="48"/>
                        <a:pt x="18" y="48"/>
                        <a:pt x="18" y="47"/>
                      </a:cubicBezTo>
                      <a:cubicBezTo>
                        <a:pt x="18" y="47"/>
                        <a:pt x="18" y="47"/>
                        <a:pt x="18" y="48"/>
                      </a:cubicBezTo>
                      <a:cubicBezTo>
                        <a:pt x="19" y="47"/>
                        <a:pt x="18" y="47"/>
                        <a:pt x="19" y="47"/>
                      </a:cubicBezTo>
                      <a:cubicBezTo>
                        <a:pt x="19" y="47"/>
                        <a:pt x="19" y="47"/>
                        <a:pt x="19" y="48"/>
                      </a:cubicBezTo>
                      <a:cubicBezTo>
                        <a:pt x="20" y="48"/>
                        <a:pt x="19" y="47"/>
                        <a:pt x="20" y="47"/>
                      </a:cubicBezTo>
                      <a:cubicBezTo>
                        <a:pt x="20" y="48"/>
                        <a:pt x="19" y="48"/>
                        <a:pt x="19" y="48"/>
                      </a:cubicBezTo>
                      <a:cubicBezTo>
                        <a:pt x="20" y="49"/>
                        <a:pt x="20" y="48"/>
                        <a:pt x="20" y="48"/>
                      </a:cubicBezTo>
                      <a:cubicBezTo>
                        <a:pt x="20" y="48"/>
                        <a:pt x="21" y="48"/>
                        <a:pt x="21" y="48"/>
                      </a:cubicBezTo>
                      <a:cubicBezTo>
                        <a:pt x="22" y="47"/>
                        <a:pt x="24" y="47"/>
                        <a:pt x="25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cubicBezTo>
                        <a:pt x="30" y="44"/>
                        <a:pt x="33" y="42"/>
                        <a:pt x="37" y="40"/>
                      </a:cubicBezTo>
                      <a:cubicBezTo>
                        <a:pt x="38" y="36"/>
                        <a:pt x="37" y="32"/>
                        <a:pt x="37" y="28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6" y="23"/>
                        <a:pt x="37" y="19"/>
                        <a:pt x="37" y="15"/>
                      </a:cubicBezTo>
                      <a:cubicBezTo>
                        <a:pt x="36" y="14"/>
                        <a:pt x="37" y="12"/>
                        <a:pt x="37" y="11"/>
                      </a:cubicBezTo>
                      <a:cubicBezTo>
                        <a:pt x="36" y="11"/>
                        <a:pt x="36" y="9"/>
                        <a:pt x="36" y="8"/>
                      </a:cubicBezTo>
                      <a:cubicBezTo>
                        <a:pt x="36" y="8"/>
                        <a:pt x="36" y="8"/>
                        <a:pt x="36" y="7"/>
                      </a:cubicBezTo>
                      <a:cubicBezTo>
                        <a:pt x="36" y="5"/>
                        <a:pt x="36" y="2"/>
                        <a:pt x="36" y="0"/>
                      </a:cubicBezTo>
                      <a:cubicBezTo>
                        <a:pt x="27" y="3"/>
                        <a:pt x="18" y="7"/>
                        <a:pt x="9" y="10"/>
                      </a:cubicBezTo>
                      <a:cubicBezTo>
                        <a:pt x="9" y="10"/>
                        <a:pt x="9" y="11"/>
                        <a:pt x="8" y="11"/>
                      </a:cubicBezTo>
                      <a:cubicBezTo>
                        <a:pt x="6" y="11"/>
                        <a:pt x="3" y="14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ubicBezTo>
                        <a:pt x="0" y="17"/>
                        <a:pt x="1" y="18"/>
                        <a:pt x="1" y="18"/>
                      </a:cubicBezTo>
                      <a:close/>
                      <a:moveTo>
                        <a:pt x="12" y="13"/>
                      </a:move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3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lose/>
                      <a:moveTo>
                        <a:pt x="16" y="26"/>
                      </a:moveTo>
                      <a:cubicBezTo>
                        <a:pt x="16" y="31"/>
                        <a:pt x="17" y="36"/>
                        <a:pt x="16" y="41"/>
                      </a:cubicBezTo>
                      <a:cubicBezTo>
                        <a:pt x="16" y="41"/>
                        <a:pt x="15" y="42"/>
                        <a:pt x="14" y="41"/>
                      </a:cubicBezTo>
                      <a:cubicBezTo>
                        <a:pt x="14" y="35"/>
                        <a:pt x="14" y="27"/>
                        <a:pt x="13" y="19"/>
                      </a:cubicBezTo>
                      <a:cubicBezTo>
                        <a:pt x="13" y="19"/>
                        <a:pt x="12" y="19"/>
                        <a:pt x="12" y="19"/>
                      </a:cubicBezTo>
                      <a:cubicBezTo>
                        <a:pt x="12" y="17"/>
                        <a:pt x="13" y="15"/>
                        <a:pt x="13" y="13"/>
                      </a:cubicBezTo>
                      <a:cubicBezTo>
                        <a:pt x="13" y="13"/>
                        <a:pt x="13" y="12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3"/>
                        <a:pt x="16" y="15"/>
                        <a:pt x="17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4"/>
                        <a:pt x="16" y="24"/>
                        <a:pt x="16" y="25"/>
                      </a:cubicBezTo>
                      <a:cubicBezTo>
                        <a:pt x="16" y="25"/>
                        <a:pt x="16" y="26"/>
                        <a:pt x="16" y="26"/>
                      </a:cubicBezTo>
                      <a:close/>
                      <a:moveTo>
                        <a:pt x="19" y="18"/>
                      </a:moveTo>
                      <a:cubicBezTo>
                        <a:pt x="19" y="18"/>
                        <a:pt x="19" y="18"/>
                        <a:pt x="18" y="18"/>
                      </a:cubicBezTo>
                      <a:cubicBezTo>
                        <a:pt x="18" y="18"/>
                        <a:pt x="18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lose/>
                      <a:moveTo>
                        <a:pt x="19" y="13"/>
                      </a:move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19" y="14"/>
                        <a:pt x="19" y="14"/>
                        <a:pt x="19" y="13"/>
                      </a:cubicBezTo>
                      <a:close/>
                      <a:moveTo>
                        <a:pt x="20" y="11"/>
                      </a:moveTo>
                      <a:cubicBezTo>
                        <a:pt x="20" y="11"/>
                        <a:pt x="19" y="12"/>
                        <a:pt x="19" y="11"/>
                      </a:cubicBezTo>
                      <a:cubicBezTo>
                        <a:pt x="20" y="10"/>
                        <a:pt x="21" y="10"/>
                        <a:pt x="20" y="11"/>
                      </a:cubicBezTo>
                      <a:close/>
                      <a:moveTo>
                        <a:pt x="25" y="14"/>
                      </a:moveTo>
                      <a:cubicBezTo>
                        <a:pt x="25" y="14"/>
                        <a:pt x="24" y="14"/>
                        <a:pt x="24" y="15"/>
                      </a:cubicBezTo>
                      <a:cubicBezTo>
                        <a:pt x="24" y="18"/>
                        <a:pt x="24" y="22"/>
                        <a:pt x="25" y="25"/>
                      </a:cubicBezTo>
                      <a:cubicBezTo>
                        <a:pt x="25" y="26"/>
                        <a:pt x="25" y="28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ubicBezTo>
                        <a:pt x="25" y="32"/>
                        <a:pt x="25" y="34"/>
                        <a:pt x="25" y="37"/>
                      </a:cubicBezTo>
                      <a:cubicBezTo>
                        <a:pt x="25" y="37"/>
                        <a:pt x="24" y="38"/>
                        <a:pt x="23" y="38"/>
                      </a:cubicBezTo>
                      <a:cubicBezTo>
                        <a:pt x="22" y="31"/>
                        <a:pt x="23" y="23"/>
                        <a:pt x="22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5"/>
                        <a:pt x="21" y="14"/>
                        <a:pt x="21" y="13"/>
                      </a:cubicBezTo>
                      <a:cubicBezTo>
                        <a:pt x="21" y="11"/>
                        <a:pt x="22" y="9"/>
                        <a:pt x="23" y="8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10"/>
                        <a:pt x="25" y="11"/>
                        <a:pt x="25" y="14"/>
                      </a:cubicBezTo>
                      <a:close/>
                      <a:moveTo>
                        <a:pt x="28" y="36"/>
                      </a:move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8" y="36"/>
                      </a:cubicBezTo>
                      <a:close/>
                      <a:moveTo>
                        <a:pt x="29" y="5"/>
                      </a:moveTo>
                      <a:cubicBezTo>
                        <a:pt x="29" y="5"/>
                        <a:pt x="29" y="4"/>
                        <a:pt x="29" y="3"/>
                      </a:cubicBezTo>
                      <a:cubicBezTo>
                        <a:pt x="29" y="3"/>
                        <a:pt x="30" y="5"/>
                        <a:pt x="29" y="5"/>
                      </a:cubicBezTo>
                      <a:close/>
                      <a:moveTo>
                        <a:pt x="31" y="12"/>
                      </a:moveTo>
                      <a:cubicBezTo>
                        <a:pt x="31" y="12"/>
                        <a:pt x="30" y="13"/>
                        <a:pt x="30" y="12"/>
                      </a:cubicBezTo>
                      <a:cubicBezTo>
                        <a:pt x="30" y="12"/>
                        <a:pt x="31" y="12"/>
                        <a:pt x="31" y="12"/>
                      </a:cubicBezTo>
                      <a:close/>
                      <a:moveTo>
                        <a:pt x="33" y="24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3" y="24"/>
                        <a:pt x="33" y="24"/>
                      </a:cubicBezTo>
                      <a:close/>
                      <a:moveTo>
                        <a:pt x="33" y="29"/>
                      </a:move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2" y="30"/>
                        <a:pt x="33" y="29"/>
                        <a:pt x="33" y="29"/>
                      </a:cubicBezTo>
                      <a:close/>
                      <a:moveTo>
                        <a:pt x="33" y="10"/>
                      </a:moveTo>
                      <a:cubicBezTo>
                        <a:pt x="33" y="10"/>
                        <a:pt x="33" y="10"/>
                        <a:pt x="33" y="11"/>
                      </a:cubicBezTo>
                      <a:cubicBezTo>
                        <a:pt x="33" y="11"/>
                        <a:pt x="33" y="11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lose/>
                      <a:moveTo>
                        <a:pt x="33" y="9"/>
                      </a:moveTo>
                      <a:cubicBezTo>
                        <a:pt x="33" y="9"/>
                        <a:pt x="33" y="9"/>
                        <a:pt x="33" y="8"/>
                      </a:cubicBezTo>
                      <a:cubicBezTo>
                        <a:pt x="34" y="9"/>
                        <a:pt x="34" y="9"/>
                        <a:pt x="33" y="9"/>
                      </a:cubicBezTo>
                      <a:close/>
                      <a:moveTo>
                        <a:pt x="34" y="12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2"/>
                      </a:cubicBezTo>
                      <a:close/>
                      <a:moveTo>
                        <a:pt x="34" y="40"/>
                      </a:move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39"/>
                        <a:pt x="34" y="40"/>
                      </a:cubicBezTo>
                      <a:close/>
                      <a:moveTo>
                        <a:pt x="34" y="12"/>
                      </a:moveTo>
                      <a:cubicBezTo>
                        <a:pt x="34" y="12"/>
                        <a:pt x="34" y="12"/>
                        <a:pt x="34" y="11"/>
                      </a:cubicBezTo>
                      <a:cubicBezTo>
                        <a:pt x="34" y="12"/>
                        <a:pt x="35" y="12"/>
                        <a:pt x="34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lose/>
                      <a:moveTo>
                        <a:pt x="35" y="21"/>
                      </a:move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5" y="22"/>
                        <a:pt x="35" y="22"/>
                        <a:pt x="35" y="21"/>
                      </a:cubicBezTo>
                      <a:close/>
                      <a:moveTo>
                        <a:pt x="35" y="23"/>
                      </a:move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lose/>
                      <a:moveTo>
                        <a:pt x="34" y="8"/>
                      </a:move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4" y="8"/>
                      </a:cubicBezTo>
                      <a:close/>
                      <a:moveTo>
                        <a:pt x="35" y="6"/>
                      </a:moveTo>
                      <a:cubicBezTo>
                        <a:pt x="35" y="5"/>
                        <a:pt x="35" y="5"/>
                        <a:pt x="34" y="5"/>
                      </a:cubicBezTo>
                      <a:cubicBezTo>
                        <a:pt x="34" y="4"/>
                        <a:pt x="36" y="5"/>
                        <a:pt x="35" y="6"/>
                      </a:cubicBezTo>
                      <a:close/>
                      <a:moveTo>
                        <a:pt x="36" y="7"/>
                      </a:moveTo>
                      <a:cubicBezTo>
                        <a:pt x="36" y="8"/>
                        <a:pt x="36" y="8"/>
                        <a:pt x="36" y="9"/>
                      </a:cubicBezTo>
                      <a:cubicBezTo>
                        <a:pt x="35" y="9"/>
                        <a:pt x="35" y="8"/>
                        <a:pt x="35" y="8"/>
                      </a:cubicBezTo>
                      <a:cubicBezTo>
                        <a:pt x="35" y="8"/>
                        <a:pt x="35" y="7"/>
                        <a:pt x="36" y="7"/>
                      </a:cubicBezTo>
                      <a:close/>
                      <a:moveTo>
                        <a:pt x="36" y="29"/>
                      </a:move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6" y="28"/>
                        <a:pt x="36" y="29"/>
                        <a:pt x="36" y="29"/>
                      </a:cubicBezTo>
                      <a:close/>
                      <a:moveTo>
                        <a:pt x="36" y="30"/>
                      </a:moveTo>
                      <a:cubicBezTo>
                        <a:pt x="36" y="30"/>
                        <a:pt x="36" y="31"/>
                        <a:pt x="35" y="31"/>
                      </a:cubicBezTo>
                      <a:cubicBezTo>
                        <a:pt x="35" y="31"/>
                        <a:pt x="35" y="30"/>
                        <a:pt x="35" y="30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lose/>
                      <a:moveTo>
                        <a:pt x="36" y="37"/>
                      </a:move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4" y="37"/>
                        <a:pt x="34" y="37"/>
                      </a:cubicBezTo>
                      <a:cubicBezTo>
                        <a:pt x="35" y="36"/>
                        <a:pt x="36" y="36"/>
                        <a:pt x="36" y="35"/>
                      </a:cubicBezTo>
                      <a:cubicBezTo>
                        <a:pt x="35" y="36"/>
                        <a:pt x="35" y="36"/>
                        <a:pt x="34" y="36"/>
                      </a:cubicBezTo>
                      <a:cubicBezTo>
                        <a:pt x="34" y="35"/>
                        <a:pt x="36" y="35"/>
                        <a:pt x="36" y="35"/>
                      </a:cubicBezTo>
                      <a:cubicBezTo>
                        <a:pt x="36" y="35"/>
                        <a:pt x="36" y="36"/>
                        <a:pt x="36" y="37"/>
                      </a:cubicBezTo>
                      <a:close/>
                      <a:moveTo>
                        <a:pt x="34" y="39"/>
                      </a:moveTo>
                      <a:cubicBezTo>
                        <a:pt x="34" y="38"/>
                        <a:pt x="34" y="38"/>
                        <a:pt x="35" y="37"/>
                      </a:cubicBezTo>
                      <a:cubicBezTo>
                        <a:pt x="35" y="38"/>
                        <a:pt x="35" y="38"/>
                        <a:pt x="34" y="39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lose/>
                      <a:moveTo>
                        <a:pt x="33" y="38"/>
                      </a:moveTo>
                      <a:cubicBezTo>
                        <a:pt x="34" y="38"/>
                        <a:pt x="34" y="40"/>
                        <a:pt x="33" y="40"/>
                      </a:cubicBezTo>
                      <a:cubicBezTo>
                        <a:pt x="33" y="39"/>
                        <a:pt x="33" y="38"/>
                        <a:pt x="33" y="38"/>
                      </a:cubicBezTo>
                      <a:close/>
                      <a:moveTo>
                        <a:pt x="33" y="35"/>
                      </a:move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43"/>
                      </a:moveTo>
                      <a:cubicBezTo>
                        <a:pt x="31" y="42"/>
                        <a:pt x="31" y="42"/>
                        <a:pt x="32" y="42"/>
                      </a:cubicBezTo>
                      <a:cubicBezTo>
                        <a:pt x="32" y="43"/>
                        <a:pt x="31" y="43"/>
                        <a:pt x="31" y="43"/>
                      </a:cubicBezTo>
                      <a:close/>
                      <a:moveTo>
                        <a:pt x="31" y="41"/>
                      </a:move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lose/>
                      <a:moveTo>
                        <a:pt x="31" y="39"/>
                      </a:moveTo>
                      <a:cubicBezTo>
                        <a:pt x="31" y="38"/>
                        <a:pt x="31" y="38"/>
                        <a:pt x="32" y="38"/>
                      </a:cubicBezTo>
                      <a:cubicBezTo>
                        <a:pt x="32" y="38"/>
                        <a:pt x="32" y="38"/>
                        <a:pt x="32" y="39"/>
                      </a:cubicBezTo>
                      <a:cubicBezTo>
                        <a:pt x="32" y="38"/>
                        <a:pt x="33" y="38"/>
                        <a:pt x="33" y="39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lose/>
                      <a:moveTo>
                        <a:pt x="30" y="39"/>
                      </a:move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9"/>
                        <a:pt x="31" y="38"/>
                        <a:pt x="30" y="39"/>
                      </a:cubicBezTo>
                      <a:close/>
                      <a:moveTo>
                        <a:pt x="30" y="42"/>
                      </a:moveTo>
                      <a:cubicBezTo>
                        <a:pt x="30" y="42"/>
                        <a:pt x="31" y="41"/>
                        <a:pt x="31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lose/>
                      <a:moveTo>
                        <a:pt x="29" y="40"/>
                      </a:moveTo>
                      <a:cubicBezTo>
                        <a:pt x="29" y="40"/>
                        <a:pt x="29" y="40"/>
                        <a:pt x="30" y="40"/>
                      </a:cubicBezTo>
                      <a:cubicBezTo>
                        <a:pt x="30" y="40"/>
                        <a:pt x="30" y="40"/>
                        <a:pt x="29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lose/>
                      <a:moveTo>
                        <a:pt x="29" y="6"/>
                      </a:move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7"/>
                        <a:pt x="29" y="7"/>
                        <a:pt x="29" y="6"/>
                      </a:cubicBezTo>
                      <a:close/>
                      <a:moveTo>
                        <a:pt x="28" y="44"/>
                      </a:moveTo>
                      <a:cubicBezTo>
                        <a:pt x="28" y="43"/>
                        <a:pt x="29" y="43"/>
                        <a:pt x="29" y="44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lose/>
                      <a:moveTo>
                        <a:pt x="21" y="45"/>
                      </a:moveTo>
                      <a:cubicBezTo>
                        <a:pt x="21" y="45"/>
                        <a:pt x="21" y="45"/>
                        <a:pt x="21" y="46"/>
                      </a:cubicBezTo>
                      <a:cubicBezTo>
                        <a:pt x="21" y="46"/>
                        <a:pt x="21" y="45"/>
                        <a:pt x="21" y="45"/>
                      </a:cubicBezTo>
                      <a:close/>
                      <a:moveTo>
                        <a:pt x="20" y="46"/>
                      </a:move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lose/>
                      <a:moveTo>
                        <a:pt x="13" y="49"/>
                      </a:moveTo>
                      <a:cubicBezTo>
                        <a:pt x="13" y="48"/>
                        <a:pt x="13" y="49"/>
                        <a:pt x="13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lose/>
                      <a:moveTo>
                        <a:pt x="11" y="45"/>
                      </a:moveTo>
                      <a:cubicBezTo>
                        <a:pt x="11" y="44"/>
                        <a:pt x="12" y="45"/>
                        <a:pt x="13" y="44"/>
                      </a:cubicBezTo>
                      <a:cubicBezTo>
                        <a:pt x="13" y="44"/>
                        <a:pt x="13" y="43"/>
                        <a:pt x="13" y="43"/>
                      </a:cubicBezTo>
                      <a:cubicBezTo>
                        <a:pt x="14" y="43"/>
                        <a:pt x="14" y="44"/>
                        <a:pt x="14" y="44"/>
                      </a:cubicBezTo>
                      <a:cubicBezTo>
                        <a:pt x="16" y="43"/>
                        <a:pt x="17" y="42"/>
                        <a:pt x="18" y="41"/>
                      </a:cubicBezTo>
                      <a:cubicBezTo>
                        <a:pt x="18" y="41"/>
                        <a:pt x="18" y="42"/>
                        <a:pt x="18" y="42"/>
                      </a:cubicBezTo>
                      <a:cubicBezTo>
                        <a:pt x="21" y="40"/>
                        <a:pt x="25" y="39"/>
                        <a:pt x="28" y="37"/>
                      </a:cubicBezTo>
                      <a:cubicBezTo>
                        <a:pt x="28" y="37"/>
                        <a:pt x="28" y="37"/>
                        <a:pt x="29" y="37"/>
                      </a:cubicBezTo>
                      <a:cubicBezTo>
                        <a:pt x="29" y="38"/>
                        <a:pt x="29" y="39"/>
                        <a:pt x="28" y="40"/>
                      </a:cubicBezTo>
                      <a:cubicBezTo>
                        <a:pt x="25" y="41"/>
                        <a:pt x="22" y="43"/>
                        <a:pt x="19" y="44"/>
                      </a:cubicBezTo>
                      <a:cubicBezTo>
                        <a:pt x="18" y="44"/>
                        <a:pt x="17" y="45"/>
                        <a:pt x="16" y="46"/>
                      </a:cubicBezTo>
                      <a:cubicBezTo>
                        <a:pt x="15" y="46"/>
                        <a:pt x="13" y="47"/>
                        <a:pt x="13" y="47"/>
                      </a:cubicBezTo>
                      <a:cubicBezTo>
                        <a:pt x="12" y="47"/>
                        <a:pt x="11" y="48"/>
                        <a:pt x="11" y="48"/>
                      </a:cubicBezTo>
                      <a:cubicBezTo>
                        <a:pt x="11" y="47"/>
                        <a:pt x="11" y="46"/>
                        <a:pt x="11" y="45"/>
                      </a:cubicBezTo>
                      <a:close/>
                      <a:moveTo>
                        <a:pt x="9" y="12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10" y="12"/>
                        <a:pt x="9" y="12"/>
                      </a:cubicBezTo>
                      <a:cubicBezTo>
                        <a:pt x="9" y="13"/>
                        <a:pt x="9" y="12"/>
                        <a:pt x="9" y="12"/>
                      </a:cubicBezTo>
                      <a:close/>
                      <a:moveTo>
                        <a:pt x="8" y="51"/>
                      </a:moveTo>
                      <a:cubicBezTo>
                        <a:pt x="8" y="51"/>
                        <a:pt x="9" y="51"/>
                        <a:pt x="9" y="50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lose/>
                      <a:moveTo>
                        <a:pt x="6" y="47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lose/>
                      <a:moveTo>
                        <a:pt x="4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4" y="15"/>
                      </a:cubicBezTo>
                      <a:cubicBezTo>
                        <a:pt x="4" y="14"/>
                        <a:pt x="4" y="14"/>
                        <a:pt x="5" y="14"/>
                      </a:cubicBezTo>
                      <a:close/>
                      <a:moveTo>
                        <a:pt x="5" y="16"/>
                      </a:moveTo>
                      <a:cubicBezTo>
                        <a:pt x="5" y="16"/>
                        <a:pt x="5" y="16"/>
                        <a:pt x="5" y="17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lose/>
                      <a:moveTo>
                        <a:pt x="4" y="53"/>
                      </a:moveTo>
                      <a:cubicBezTo>
                        <a:pt x="4" y="52"/>
                        <a:pt x="4" y="52"/>
                        <a:pt x="5" y="52"/>
                      </a:cubicBezTo>
                      <a:cubicBezTo>
                        <a:pt x="5" y="52"/>
                        <a:pt x="5" y="53"/>
                        <a:pt x="4" y="53"/>
                      </a:cubicBezTo>
                      <a:close/>
                      <a:moveTo>
                        <a:pt x="4" y="50"/>
                      </a:move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1"/>
                        <a:pt x="4" y="50"/>
                      </a:cubicBezTo>
                      <a:close/>
                      <a:moveTo>
                        <a:pt x="4" y="48"/>
                      </a:move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8"/>
                        <a:pt x="3" y="27"/>
                        <a:pt x="3" y="26"/>
                      </a:cubicBezTo>
                      <a:close/>
                      <a:moveTo>
                        <a:pt x="2" y="22"/>
                      </a:moveTo>
                      <a:cubicBezTo>
                        <a:pt x="3" y="22"/>
                        <a:pt x="3" y="22"/>
                        <a:pt x="3" y="23"/>
                      </a:cubicBezTo>
                      <a:cubicBezTo>
                        <a:pt x="3" y="23"/>
                        <a:pt x="2" y="23"/>
                        <a:pt x="2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94" name="Group 30"/>
              <p:cNvGrpSpPr>
                <a:grpSpLocks/>
              </p:cNvGrpSpPr>
              <p:nvPr/>
            </p:nvGrpSpPr>
            <p:grpSpPr bwMode="auto">
              <a:xfrm>
                <a:off x="5030" y="2553"/>
                <a:ext cx="644" cy="743"/>
                <a:chOff x="4824" y="2614"/>
                <a:chExt cx="755" cy="871"/>
              </a:xfrm>
            </p:grpSpPr>
            <p:grpSp>
              <p:nvGrpSpPr>
                <p:cNvPr id="11295" name="Group 31"/>
                <p:cNvGrpSpPr>
                  <a:grpSpLocks/>
                </p:cNvGrpSpPr>
                <p:nvPr/>
              </p:nvGrpSpPr>
              <p:grpSpPr bwMode="auto">
                <a:xfrm>
                  <a:off x="4830" y="2624"/>
                  <a:ext cx="749" cy="861"/>
                  <a:chOff x="4830" y="2524"/>
                  <a:chExt cx="749" cy="861"/>
                </a:xfrm>
              </p:grpSpPr>
              <p:sp>
                <p:nvSpPr>
                  <p:cNvPr id="11296" name="Freeform 32"/>
                  <p:cNvSpPr>
                    <a:spLocks/>
                  </p:cNvSpPr>
                  <p:nvPr/>
                </p:nvSpPr>
                <p:spPr bwMode="auto">
                  <a:xfrm>
                    <a:off x="4834" y="2525"/>
                    <a:ext cx="318" cy="738"/>
                  </a:xfrm>
                  <a:custGeom>
                    <a:avLst/>
                    <a:gdLst>
                      <a:gd name="T0" fmla="*/ 0 w 318"/>
                      <a:gd name="T1" fmla="*/ 148 h 738"/>
                      <a:gd name="T2" fmla="*/ 315 w 318"/>
                      <a:gd name="T3" fmla="*/ 0 h 738"/>
                      <a:gd name="T4" fmla="*/ 318 w 318"/>
                      <a:gd name="T5" fmla="*/ 738 h 738"/>
                      <a:gd name="T6" fmla="*/ 33 w 318"/>
                      <a:gd name="T7" fmla="*/ 194 h 738"/>
                      <a:gd name="T8" fmla="*/ 0 w 318"/>
                      <a:gd name="T9" fmla="*/ 148 h 7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8" h="738">
                        <a:moveTo>
                          <a:pt x="0" y="148"/>
                        </a:moveTo>
                        <a:lnTo>
                          <a:pt x="315" y="0"/>
                        </a:lnTo>
                        <a:lnTo>
                          <a:pt x="318" y="738"/>
                        </a:lnTo>
                        <a:lnTo>
                          <a:pt x="33" y="194"/>
                        </a:lnTo>
                        <a:lnTo>
                          <a:pt x="0" y="148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7" name="Freeform 33"/>
                  <p:cNvSpPr>
                    <a:spLocks/>
                  </p:cNvSpPr>
                  <p:nvPr/>
                </p:nvSpPr>
                <p:spPr bwMode="auto">
                  <a:xfrm>
                    <a:off x="5148" y="2524"/>
                    <a:ext cx="431" cy="613"/>
                  </a:xfrm>
                  <a:custGeom>
                    <a:avLst/>
                    <a:gdLst>
                      <a:gd name="T0" fmla="*/ 4 w 431"/>
                      <a:gd name="T1" fmla="*/ 0 h 613"/>
                      <a:gd name="T2" fmla="*/ 431 w 431"/>
                      <a:gd name="T3" fmla="*/ 73 h 613"/>
                      <a:gd name="T4" fmla="*/ 363 w 431"/>
                      <a:gd name="T5" fmla="*/ 613 h 613"/>
                      <a:gd name="T6" fmla="*/ 0 w 431"/>
                      <a:gd name="T7" fmla="*/ 476 h 613"/>
                      <a:gd name="T8" fmla="*/ 4 w 431"/>
                      <a:gd name="T9" fmla="*/ 0 h 6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1" h="613">
                        <a:moveTo>
                          <a:pt x="4" y="0"/>
                        </a:moveTo>
                        <a:lnTo>
                          <a:pt x="431" y="73"/>
                        </a:lnTo>
                        <a:lnTo>
                          <a:pt x="363" y="613"/>
                        </a:lnTo>
                        <a:lnTo>
                          <a:pt x="0" y="476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298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4830" y="2596"/>
                    <a:ext cx="749" cy="789"/>
                    <a:chOff x="4830" y="2596"/>
                    <a:chExt cx="749" cy="789"/>
                  </a:xfrm>
                </p:grpSpPr>
                <p:sp>
                  <p:nvSpPr>
                    <p:cNvPr id="11299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5282" y="2596"/>
                      <a:ext cx="297" cy="789"/>
                    </a:xfrm>
                    <a:custGeom>
                      <a:avLst/>
                      <a:gdLst>
                        <a:gd name="T0" fmla="*/ 223 w 269"/>
                        <a:gd name="T1" fmla="*/ 463 h 718"/>
                        <a:gd name="T2" fmla="*/ 0 w 269"/>
                        <a:gd name="T3" fmla="*/ 718 h 718"/>
                        <a:gd name="T4" fmla="*/ 25 w 269"/>
                        <a:gd name="T5" fmla="*/ 191 h 718"/>
                        <a:gd name="T6" fmla="*/ 269 w 269"/>
                        <a:gd name="T7" fmla="*/ 0 h 718"/>
                        <a:gd name="T8" fmla="*/ 223 w 269"/>
                        <a:gd name="T9" fmla="*/ 463 h 7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69" h="718">
                          <a:moveTo>
                            <a:pt x="223" y="463"/>
                          </a:moveTo>
                          <a:lnTo>
                            <a:pt x="0" y="718"/>
                          </a:lnTo>
                          <a:lnTo>
                            <a:pt x="25" y="191"/>
                          </a:lnTo>
                          <a:lnTo>
                            <a:pt x="269" y="0"/>
                          </a:lnTo>
                          <a:lnTo>
                            <a:pt x="223" y="463"/>
                          </a:lnTo>
                          <a:close/>
                        </a:path>
                      </a:pathLst>
                    </a:custGeom>
                    <a:solidFill>
                      <a:srgbClr val="B9A279"/>
                    </a:solidFill>
                    <a:ln w="8001" cap="flat">
                      <a:solidFill>
                        <a:srgbClr val="A88B5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0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4830" y="2676"/>
                      <a:ext cx="480" cy="709"/>
                    </a:xfrm>
                    <a:custGeom>
                      <a:avLst/>
                      <a:gdLst>
                        <a:gd name="T0" fmla="*/ 36 w 437"/>
                        <a:gd name="T1" fmla="*/ 476 h 646"/>
                        <a:gd name="T2" fmla="*/ 0 w 437"/>
                        <a:gd name="T3" fmla="*/ 0 h 646"/>
                        <a:gd name="T4" fmla="*/ 437 w 437"/>
                        <a:gd name="T5" fmla="*/ 119 h 646"/>
                        <a:gd name="T6" fmla="*/ 412 w 437"/>
                        <a:gd name="T7" fmla="*/ 646 h 646"/>
                        <a:gd name="T8" fmla="*/ 36 w 437"/>
                        <a:gd name="T9" fmla="*/ 476 h 6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37" h="646">
                          <a:moveTo>
                            <a:pt x="36" y="476"/>
                          </a:moveTo>
                          <a:lnTo>
                            <a:pt x="0" y="0"/>
                          </a:lnTo>
                          <a:lnTo>
                            <a:pt x="437" y="119"/>
                          </a:lnTo>
                          <a:lnTo>
                            <a:pt x="412" y="646"/>
                          </a:lnTo>
                          <a:lnTo>
                            <a:pt x="36" y="476"/>
                          </a:lnTo>
                          <a:close/>
                        </a:path>
                      </a:pathLst>
                    </a:custGeom>
                    <a:solidFill>
                      <a:srgbClr val="C3AD88"/>
                    </a:solidFill>
                    <a:ln w="8001" cap="flat">
                      <a:solidFill>
                        <a:srgbClr val="B0966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1" name="Freeform 37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179" y="3229"/>
                      <a:ext cx="77" cy="117"/>
                    </a:xfrm>
                    <a:custGeom>
                      <a:avLst/>
                      <a:gdLst>
                        <a:gd name="T0" fmla="*/ 2 w 37"/>
                        <a:gd name="T1" fmla="*/ 0 h 56"/>
                        <a:gd name="T2" fmla="*/ 0 w 37"/>
                        <a:gd name="T3" fmla="*/ 27 h 56"/>
                        <a:gd name="T4" fmla="*/ 17 w 37"/>
                        <a:gd name="T5" fmla="*/ 49 h 56"/>
                        <a:gd name="T6" fmla="*/ 19 w 37"/>
                        <a:gd name="T7" fmla="*/ 47 h 56"/>
                        <a:gd name="T8" fmla="*/ 26 w 37"/>
                        <a:gd name="T9" fmla="*/ 52 h 56"/>
                        <a:gd name="T10" fmla="*/ 31 w 37"/>
                        <a:gd name="T11" fmla="*/ 54 h 56"/>
                        <a:gd name="T12" fmla="*/ 37 w 37"/>
                        <a:gd name="T13" fmla="*/ 27 h 56"/>
                        <a:gd name="T14" fmla="*/ 26 w 37"/>
                        <a:gd name="T15" fmla="*/ 14 h 56"/>
                        <a:gd name="T16" fmla="*/ 22 w 37"/>
                        <a:gd name="T17" fmla="*/ 24 h 56"/>
                        <a:gd name="T18" fmla="*/ 24 w 37"/>
                        <a:gd name="T19" fmla="*/ 14 h 56"/>
                        <a:gd name="T20" fmla="*/ 22 w 37"/>
                        <a:gd name="T21" fmla="*/ 27 h 56"/>
                        <a:gd name="T22" fmla="*/ 19 w 37"/>
                        <a:gd name="T23" fmla="*/ 18 h 56"/>
                        <a:gd name="T24" fmla="*/ 17 w 37"/>
                        <a:gd name="T25" fmla="*/ 11 h 56"/>
                        <a:gd name="T26" fmla="*/ 17 w 37"/>
                        <a:gd name="T27" fmla="*/ 17 h 56"/>
                        <a:gd name="T28" fmla="*/ 12 w 37"/>
                        <a:gd name="T29" fmla="*/ 29 h 56"/>
                        <a:gd name="T30" fmla="*/ 9 w 37"/>
                        <a:gd name="T31" fmla="*/ 35 h 56"/>
                        <a:gd name="T32" fmla="*/ 9 w 37"/>
                        <a:gd name="T33" fmla="*/ 6 h 56"/>
                        <a:gd name="T34" fmla="*/ 5 w 37"/>
                        <a:gd name="T35" fmla="*/ 24 h 56"/>
                        <a:gd name="T36" fmla="*/ 5 w 37"/>
                        <a:gd name="T37" fmla="*/ 30 h 56"/>
                        <a:gd name="T38" fmla="*/ 4 w 37"/>
                        <a:gd name="T39" fmla="*/ 9 h 56"/>
                        <a:gd name="T40" fmla="*/ 4 w 37"/>
                        <a:gd name="T41" fmla="*/ 14 h 56"/>
                        <a:gd name="T42" fmla="*/ 3 w 37"/>
                        <a:gd name="T43" fmla="*/ 13 h 56"/>
                        <a:gd name="T44" fmla="*/ 2 w 37"/>
                        <a:gd name="T45" fmla="*/ 22 h 56"/>
                        <a:gd name="T46" fmla="*/ 3 w 37"/>
                        <a:gd name="T47" fmla="*/ 23 h 56"/>
                        <a:gd name="T48" fmla="*/ 3 w 37"/>
                        <a:gd name="T49" fmla="*/ 9 h 56"/>
                        <a:gd name="T50" fmla="*/ 2 w 37"/>
                        <a:gd name="T51" fmla="*/ 9 h 56"/>
                        <a:gd name="T52" fmla="*/ 2 w 37"/>
                        <a:gd name="T53" fmla="*/ 29 h 56"/>
                        <a:gd name="T54" fmla="*/ 2 w 37"/>
                        <a:gd name="T55" fmla="*/ 31 h 56"/>
                        <a:gd name="T56" fmla="*/ 3 w 37"/>
                        <a:gd name="T57" fmla="*/ 38 h 56"/>
                        <a:gd name="T58" fmla="*/ 3 w 37"/>
                        <a:gd name="T59" fmla="*/ 38 h 56"/>
                        <a:gd name="T60" fmla="*/ 4 w 37"/>
                        <a:gd name="T61" fmla="*/ 40 h 56"/>
                        <a:gd name="T62" fmla="*/ 4 w 37"/>
                        <a:gd name="T63" fmla="*/ 35 h 56"/>
                        <a:gd name="T64" fmla="*/ 6 w 37"/>
                        <a:gd name="T65" fmla="*/ 41 h 56"/>
                        <a:gd name="T66" fmla="*/ 6 w 37"/>
                        <a:gd name="T67" fmla="*/ 38 h 56"/>
                        <a:gd name="T68" fmla="*/ 7 w 37"/>
                        <a:gd name="T69" fmla="*/ 39 h 56"/>
                        <a:gd name="T70" fmla="*/ 7 w 37"/>
                        <a:gd name="T71" fmla="*/ 42 h 56"/>
                        <a:gd name="T72" fmla="*/ 8 w 37"/>
                        <a:gd name="T73" fmla="*/ 7 h 56"/>
                        <a:gd name="T74" fmla="*/ 9 w 37"/>
                        <a:gd name="T75" fmla="*/ 44 h 56"/>
                        <a:gd name="T76" fmla="*/ 17 w 37"/>
                        <a:gd name="T77" fmla="*/ 46 h 56"/>
                        <a:gd name="T78" fmla="*/ 24 w 37"/>
                        <a:gd name="T79" fmla="*/ 50 h 56"/>
                        <a:gd name="T80" fmla="*/ 9 w 37"/>
                        <a:gd name="T81" fmla="*/ 41 h 56"/>
                        <a:gd name="T82" fmla="*/ 23 w 37"/>
                        <a:gd name="T83" fmla="*/ 44 h 56"/>
                        <a:gd name="T84" fmla="*/ 28 w 37"/>
                        <a:gd name="T85" fmla="*/ 13 h 56"/>
                        <a:gd name="T86" fmla="*/ 29 w 37"/>
                        <a:gd name="T87" fmla="*/ 52 h 56"/>
                        <a:gd name="T88" fmla="*/ 31 w 37"/>
                        <a:gd name="T89" fmla="*/ 47 h 56"/>
                        <a:gd name="T90" fmla="*/ 34 w 37"/>
                        <a:gd name="T91" fmla="*/ 18 h 56"/>
                        <a:gd name="T92" fmla="*/ 33 w 37"/>
                        <a:gd name="T93" fmla="*/ 16 h 56"/>
                        <a:gd name="T94" fmla="*/ 33 w 37"/>
                        <a:gd name="T95" fmla="*/ 53 h 56"/>
                        <a:gd name="T96" fmla="*/ 33 w 37"/>
                        <a:gd name="T97" fmla="*/ 52 h 56"/>
                        <a:gd name="T98" fmla="*/ 34 w 37"/>
                        <a:gd name="T99" fmla="*/ 28 h 56"/>
                        <a:gd name="T100" fmla="*/ 35 w 37"/>
                        <a:gd name="T101" fmla="*/ 23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37" h="56">
                          <a:moveTo>
                            <a:pt x="37" y="17"/>
                          </a:moveTo>
                          <a:cubicBezTo>
                            <a:pt x="37" y="16"/>
                            <a:pt x="37" y="15"/>
                            <a:pt x="37" y="14"/>
                          </a:cubicBezTo>
                          <a:cubicBezTo>
                            <a:pt x="34" y="14"/>
                            <a:pt x="32" y="12"/>
                            <a:pt x="29" y="11"/>
                          </a:cubicBezTo>
                          <a:cubicBezTo>
                            <a:pt x="29" y="11"/>
                            <a:pt x="29" y="11"/>
                            <a:pt x="28" y="11"/>
                          </a:cubicBezTo>
                          <a:cubicBezTo>
                            <a:pt x="20" y="8"/>
                            <a:pt x="11" y="3"/>
                            <a:pt x="2" y="0"/>
                          </a:cubicBezTo>
                          <a:cubicBezTo>
                            <a:pt x="1" y="3"/>
                            <a:pt x="2" y="5"/>
                            <a:pt x="2" y="8"/>
                          </a:cubicBezTo>
                          <a:cubicBezTo>
                            <a:pt x="1" y="8"/>
                            <a:pt x="1" y="8"/>
                            <a:pt x="1" y="9"/>
                          </a:cubicBezTo>
                          <a:cubicBezTo>
                            <a:pt x="1" y="10"/>
                            <a:pt x="1" y="11"/>
                            <a:pt x="1" y="12"/>
                          </a:cubicBezTo>
                          <a:cubicBezTo>
                            <a:pt x="1" y="13"/>
                            <a:pt x="1" y="14"/>
                            <a:pt x="1" y="15"/>
                          </a:cubicBezTo>
                          <a:cubicBezTo>
                            <a:pt x="1" y="19"/>
                            <a:pt x="1" y="23"/>
                            <a:pt x="0" y="27"/>
                          </a:cubicBezTo>
                          <a:cubicBezTo>
                            <a:pt x="0" y="28"/>
                            <a:pt x="1" y="28"/>
                            <a:pt x="1" y="28"/>
                          </a:cubicBezTo>
                          <a:cubicBezTo>
                            <a:pt x="0" y="33"/>
                            <a:pt x="0" y="37"/>
                            <a:pt x="0" y="41"/>
                          </a:cubicBezTo>
                          <a:cubicBezTo>
                            <a:pt x="4" y="43"/>
                            <a:pt x="8" y="44"/>
                            <a:pt x="11" y="46"/>
                          </a:cubicBezTo>
                          <a:cubicBezTo>
                            <a:pt x="12" y="46"/>
                            <a:pt x="12" y="46"/>
                            <a:pt x="12" y="46"/>
                          </a:cubicBezTo>
                          <a:cubicBezTo>
                            <a:pt x="14" y="47"/>
                            <a:pt x="15" y="48"/>
                            <a:pt x="17" y="49"/>
                          </a:cubicBezTo>
                          <a:cubicBezTo>
                            <a:pt x="17" y="49"/>
                            <a:pt x="17" y="48"/>
                            <a:pt x="17" y="48"/>
                          </a:cubicBezTo>
                          <a:cubicBezTo>
                            <a:pt x="17" y="49"/>
                            <a:pt x="18" y="49"/>
                            <a:pt x="18" y="49"/>
                          </a:cubicBezTo>
                          <a:cubicBezTo>
                            <a:pt x="18" y="49"/>
                            <a:pt x="17" y="48"/>
                            <a:pt x="18" y="48"/>
                          </a:cubicBezTo>
                          <a:cubicBezTo>
                            <a:pt x="18" y="48"/>
                            <a:pt x="18" y="48"/>
                            <a:pt x="18" y="48"/>
                          </a:cubicBezTo>
                          <a:cubicBezTo>
                            <a:pt x="18" y="48"/>
                            <a:pt x="18" y="47"/>
                            <a:pt x="19" y="47"/>
                          </a:cubicBezTo>
                          <a:cubicBezTo>
                            <a:pt x="19" y="48"/>
                            <a:pt x="19" y="48"/>
                            <a:pt x="19" y="48"/>
                          </a:cubicBezTo>
                          <a:cubicBezTo>
                            <a:pt x="19" y="48"/>
                            <a:pt x="19" y="47"/>
                            <a:pt x="20" y="48"/>
                          </a:cubicBezTo>
                          <a:cubicBezTo>
                            <a:pt x="19" y="48"/>
                            <a:pt x="19" y="48"/>
                            <a:pt x="19" y="49"/>
                          </a:cubicBezTo>
                          <a:cubicBezTo>
                            <a:pt x="21" y="50"/>
                            <a:pt x="23" y="52"/>
                            <a:pt x="25" y="52"/>
                          </a:cubicBezTo>
                          <a:cubicBezTo>
                            <a:pt x="25" y="52"/>
                            <a:pt x="25" y="52"/>
                            <a:pt x="26" y="52"/>
                          </a:cubicBezTo>
                          <a:cubicBezTo>
                            <a:pt x="26" y="52"/>
                            <a:pt x="26" y="53"/>
                            <a:pt x="26" y="53"/>
                          </a:cubicBezTo>
                          <a:cubicBezTo>
                            <a:pt x="27" y="53"/>
                            <a:pt x="27" y="53"/>
                            <a:pt x="27" y="53"/>
                          </a:cubicBezTo>
                          <a:cubicBezTo>
                            <a:pt x="27" y="53"/>
                            <a:pt x="27" y="53"/>
                            <a:pt x="28" y="53"/>
                          </a:cubicBezTo>
                          <a:cubicBezTo>
                            <a:pt x="29" y="54"/>
                            <a:pt x="30" y="54"/>
                            <a:pt x="31" y="55"/>
                          </a:cubicBezTo>
                          <a:cubicBezTo>
                            <a:pt x="31" y="55"/>
                            <a:pt x="31" y="54"/>
                            <a:pt x="31" y="54"/>
                          </a:cubicBezTo>
                          <a:cubicBezTo>
                            <a:pt x="32" y="56"/>
                            <a:pt x="34" y="56"/>
                            <a:pt x="35" y="56"/>
                          </a:cubicBezTo>
                          <a:cubicBezTo>
                            <a:pt x="35" y="51"/>
                            <a:pt x="35" y="47"/>
                            <a:pt x="36" y="42"/>
                          </a:cubicBezTo>
                          <a:cubicBezTo>
                            <a:pt x="36" y="41"/>
                            <a:pt x="36" y="41"/>
                            <a:pt x="36" y="40"/>
                          </a:cubicBezTo>
                          <a:cubicBezTo>
                            <a:pt x="36" y="40"/>
                            <a:pt x="36" y="39"/>
                            <a:pt x="36" y="38"/>
                          </a:cubicBezTo>
                          <a:cubicBezTo>
                            <a:pt x="36" y="34"/>
                            <a:pt x="37" y="31"/>
                            <a:pt x="37" y="27"/>
                          </a:cubicBezTo>
                          <a:cubicBezTo>
                            <a:pt x="37" y="26"/>
                            <a:pt x="36" y="25"/>
                            <a:pt x="36" y="24"/>
                          </a:cubicBezTo>
                          <a:cubicBezTo>
                            <a:pt x="37" y="24"/>
                            <a:pt x="37" y="23"/>
                            <a:pt x="37" y="23"/>
                          </a:cubicBezTo>
                          <a:cubicBezTo>
                            <a:pt x="37" y="22"/>
                            <a:pt x="37" y="20"/>
                            <a:pt x="37" y="19"/>
                          </a:cubicBezTo>
                          <a:cubicBezTo>
                            <a:pt x="37" y="18"/>
                            <a:pt x="37" y="18"/>
                            <a:pt x="37" y="17"/>
                          </a:cubicBezTo>
                          <a:close/>
                          <a:moveTo>
                            <a:pt x="26" y="14"/>
                          </a:moveTo>
                          <a:cubicBezTo>
                            <a:pt x="26" y="14"/>
                            <a:pt x="26" y="14"/>
                            <a:pt x="26" y="15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lose/>
                          <a:moveTo>
                            <a:pt x="21" y="25"/>
                          </a:moveTo>
                          <a:cubicBezTo>
                            <a:pt x="21" y="25"/>
                            <a:pt x="22" y="24"/>
                            <a:pt x="22" y="24"/>
                          </a:cubicBezTo>
                          <a:cubicBezTo>
                            <a:pt x="22" y="22"/>
                            <a:pt x="22" y="20"/>
                            <a:pt x="22" y="19"/>
                          </a:cubicBezTo>
                          <a:cubicBezTo>
                            <a:pt x="22" y="18"/>
                            <a:pt x="21" y="18"/>
                            <a:pt x="21" y="18"/>
                          </a:cubicBezTo>
                          <a:cubicBezTo>
                            <a:pt x="22" y="16"/>
                            <a:pt x="22" y="14"/>
                            <a:pt x="23" y="12"/>
                          </a:cubicBezTo>
                          <a:cubicBezTo>
                            <a:pt x="23" y="12"/>
                            <a:pt x="23" y="12"/>
                            <a:pt x="23" y="12"/>
                          </a:cubicBezTo>
                          <a:cubicBezTo>
                            <a:pt x="24" y="12"/>
                            <a:pt x="24" y="13"/>
                            <a:pt x="24" y="14"/>
                          </a:cubicBezTo>
                          <a:cubicBezTo>
                            <a:pt x="25" y="16"/>
                            <a:pt x="25" y="18"/>
                            <a:pt x="25" y="20"/>
                          </a:cubicBezTo>
                          <a:cubicBezTo>
                            <a:pt x="25" y="20"/>
                            <a:pt x="24" y="19"/>
                            <a:pt x="24" y="20"/>
                          </a:cubicBezTo>
                          <a:cubicBezTo>
                            <a:pt x="24" y="27"/>
                            <a:pt x="24" y="35"/>
                            <a:pt x="23" y="42"/>
                          </a:cubicBezTo>
                          <a:cubicBezTo>
                            <a:pt x="23" y="42"/>
                            <a:pt x="22" y="41"/>
                            <a:pt x="21" y="41"/>
                          </a:cubicBezTo>
                          <a:cubicBezTo>
                            <a:pt x="20" y="36"/>
                            <a:pt x="22" y="32"/>
                            <a:pt x="22" y="27"/>
                          </a:cubicBezTo>
                          <a:cubicBezTo>
                            <a:pt x="22" y="26"/>
                            <a:pt x="21" y="26"/>
                            <a:pt x="21" y="25"/>
                          </a:cubicBezTo>
                          <a:close/>
                          <a:moveTo>
                            <a:pt x="19" y="18"/>
                          </a:moveTo>
                          <a:cubicBezTo>
                            <a:pt x="19" y="18"/>
                            <a:pt x="19" y="18"/>
                            <a:pt x="19" y="19"/>
                          </a:cubicBezTo>
                          <a:cubicBezTo>
                            <a:pt x="19" y="19"/>
                            <a:pt x="19" y="19"/>
                            <a:pt x="19" y="19"/>
                          </a:cubicBezTo>
                          <a:cubicBezTo>
                            <a:pt x="19" y="18"/>
                            <a:pt x="19" y="18"/>
                            <a:pt x="19" y="18"/>
                          </a:cubicBezTo>
                          <a:close/>
                          <a:moveTo>
                            <a:pt x="17" y="15"/>
                          </a:moveTo>
                          <a:cubicBezTo>
                            <a:pt x="18" y="14"/>
                            <a:pt x="18" y="14"/>
                            <a:pt x="18" y="14"/>
                          </a:cubicBezTo>
                          <a:cubicBezTo>
                            <a:pt x="19" y="14"/>
                            <a:pt x="18" y="15"/>
                            <a:pt x="17" y="15"/>
                          </a:cubicBezTo>
                          <a:close/>
                          <a:moveTo>
                            <a:pt x="18" y="11"/>
                          </a:moveTo>
                          <a:cubicBezTo>
                            <a:pt x="18" y="12"/>
                            <a:pt x="17" y="12"/>
                            <a:pt x="17" y="11"/>
                          </a:cubicBezTo>
                          <a:cubicBezTo>
                            <a:pt x="17" y="10"/>
                            <a:pt x="18" y="10"/>
                            <a:pt x="18" y="11"/>
                          </a:cubicBezTo>
                          <a:close/>
                          <a:moveTo>
                            <a:pt x="15" y="8"/>
                          </a:moveTo>
                          <a:cubicBezTo>
                            <a:pt x="15" y="8"/>
                            <a:pt x="15" y="8"/>
                            <a:pt x="15" y="8"/>
                          </a:cubicBezTo>
                          <a:cubicBezTo>
                            <a:pt x="15" y="10"/>
                            <a:pt x="16" y="11"/>
                            <a:pt x="16" y="13"/>
                          </a:cubicBezTo>
                          <a:cubicBezTo>
                            <a:pt x="17" y="14"/>
                            <a:pt x="17" y="15"/>
                            <a:pt x="17" y="17"/>
                          </a:cubicBezTo>
                          <a:cubicBezTo>
                            <a:pt x="17" y="17"/>
                            <a:pt x="16" y="16"/>
                            <a:pt x="16" y="16"/>
                          </a:cubicBezTo>
                          <a:cubicBezTo>
                            <a:pt x="15" y="23"/>
                            <a:pt x="15" y="31"/>
                            <a:pt x="15" y="38"/>
                          </a:cubicBezTo>
                          <a:cubicBezTo>
                            <a:pt x="14" y="38"/>
                            <a:pt x="13" y="37"/>
                            <a:pt x="12" y="37"/>
                          </a:cubicBezTo>
                          <a:cubicBezTo>
                            <a:pt x="12" y="35"/>
                            <a:pt x="13" y="33"/>
                            <a:pt x="12" y="31"/>
                          </a:cubicBezTo>
                          <a:cubicBezTo>
                            <a:pt x="12" y="30"/>
                            <a:pt x="12" y="30"/>
                            <a:pt x="12" y="29"/>
                          </a:cubicBezTo>
                          <a:cubicBezTo>
                            <a:pt x="12" y="28"/>
                            <a:pt x="13" y="27"/>
                            <a:pt x="13" y="26"/>
                          </a:cubicBezTo>
                          <a:cubicBezTo>
                            <a:pt x="13" y="22"/>
                            <a:pt x="13" y="19"/>
                            <a:pt x="13" y="15"/>
                          </a:cubicBezTo>
                          <a:cubicBezTo>
                            <a:pt x="13" y="15"/>
                            <a:pt x="12" y="15"/>
                            <a:pt x="12" y="14"/>
                          </a:cubicBezTo>
                          <a:cubicBezTo>
                            <a:pt x="13" y="12"/>
                            <a:pt x="14" y="10"/>
                            <a:pt x="15" y="8"/>
                          </a:cubicBezTo>
                          <a:close/>
                          <a:moveTo>
                            <a:pt x="9" y="35"/>
                          </a:move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9" y="36"/>
                            <a:pt x="9" y="36"/>
                            <a:pt x="9" y="35"/>
                          </a:cubicBezTo>
                          <a:close/>
                          <a:moveTo>
                            <a:pt x="8" y="4"/>
                          </a:moveTo>
                          <a:cubicBezTo>
                            <a:pt x="9" y="4"/>
                            <a:pt x="9" y="5"/>
                            <a:pt x="9" y="6"/>
                          </a:cubicBezTo>
                          <a:cubicBezTo>
                            <a:pt x="8" y="5"/>
                            <a:pt x="8" y="4"/>
                            <a:pt x="8" y="4"/>
                          </a:cubicBezTo>
                          <a:close/>
                          <a:moveTo>
                            <a:pt x="7" y="13"/>
                          </a:moveTo>
                          <a:cubicBezTo>
                            <a:pt x="7" y="13"/>
                            <a:pt x="7" y="13"/>
                            <a:pt x="6" y="13"/>
                          </a:cubicBezTo>
                          <a:cubicBezTo>
                            <a:pt x="7" y="12"/>
                            <a:pt x="7" y="13"/>
                            <a:pt x="7" y="13"/>
                          </a:cubicBezTo>
                          <a:close/>
                          <a:moveTo>
                            <a:pt x="5" y="24"/>
                          </a:moveTo>
                          <a:cubicBezTo>
                            <a:pt x="5" y="24"/>
                            <a:pt x="5" y="25"/>
                            <a:pt x="5" y="24"/>
                          </a:cubicBezTo>
                          <a:cubicBezTo>
                            <a:pt x="5" y="24"/>
                            <a:pt x="5" y="24"/>
                            <a:pt x="5" y="24"/>
                          </a:cubicBezTo>
                          <a:close/>
                          <a:moveTo>
                            <a:pt x="5" y="30"/>
                          </a:moveTo>
                          <a:cubicBezTo>
                            <a:pt x="5" y="30"/>
                            <a:pt x="4" y="30"/>
                            <a:pt x="4" y="30"/>
                          </a:cubicBezTo>
                          <a:cubicBezTo>
                            <a:pt x="5" y="30"/>
                            <a:pt x="5" y="30"/>
                            <a:pt x="5" y="30"/>
                          </a:cubicBezTo>
                          <a:close/>
                          <a:moveTo>
                            <a:pt x="5" y="11"/>
                          </a:moveTo>
                          <a:cubicBezTo>
                            <a:pt x="5" y="11"/>
                            <a:pt x="5" y="11"/>
                            <a:pt x="4" y="11"/>
                          </a:cubicBezTo>
                          <a:cubicBezTo>
                            <a:pt x="4" y="11"/>
                            <a:pt x="4" y="11"/>
                            <a:pt x="4" y="10"/>
                          </a:cubicBezTo>
                          <a:cubicBezTo>
                            <a:pt x="5" y="11"/>
                            <a:pt x="5" y="10"/>
                            <a:pt x="5" y="11"/>
                          </a:cubicBezTo>
                          <a:close/>
                          <a:moveTo>
                            <a:pt x="4" y="9"/>
                          </a:moveTo>
                          <a:cubicBezTo>
                            <a:pt x="5" y="9"/>
                            <a:pt x="5" y="10"/>
                            <a:pt x="4" y="10"/>
                          </a:cubicBezTo>
                          <a:cubicBezTo>
                            <a:pt x="4" y="10"/>
                            <a:pt x="4" y="9"/>
                            <a:pt x="4" y="9"/>
                          </a:cubicBezTo>
                          <a:close/>
                          <a:moveTo>
                            <a:pt x="4" y="14"/>
                          </a:moveTo>
                          <a:cubicBezTo>
                            <a:pt x="3" y="14"/>
                            <a:pt x="3" y="13"/>
                            <a:pt x="3" y="13"/>
                          </a:cubicBezTo>
                          <a:cubicBezTo>
                            <a:pt x="3" y="13"/>
                            <a:pt x="4" y="13"/>
                            <a:pt x="4" y="14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40"/>
                            <a:pt x="4" y="40"/>
                          </a:cubicBezTo>
                          <a:cubicBezTo>
                            <a:pt x="3" y="40"/>
                            <a:pt x="3" y="40"/>
                            <a:pt x="3" y="40"/>
                          </a:cubicBezTo>
                          <a:cubicBezTo>
                            <a:pt x="3" y="40"/>
                            <a:pt x="3" y="40"/>
                            <a:pt x="4" y="40"/>
                          </a:cubicBezTo>
                          <a:close/>
                          <a:moveTo>
                            <a:pt x="3" y="13"/>
                          </a:moveTo>
                          <a:cubicBezTo>
                            <a:pt x="3" y="13"/>
                            <a:pt x="3" y="12"/>
                            <a:pt x="3" y="12"/>
                          </a:cubicBezTo>
                          <a:cubicBezTo>
                            <a:pt x="3" y="12"/>
                            <a:pt x="3" y="12"/>
                            <a:pt x="3" y="12"/>
                          </a:cubicBezTo>
                          <a:cubicBezTo>
                            <a:pt x="4" y="12"/>
                            <a:pt x="4" y="13"/>
                            <a:pt x="3" y="13"/>
                          </a:cubicBezTo>
                          <a:close/>
                          <a:moveTo>
                            <a:pt x="3" y="22"/>
                          </a:moveTo>
                          <a:cubicBezTo>
                            <a:pt x="3" y="22"/>
                            <a:pt x="2" y="22"/>
                            <a:pt x="2" y="22"/>
                          </a:cubicBezTo>
                          <a:cubicBezTo>
                            <a:pt x="2" y="22"/>
                            <a:pt x="3" y="22"/>
                            <a:pt x="3" y="22"/>
                          </a:cubicBezTo>
                          <a:cubicBezTo>
                            <a:pt x="3" y="22"/>
                            <a:pt x="3" y="22"/>
                            <a:pt x="3" y="22"/>
                          </a:cubicBezTo>
                          <a:close/>
                          <a:moveTo>
                            <a:pt x="3" y="24"/>
                          </a:moveTo>
                          <a:cubicBezTo>
                            <a:pt x="3" y="24"/>
                            <a:pt x="3" y="23"/>
                            <a:pt x="3" y="23"/>
                          </a:cubicBezTo>
                          <a:cubicBezTo>
                            <a:pt x="3" y="23"/>
                            <a:pt x="3" y="23"/>
                            <a:pt x="3" y="23"/>
                          </a:cubicBezTo>
                          <a:cubicBezTo>
                            <a:pt x="3" y="24"/>
                            <a:pt x="3" y="24"/>
                            <a:pt x="3" y="24"/>
                          </a:cubicBezTo>
                          <a:close/>
                          <a:moveTo>
                            <a:pt x="3" y="9"/>
                          </a:moveTo>
                          <a:cubicBezTo>
                            <a:pt x="3" y="9"/>
                            <a:pt x="3" y="9"/>
                            <a:pt x="2" y="8"/>
                          </a:cubicBezTo>
                          <a:cubicBezTo>
                            <a:pt x="2" y="8"/>
                            <a:pt x="3" y="8"/>
                            <a:pt x="3" y="8"/>
                          </a:cubicBezTo>
                          <a:cubicBezTo>
                            <a:pt x="3" y="9"/>
                            <a:pt x="3" y="9"/>
                            <a:pt x="3" y="9"/>
                          </a:cubicBezTo>
                          <a:close/>
                          <a:moveTo>
                            <a:pt x="3" y="6"/>
                          </a:moveTo>
                          <a:cubicBezTo>
                            <a:pt x="3" y="5"/>
                            <a:pt x="2" y="6"/>
                            <a:pt x="2" y="6"/>
                          </a:cubicBezTo>
                          <a:cubicBezTo>
                            <a:pt x="1" y="5"/>
                            <a:pt x="3" y="4"/>
                            <a:pt x="3" y="6"/>
                          </a:cubicBezTo>
                          <a:close/>
                          <a:moveTo>
                            <a:pt x="2" y="8"/>
                          </a:moveTo>
                          <a:cubicBezTo>
                            <a:pt x="2" y="9"/>
                            <a:pt x="3" y="10"/>
                            <a:pt x="2" y="9"/>
                          </a:cubicBezTo>
                          <a:cubicBezTo>
                            <a:pt x="2" y="9"/>
                            <a:pt x="2" y="8"/>
                            <a:pt x="2" y="8"/>
                          </a:cubicBezTo>
                          <a:cubicBezTo>
                            <a:pt x="2" y="8"/>
                            <a:pt x="2" y="8"/>
                            <a:pt x="2" y="8"/>
                          </a:cubicBezTo>
                          <a:close/>
                          <a:moveTo>
                            <a:pt x="2" y="28"/>
                          </a:moveTo>
                          <a:cubicBezTo>
                            <a:pt x="2" y="28"/>
                            <a:pt x="2" y="29"/>
                            <a:pt x="2" y="29"/>
                          </a:cubicBezTo>
                          <a:cubicBezTo>
                            <a:pt x="2" y="29"/>
                            <a:pt x="2" y="29"/>
                            <a:pt x="2" y="29"/>
                          </a:cubicBezTo>
                          <a:cubicBezTo>
                            <a:pt x="1" y="29"/>
                            <a:pt x="1" y="29"/>
                            <a:pt x="2" y="28"/>
                          </a:cubicBezTo>
                          <a:close/>
                          <a:moveTo>
                            <a:pt x="2" y="31"/>
                          </a:move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lose/>
                          <a:moveTo>
                            <a:pt x="1" y="35"/>
                          </a:moveTo>
                          <a:cubicBezTo>
                            <a:pt x="2" y="35"/>
                            <a:pt x="3" y="36"/>
                            <a:pt x="3" y="36"/>
                          </a:cubicBezTo>
                          <a:cubicBezTo>
                            <a:pt x="3" y="36"/>
                            <a:pt x="3" y="36"/>
                            <a:pt x="2" y="36"/>
                          </a:cubicBezTo>
                          <a:cubicBezTo>
                            <a:pt x="2" y="37"/>
                            <a:pt x="3" y="37"/>
                            <a:pt x="3" y="37"/>
                          </a:cubicBezTo>
                          <a:cubicBezTo>
                            <a:pt x="3" y="37"/>
                            <a:pt x="3" y="38"/>
                            <a:pt x="3" y="38"/>
                          </a:cubicBezTo>
                          <a:cubicBezTo>
                            <a:pt x="3" y="38"/>
                            <a:pt x="2" y="37"/>
                            <a:pt x="2" y="37"/>
                          </a:cubicBezTo>
                          <a:cubicBezTo>
                            <a:pt x="2" y="37"/>
                            <a:pt x="2" y="36"/>
                            <a:pt x="1" y="35"/>
                          </a:cubicBezTo>
                          <a:close/>
                          <a:moveTo>
                            <a:pt x="3" y="38"/>
                          </a:moveTo>
                          <a:cubicBezTo>
                            <a:pt x="3" y="38"/>
                            <a:pt x="3" y="38"/>
                            <a:pt x="3" y="39"/>
                          </a:cubicBezTo>
                          <a:cubicBezTo>
                            <a:pt x="3" y="39"/>
                            <a:pt x="3" y="38"/>
                            <a:pt x="3" y="38"/>
                          </a:cubicBezTo>
                          <a:close/>
                          <a:moveTo>
                            <a:pt x="3" y="42"/>
                          </a:moveTo>
                          <a:cubicBezTo>
                            <a:pt x="3" y="42"/>
                            <a:pt x="3" y="41"/>
                            <a:pt x="3" y="41"/>
                          </a:cubicBezTo>
                          <a:cubicBezTo>
                            <a:pt x="4" y="41"/>
                            <a:pt x="4" y="42"/>
                            <a:pt x="4" y="42"/>
                          </a:cubicBezTo>
                          <a:cubicBezTo>
                            <a:pt x="4" y="42"/>
                            <a:pt x="4" y="42"/>
                            <a:pt x="3" y="42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39"/>
                            <a:pt x="4" y="38"/>
                          </a:cubicBezTo>
                          <a:cubicBezTo>
                            <a:pt x="5" y="39"/>
                            <a:pt x="5" y="40"/>
                            <a:pt x="4" y="40"/>
                          </a:cubicBezTo>
                          <a:close/>
                          <a:moveTo>
                            <a:pt x="4" y="35"/>
                          </a:moveTo>
                          <a:cubicBezTo>
                            <a:pt x="4" y="35"/>
                            <a:pt x="5" y="35"/>
                            <a:pt x="5" y="36"/>
                          </a:cubicBezTo>
                          <a:cubicBezTo>
                            <a:pt x="5" y="36"/>
                            <a:pt x="4" y="36"/>
                            <a:pt x="4" y="35"/>
                          </a:cubicBezTo>
                          <a:close/>
                          <a:moveTo>
                            <a:pt x="6" y="43"/>
                          </a:moveTo>
                          <a:cubicBezTo>
                            <a:pt x="6" y="43"/>
                            <a:pt x="6" y="43"/>
                            <a:pt x="6" y="43"/>
                          </a:cubicBezTo>
                          <a:cubicBezTo>
                            <a:pt x="6" y="44"/>
                            <a:pt x="6" y="43"/>
                            <a:pt x="6" y="43"/>
                          </a:cubicBezTo>
                          <a:close/>
                          <a:moveTo>
                            <a:pt x="6" y="42"/>
                          </a:moveTo>
                          <a:cubicBezTo>
                            <a:pt x="6" y="41"/>
                            <a:pt x="6" y="41"/>
                            <a:pt x="6" y="41"/>
                          </a:cubicBezTo>
                          <a:cubicBezTo>
                            <a:pt x="6" y="41"/>
                            <a:pt x="6" y="41"/>
                            <a:pt x="6" y="42"/>
                          </a:cubicBezTo>
                          <a:cubicBezTo>
                            <a:pt x="6" y="42"/>
                            <a:pt x="6" y="42"/>
                            <a:pt x="6" y="42"/>
                          </a:cubicBezTo>
                          <a:close/>
                          <a:moveTo>
                            <a:pt x="5" y="39"/>
                          </a:moveTo>
                          <a:cubicBezTo>
                            <a:pt x="5" y="39"/>
                            <a:pt x="5" y="39"/>
                            <a:pt x="6" y="39"/>
                          </a:cubicBezTo>
                          <a:cubicBezTo>
                            <a:pt x="6" y="39"/>
                            <a:pt x="6" y="38"/>
                            <a:pt x="6" y="38"/>
                          </a:cubicBezTo>
                          <a:cubicBezTo>
                            <a:pt x="6" y="39"/>
                            <a:pt x="6" y="39"/>
                            <a:pt x="6" y="39"/>
                          </a:cubicBezTo>
                          <a:cubicBezTo>
                            <a:pt x="6" y="39"/>
                            <a:pt x="5" y="40"/>
                            <a:pt x="5" y="39"/>
                          </a:cubicBezTo>
                          <a:close/>
                          <a:moveTo>
                            <a:pt x="6" y="39"/>
                          </a:moveTo>
                          <a:cubicBezTo>
                            <a:pt x="6" y="38"/>
                            <a:pt x="6" y="38"/>
                            <a:pt x="7" y="38"/>
                          </a:cubicBezTo>
                          <a:cubicBezTo>
                            <a:pt x="7" y="38"/>
                            <a:pt x="7" y="38"/>
                            <a:pt x="7" y="39"/>
                          </a:cubicBezTo>
                          <a:cubicBezTo>
                            <a:pt x="7" y="39"/>
                            <a:pt x="7" y="39"/>
                            <a:pt x="7" y="39"/>
                          </a:cubicBezTo>
                          <a:cubicBezTo>
                            <a:pt x="7" y="38"/>
                            <a:pt x="7" y="39"/>
                            <a:pt x="6" y="39"/>
                          </a:cubicBezTo>
                          <a:close/>
                          <a:moveTo>
                            <a:pt x="7" y="42"/>
                          </a:moveTo>
                          <a:cubicBezTo>
                            <a:pt x="7" y="42"/>
                            <a:pt x="8" y="42"/>
                            <a:pt x="8" y="42"/>
                          </a:cubicBezTo>
                          <a:cubicBezTo>
                            <a:pt x="8" y="43"/>
                            <a:pt x="7" y="43"/>
                            <a:pt x="7" y="42"/>
                          </a:cubicBezTo>
                          <a:close/>
                          <a:moveTo>
                            <a:pt x="8" y="41"/>
                          </a:moveTo>
                          <a:cubicBezTo>
                            <a:pt x="8" y="41"/>
                            <a:pt x="8" y="40"/>
                            <a:pt x="8" y="40"/>
                          </a:cubicBezTo>
                          <a:cubicBezTo>
                            <a:pt x="8" y="40"/>
                            <a:pt x="8" y="40"/>
                            <a:pt x="8" y="40"/>
                          </a:cubicBezTo>
                          <a:cubicBezTo>
                            <a:pt x="8" y="41"/>
                            <a:pt x="8" y="40"/>
                            <a:pt x="8" y="41"/>
                          </a:cubicBezTo>
                          <a:close/>
                          <a:moveTo>
                            <a:pt x="8" y="7"/>
                          </a:moveTo>
                          <a:cubicBezTo>
                            <a:pt x="8" y="7"/>
                            <a:pt x="9" y="7"/>
                            <a:pt x="9" y="7"/>
                          </a:cubicBezTo>
                          <a:cubicBezTo>
                            <a:pt x="9" y="7"/>
                            <a:pt x="8" y="7"/>
                            <a:pt x="8" y="7"/>
                          </a:cubicBezTo>
                          <a:close/>
                          <a:moveTo>
                            <a:pt x="9" y="44"/>
                          </a:moveTo>
                          <a:cubicBezTo>
                            <a:pt x="9" y="44"/>
                            <a:pt x="9" y="44"/>
                            <a:pt x="9" y="44"/>
                          </a:cubicBezTo>
                          <a:cubicBezTo>
                            <a:pt x="9" y="44"/>
                            <a:pt x="9" y="44"/>
                            <a:pt x="9" y="44"/>
                          </a:cubicBezTo>
                          <a:close/>
                          <a:moveTo>
                            <a:pt x="16" y="46"/>
                          </a:moveTo>
                          <a:cubicBezTo>
                            <a:pt x="16" y="46"/>
                            <a:pt x="16" y="46"/>
                            <a:pt x="16" y="46"/>
                          </a:cubicBezTo>
                          <a:cubicBezTo>
                            <a:pt x="17" y="46"/>
                            <a:pt x="17" y="47"/>
                            <a:pt x="16" y="46"/>
                          </a:cubicBezTo>
                          <a:close/>
                          <a:moveTo>
                            <a:pt x="17" y="46"/>
                          </a:moveTo>
                          <a:cubicBezTo>
                            <a:pt x="17" y="46"/>
                            <a:pt x="17" y="46"/>
                            <a:pt x="17" y="46"/>
                          </a:cubicBezTo>
                          <a:cubicBezTo>
                            <a:pt x="17" y="46"/>
                            <a:pt x="17" y="46"/>
                            <a:pt x="18" y="46"/>
                          </a:cubicBezTo>
                          <a:cubicBezTo>
                            <a:pt x="18" y="47"/>
                            <a:pt x="17" y="47"/>
                            <a:pt x="17" y="46"/>
                          </a:cubicBezTo>
                          <a:close/>
                          <a:moveTo>
                            <a:pt x="24" y="50"/>
                          </a:moveTo>
                          <a:cubicBezTo>
                            <a:pt x="24" y="49"/>
                            <a:pt x="25" y="49"/>
                            <a:pt x="25" y="49"/>
                          </a:cubicBezTo>
                          <a:cubicBezTo>
                            <a:pt x="25" y="50"/>
                            <a:pt x="25" y="50"/>
                            <a:pt x="24" y="50"/>
                          </a:cubicBezTo>
                          <a:close/>
                          <a:moveTo>
                            <a:pt x="27" y="48"/>
                          </a:moveTo>
                          <a:cubicBezTo>
                            <a:pt x="26" y="48"/>
                            <a:pt x="25" y="48"/>
                            <a:pt x="25" y="48"/>
                          </a:cubicBezTo>
                          <a:cubicBezTo>
                            <a:pt x="24" y="47"/>
                            <a:pt x="23" y="47"/>
                            <a:pt x="21" y="46"/>
                          </a:cubicBezTo>
                          <a:cubicBezTo>
                            <a:pt x="20" y="46"/>
                            <a:pt x="19" y="45"/>
                            <a:pt x="18" y="45"/>
                          </a:cubicBezTo>
                          <a:cubicBezTo>
                            <a:pt x="15" y="43"/>
                            <a:pt x="12" y="42"/>
                            <a:pt x="9" y="41"/>
                          </a:cubicBezTo>
                          <a:cubicBezTo>
                            <a:pt x="9" y="40"/>
                            <a:pt x="9" y="39"/>
                            <a:pt x="9" y="38"/>
                          </a:cubicBezTo>
                          <a:cubicBezTo>
                            <a:pt x="9" y="38"/>
                            <a:pt x="9" y="38"/>
                            <a:pt x="9" y="37"/>
                          </a:cubicBezTo>
                          <a:cubicBezTo>
                            <a:pt x="13" y="40"/>
                            <a:pt x="16" y="41"/>
                            <a:pt x="19" y="42"/>
                          </a:cubicBezTo>
                          <a:cubicBezTo>
                            <a:pt x="20" y="42"/>
                            <a:pt x="19" y="42"/>
                            <a:pt x="20" y="42"/>
                          </a:cubicBezTo>
                          <a:cubicBezTo>
                            <a:pt x="21" y="43"/>
                            <a:pt x="22" y="44"/>
                            <a:pt x="23" y="44"/>
                          </a:cubicBezTo>
                          <a:cubicBezTo>
                            <a:pt x="23" y="44"/>
                            <a:pt x="24" y="44"/>
                            <a:pt x="24" y="44"/>
                          </a:cubicBezTo>
                          <a:cubicBezTo>
                            <a:pt x="24" y="44"/>
                            <a:pt x="24" y="44"/>
                            <a:pt x="24" y="45"/>
                          </a:cubicBezTo>
                          <a:cubicBezTo>
                            <a:pt x="25" y="45"/>
                            <a:pt x="26" y="45"/>
                            <a:pt x="27" y="46"/>
                          </a:cubicBezTo>
                          <a:cubicBezTo>
                            <a:pt x="27" y="46"/>
                            <a:pt x="27" y="47"/>
                            <a:pt x="27" y="48"/>
                          </a:cubicBezTo>
                          <a:close/>
                          <a:moveTo>
                            <a:pt x="28" y="13"/>
                          </a:moveTo>
                          <a:cubicBezTo>
                            <a:pt x="28" y="13"/>
                            <a:pt x="28" y="12"/>
                            <a:pt x="28" y="12"/>
                          </a:cubicBezTo>
                          <a:cubicBezTo>
                            <a:pt x="28" y="12"/>
                            <a:pt x="28" y="12"/>
                            <a:pt x="29" y="12"/>
                          </a:cubicBezTo>
                          <a:cubicBezTo>
                            <a:pt x="28" y="13"/>
                            <a:pt x="29" y="13"/>
                            <a:pt x="29" y="13"/>
                          </a:cubicBezTo>
                          <a:cubicBezTo>
                            <a:pt x="29" y="13"/>
                            <a:pt x="28" y="13"/>
                            <a:pt x="28" y="13"/>
                          </a:cubicBezTo>
                          <a:close/>
                          <a:moveTo>
                            <a:pt x="29" y="52"/>
                          </a:move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2"/>
                            <a:pt x="29" y="52"/>
                            <a:pt x="29" y="52"/>
                          </a:cubicBezTo>
                          <a:close/>
                          <a:moveTo>
                            <a:pt x="31" y="47"/>
                          </a:move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2" y="48"/>
                            <a:pt x="31" y="48"/>
                            <a:pt x="31" y="47"/>
                          </a:cubicBezTo>
                          <a:close/>
                          <a:moveTo>
                            <a:pt x="34" y="17"/>
                          </a:moveTo>
                          <a:cubicBezTo>
                            <a:pt x="34" y="17"/>
                            <a:pt x="34" y="17"/>
                            <a:pt x="34" y="18"/>
                          </a:cubicBezTo>
                          <a:cubicBezTo>
                            <a:pt x="34" y="18"/>
                            <a:pt x="34" y="18"/>
                            <a:pt x="34" y="18"/>
                          </a:cubicBezTo>
                          <a:cubicBezTo>
                            <a:pt x="34" y="17"/>
                            <a:pt x="34" y="17"/>
                            <a:pt x="34" y="17"/>
                          </a:cubicBezTo>
                          <a:close/>
                          <a:moveTo>
                            <a:pt x="33" y="15"/>
                          </a:moveTo>
                          <a:cubicBezTo>
                            <a:pt x="33" y="15"/>
                            <a:pt x="33" y="15"/>
                            <a:pt x="33" y="14"/>
                          </a:cubicBezTo>
                          <a:cubicBezTo>
                            <a:pt x="33" y="14"/>
                            <a:pt x="33" y="15"/>
                            <a:pt x="33" y="15"/>
                          </a:cubicBezTo>
                          <a:close/>
                          <a:moveTo>
                            <a:pt x="33" y="16"/>
                          </a:moveTo>
                          <a:cubicBezTo>
                            <a:pt x="34" y="16"/>
                            <a:pt x="33" y="17"/>
                            <a:pt x="33" y="17"/>
                          </a:cubicBezTo>
                          <a:cubicBezTo>
                            <a:pt x="33" y="17"/>
                            <a:pt x="33" y="16"/>
                            <a:pt x="33" y="16"/>
                          </a:cubicBezTo>
                          <a:cubicBezTo>
                            <a:pt x="33" y="16"/>
                            <a:pt x="33" y="16"/>
                            <a:pt x="33" y="16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3"/>
                            <a:pt x="33" y="53"/>
                            <a:pt x="33" y="53"/>
                          </a:cubicBezTo>
                          <a:cubicBezTo>
                            <a:pt x="33" y="53"/>
                            <a:pt x="33" y="53"/>
                            <a:pt x="33" y="52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4" y="52"/>
                            <a:pt x="33" y="52"/>
                          </a:cubicBezTo>
                          <a:close/>
                          <a:moveTo>
                            <a:pt x="34" y="49"/>
                          </a:moveTo>
                          <a:cubicBezTo>
                            <a:pt x="34" y="49"/>
                            <a:pt x="33" y="48"/>
                            <a:pt x="34" y="48"/>
                          </a:cubicBezTo>
                          <a:cubicBezTo>
                            <a:pt x="34" y="48"/>
                            <a:pt x="34" y="48"/>
                            <a:pt x="34" y="49"/>
                          </a:cubicBezTo>
                          <a:cubicBezTo>
                            <a:pt x="34" y="49"/>
                            <a:pt x="34" y="49"/>
                            <a:pt x="34" y="49"/>
                          </a:cubicBezTo>
                          <a:close/>
                          <a:moveTo>
                            <a:pt x="34" y="28"/>
                          </a:moveTo>
                          <a:cubicBezTo>
                            <a:pt x="34" y="27"/>
                            <a:pt x="34" y="27"/>
                            <a:pt x="34" y="27"/>
                          </a:cubicBezTo>
                          <a:cubicBezTo>
                            <a:pt x="34" y="27"/>
                            <a:pt x="34" y="27"/>
                            <a:pt x="35" y="27"/>
                          </a:cubicBezTo>
                          <a:cubicBezTo>
                            <a:pt x="35" y="27"/>
                            <a:pt x="35" y="28"/>
                            <a:pt x="34" y="28"/>
                          </a:cubicBezTo>
                          <a:close/>
                          <a:moveTo>
                            <a:pt x="34" y="23"/>
                          </a:moveTo>
                          <a:cubicBezTo>
                            <a:pt x="34" y="23"/>
                            <a:pt x="35" y="22"/>
                            <a:pt x="35" y="23"/>
                          </a:cubicBezTo>
                          <a:cubicBezTo>
                            <a:pt x="35" y="23"/>
                            <a:pt x="35" y="23"/>
                            <a:pt x="34" y="2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302" name="Group 38"/>
                <p:cNvGrpSpPr>
                  <a:grpSpLocks/>
                </p:cNvGrpSpPr>
                <p:nvPr/>
              </p:nvGrpSpPr>
              <p:grpSpPr bwMode="auto">
                <a:xfrm>
                  <a:off x="4824" y="2614"/>
                  <a:ext cx="749" cy="285"/>
                  <a:chOff x="4830" y="2522"/>
                  <a:chExt cx="749" cy="285"/>
                </a:xfrm>
              </p:grpSpPr>
              <p:grpSp>
                <p:nvGrpSpPr>
                  <p:cNvPr id="1130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4830" y="2522"/>
                    <a:ext cx="749" cy="285"/>
                    <a:chOff x="4830" y="2522"/>
                    <a:chExt cx="749" cy="285"/>
                  </a:xfrm>
                </p:grpSpPr>
                <p:sp>
                  <p:nvSpPr>
                    <p:cNvPr id="11304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830" y="2522"/>
                      <a:ext cx="749" cy="285"/>
                    </a:xfrm>
                    <a:custGeom>
                      <a:avLst/>
                      <a:gdLst>
                        <a:gd name="T0" fmla="*/ 0 w 681"/>
                        <a:gd name="T1" fmla="*/ 140 h 259"/>
                        <a:gd name="T2" fmla="*/ 295 w 681"/>
                        <a:gd name="T3" fmla="*/ 0 h 259"/>
                        <a:gd name="T4" fmla="*/ 681 w 681"/>
                        <a:gd name="T5" fmla="*/ 68 h 259"/>
                        <a:gd name="T6" fmla="*/ 437 w 681"/>
                        <a:gd name="T7" fmla="*/ 259 h 259"/>
                        <a:gd name="T8" fmla="*/ 0 w 681"/>
                        <a:gd name="T9" fmla="*/ 140 h 2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81" h="259">
                          <a:moveTo>
                            <a:pt x="0" y="140"/>
                          </a:moveTo>
                          <a:lnTo>
                            <a:pt x="295" y="0"/>
                          </a:lnTo>
                          <a:lnTo>
                            <a:pt x="681" y="68"/>
                          </a:lnTo>
                          <a:lnTo>
                            <a:pt x="437" y="259"/>
                          </a:lnTo>
                          <a:lnTo>
                            <a:pt x="0" y="140"/>
                          </a:lnTo>
                          <a:close/>
                        </a:path>
                      </a:pathLst>
                    </a:custGeom>
                    <a:solidFill>
                      <a:srgbClr val="C5B293"/>
                    </a:solidFill>
                    <a:ln w="8001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5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4977" y="2586"/>
                      <a:ext cx="483" cy="218"/>
                    </a:xfrm>
                    <a:custGeom>
                      <a:avLst/>
                      <a:gdLst>
                        <a:gd name="T0" fmla="*/ 408 w 440"/>
                        <a:gd name="T1" fmla="*/ 199 h 199"/>
                        <a:gd name="T2" fmla="*/ 408 w 440"/>
                        <a:gd name="T3" fmla="*/ 199 h 199"/>
                        <a:gd name="T4" fmla="*/ 408 w 440"/>
                        <a:gd name="T5" fmla="*/ 193 h 199"/>
                        <a:gd name="T6" fmla="*/ 410 w 440"/>
                        <a:gd name="T7" fmla="*/ 195 h 199"/>
                        <a:gd name="T8" fmla="*/ 410 w 440"/>
                        <a:gd name="T9" fmla="*/ 191 h 199"/>
                        <a:gd name="T10" fmla="*/ 414 w 440"/>
                        <a:gd name="T11" fmla="*/ 193 h 199"/>
                        <a:gd name="T12" fmla="*/ 414 w 440"/>
                        <a:gd name="T13" fmla="*/ 187 h 199"/>
                        <a:gd name="T14" fmla="*/ 415 w 440"/>
                        <a:gd name="T15" fmla="*/ 191 h 199"/>
                        <a:gd name="T16" fmla="*/ 415 w 440"/>
                        <a:gd name="T17" fmla="*/ 185 h 199"/>
                        <a:gd name="T18" fmla="*/ 417 w 440"/>
                        <a:gd name="T19" fmla="*/ 187 h 199"/>
                        <a:gd name="T20" fmla="*/ 417 w 440"/>
                        <a:gd name="T21" fmla="*/ 184 h 199"/>
                        <a:gd name="T22" fmla="*/ 421 w 440"/>
                        <a:gd name="T23" fmla="*/ 185 h 199"/>
                        <a:gd name="T24" fmla="*/ 421 w 440"/>
                        <a:gd name="T25" fmla="*/ 180 h 199"/>
                        <a:gd name="T26" fmla="*/ 423 w 440"/>
                        <a:gd name="T27" fmla="*/ 184 h 199"/>
                        <a:gd name="T28" fmla="*/ 423 w 440"/>
                        <a:gd name="T29" fmla="*/ 178 h 199"/>
                        <a:gd name="T30" fmla="*/ 427 w 440"/>
                        <a:gd name="T31" fmla="*/ 182 h 199"/>
                        <a:gd name="T32" fmla="*/ 427 w 440"/>
                        <a:gd name="T33" fmla="*/ 180 h 199"/>
                        <a:gd name="T34" fmla="*/ 427 w 440"/>
                        <a:gd name="T35" fmla="*/ 176 h 199"/>
                        <a:gd name="T36" fmla="*/ 431 w 440"/>
                        <a:gd name="T37" fmla="*/ 178 h 199"/>
                        <a:gd name="T38" fmla="*/ 431 w 440"/>
                        <a:gd name="T39" fmla="*/ 172 h 199"/>
                        <a:gd name="T40" fmla="*/ 432 w 440"/>
                        <a:gd name="T41" fmla="*/ 174 h 199"/>
                        <a:gd name="T42" fmla="*/ 432 w 440"/>
                        <a:gd name="T43" fmla="*/ 170 h 199"/>
                        <a:gd name="T44" fmla="*/ 434 w 440"/>
                        <a:gd name="T45" fmla="*/ 172 h 199"/>
                        <a:gd name="T46" fmla="*/ 434 w 440"/>
                        <a:gd name="T47" fmla="*/ 167 h 199"/>
                        <a:gd name="T48" fmla="*/ 436 w 440"/>
                        <a:gd name="T49" fmla="*/ 170 h 199"/>
                        <a:gd name="T50" fmla="*/ 436 w 440"/>
                        <a:gd name="T51" fmla="*/ 165 h 199"/>
                        <a:gd name="T52" fmla="*/ 438 w 440"/>
                        <a:gd name="T53" fmla="*/ 165 h 199"/>
                        <a:gd name="T54" fmla="*/ 440 w 440"/>
                        <a:gd name="T55" fmla="*/ 95 h 199"/>
                        <a:gd name="T56" fmla="*/ 37 w 440"/>
                        <a:gd name="T57" fmla="*/ 0 h 199"/>
                        <a:gd name="T58" fmla="*/ 0 w 440"/>
                        <a:gd name="T59" fmla="*/ 19 h 199"/>
                        <a:gd name="T60" fmla="*/ 408 w 440"/>
                        <a:gd name="T61" fmla="*/ 119 h 199"/>
                        <a:gd name="T62" fmla="*/ 408 w 440"/>
                        <a:gd name="T63" fmla="*/ 199 h 19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</a:cxnLst>
                      <a:rect l="0" t="0" r="r" b="b"/>
                      <a:pathLst>
                        <a:path w="440" h="199">
                          <a:moveTo>
                            <a:pt x="408" y="199"/>
                          </a:moveTo>
                          <a:lnTo>
                            <a:pt x="408" y="199"/>
                          </a:lnTo>
                          <a:lnTo>
                            <a:pt x="408" y="193"/>
                          </a:lnTo>
                          <a:lnTo>
                            <a:pt x="410" y="195"/>
                          </a:lnTo>
                          <a:lnTo>
                            <a:pt x="410" y="191"/>
                          </a:lnTo>
                          <a:lnTo>
                            <a:pt x="414" y="193"/>
                          </a:lnTo>
                          <a:lnTo>
                            <a:pt x="414" y="187"/>
                          </a:lnTo>
                          <a:lnTo>
                            <a:pt x="415" y="191"/>
                          </a:lnTo>
                          <a:lnTo>
                            <a:pt x="415" y="185"/>
                          </a:lnTo>
                          <a:lnTo>
                            <a:pt x="417" y="187"/>
                          </a:lnTo>
                          <a:lnTo>
                            <a:pt x="417" y="184"/>
                          </a:lnTo>
                          <a:lnTo>
                            <a:pt x="421" y="185"/>
                          </a:lnTo>
                          <a:lnTo>
                            <a:pt x="421" y="180"/>
                          </a:lnTo>
                          <a:lnTo>
                            <a:pt x="423" y="184"/>
                          </a:lnTo>
                          <a:lnTo>
                            <a:pt x="423" y="178"/>
                          </a:lnTo>
                          <a:lnTo>
                            <a:pt x="427" y="182"/>
                          </a:lnTo>
                          <a:lnTo>
                            <a:pt x="427" y="180"/>
                          </a:lnTo>
                          <a:lnTo>
                            <a:pt x="427" y="176"/>
                          </a:lnTo>
                          <a:lnTo>
                            <a:pt x="431" y="178"/>
                          </a:lnTo>
                          <a:lnTo>
                            <a:pt x="431" y="172"/>
                          </a:lnTo>
                          <a:lnTo>
                            <a:pt x="432" y="174"/>
                          </a:lnTo>
                          <a:lnTo>
                            <a:pt x="432" y="170"/>
                          </a:lnTo>
                          <a:lnTo>
                            <a:pt x="434" y="172"/>
                          </a:lnTo>
                          <a:lnTo>
                            <a:pt x="434" y="167"/>
                          </a:lnTo>
                          <a:lnTo>
                            <a:pt x="436" y="170"/>
                          </a:lnTo>
                          <a:lnTo>
                            <a:pt x="436" y="165"/>
                          </a:lnTo>
                          <a:lnTo>
                            <a:pt x="438" y="165"/>
                          </a:lnTo>
                          <a:lnTo>
                            <a:pt x="440" y="95"/>
                          </a:lnTo>
                          <a:lnTo>
                            <a:pt x="37" y="0"/>
                          </a:lnTo>
                          <a:lnTo>
                            <a:pt x="0" y="19"/>
                          </a:lnTo>
                          <a:lnTo>
                            <a:pt x="408" y="119"/>
                          </a:lnTo>
                          <a:lnTo>
                            <a:pt x="408" y="199"/>
                          </a:lnTo>
                          <a:close/>
                        </a:path>
                      </a:pathLst>
                    </a:custGeom>
                    <a:solidFill>
                      <a:srgbClr val="D8C9B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306" name="Freeform 42"/>
                  <p:cNvSpPr>
                    <a:spLocks/>
                  </p:cNvSpPr>
                  <p:nvPr/>
                </p:nvSpPr>
                <p:spPr bwMode="auto">
                  <a:xfrm>
                    <a:off x="4992" y="2596"/>
                    <a:ext cx="448" cy="109"/>
                  </a:xfrm>
                  <a:custGeom>
                    <a:avLst/>
                    <a:gdLst>
                      <a:gd name="T0" fmla="*/ 0 w 408"/>
                      <a:gd name="T1" fmla="*/ 0 h 98"/>
                      <a:gd name="T2" fmla="*/ 406 w 408"/>
                      <a:gd name="T3" fmla="*/ 98 h 98"/>
                      <a:gd name="T4" fmla="*/ 408 w 408"/>
                      <a:gd name="T5" fmla="*/ 96 h 98"/>
                      <a:gd name="T6" fmla="*/ 4 w 408"/>
                      <a:gd name="T7" fmla="*/ 0 h 98"/>
                      <a:gd name="T8" fmla="*/ 0 w 408"/>
                      <a:gd name="T9" fmla="*/ 0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98">
                        <a:moveTo>
                          <a:pt x="0" y="0"/>
                        </a:moveTo>
                        <a:lnTo>
                          <a:pt x="406" y="98"/>
                        </a:lnTo>
                        <a:lnTo>
                          <a:pt x="408" y="96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0C0A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8001" cap="flat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07" name="Group 43"/>
              <p:cNvGrpSpPr>
                <a:grpSpLocks/>
              </p:cNvGrpSpPr>
              <p:nvPr/>
            </p:nvGrpSpPr>
            <p:grpSpPr bwMode="auto">
              <a:xfrm>
                <a:off x="4740" y="3412"/>
                <a:ext cx="445" cy="426"/>
                <a:chOff x="4432" y="3361"/>
                <a:chExt cx="400" cy="383"/>
              </a:xfrm>
            </p:grpSpPr>
            <p:sp>
              <p:nvSpPr>
                <p:cNvPr id="11308" name="Freeform 44"/>
                <p:cNvSpPr>
                  <a:spLocks/>
                </p:cNvSpPr>
                <p:nvPr/>
              </p:nvSpPr>
              <p:spPr bwMode="auto">
                <a:xfrm>
                  <a:off x="4635" y="3372"/>
                  <a:ext cx="93" cy="72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9" name="Freeform 45"/>
                <p:cNvSpPr>
                  <a:spLocks/>
                </p:cNvSpPr>
                <p:nvPr/>
              </p:nvSpPr>
              <p:spPr bwMode="auto">
                <a:xfrm>
                  <a:off x="4669" y="3388"/>
                  <a:ext cx="11" cy="13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0" name="Freeform 46"/>
                <p:cNvSpPr>
                  <a:spLocks/>
                </p:cNvSpPr>
                <p:nvPr/>
              </p:nvSpPr>
              <p:spPr bwMode="auto">
                <a:xfrm>
                  <a:off x="4669" y="3399"/>
                  <a:ext cx="11" cy="13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1" name="Freeform 47"/>
                <p:cNvSpPr>
                  <a:spLocks noEditPoints="1"/>
                </p:cNvSpPr>
                <p:nvPr/>
              </p:nvSpPr>
              <p:spPr bwMode="auto">
                <a:xfrm>
                  <a:off x="4718" y="3396"/>
                  <a:ext cx="57" cy="82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2" name="Freeform 48"/>
                <p:cNvSpPr>
                  <a:spLocks noEditPoints="1"/>
                </p:cNvSpPr>
                <p:nvPr/>
              </p:nvSpPr>
              <p:spPr bwMode="auto">
                <a:xfrm>
                  <a:off x="4643" y="3366"/>
                  <a:ext cx="59" cy="81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3" name="Freeform 49"/>
                <p:cNvSpPr>
                  <a:spLocks/>
                </p:cNvSpPr>
                <p:nvPr/>
              </p:nvSpPr>
              <p:spPr bwMode="auto">
                <a:xfrm>
                  <a:off x="4432" y="3437"/>
                  <a:ext cx="237" cy="307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4" name="Freeform 50"/>
                <p:cNvSpPr>
                  <a:spLocks/>
                </p:cNvSpPr>
                <p:nvPr/>
              </p:nvSpPr>
              <p:spPr bwMode="auto">
                <a:xfrm>
                  <a:off x="4665" y="3423"/>
                  <a:ext cx="167" cy="321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5" name="Freeform 51"/>
                <p:cNvSpPr>
                  <a:spLocks/>
                </p:cNvSpPr>
                <p:nvPr/>
              </p:nvSpPr>
              <p:spPr bwMode="auto">
                <a:xfrm>
                  <a:off x="4432" y="3361"/>
                  <a:ext cx="400" cy="186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6" name="Freeform 52"/>
                <p:cNvSpPr>
                  <a:spLocks/>
                </p:cNvSpPr>
                <p:nvPr/>
              </p:nvSpPr>
              <p:spPr bwMode="auto">
                <a:xfrm>
                  <a:off x="4460" y="3371"/>
                  <a:ext cx="178" cy="71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7" name="Freeform 53"/>
                <p:cNvSpPr>
                  <a:spLocks/>
                </p:cNvSpPr>
                <p:nvPr/>
              </p:nvSpPr>
              <p:spPr bwMode="auto">
                <a:xfrm>
                  <a:off x="4637" y="3371"/>
                  <a:ext cx="170" cy="59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8" name="Freeform 54"/>
                <p:cNvSpPr>
                  <a:spLocks/>
                </p:cNvSpPr>
                <p:nvPr/>
              </p:nvSpPr>
              <p:spPr bwMode="auto">
                <a:xfrm>
                  <a:off x="4468" y="3430"/>
                  <a:ext cx="334" cy="9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9" name="Freeform 55"/>
                <p:cNvSpPr>
                  <a:spLocks/>
                </p:cNvSpPr>
                <p:nvPr/>
              </p:nvSpPr>
              <p:spPr bwMode="auto">
                <a:xfrm>
                  <a:off x="4453" y="3460"/>
                  <a:ext cx="34" cy="160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0" name="Freeform 56"/>
                <p:cNvSpPr>
                  <a:spLocks/>
                </p:cNvSpPr>
                <p:nvPr/>
              </p:nvSpPr>
              <p:spPr bwMode="auto">
                <a:xfrm>
                  <a:off x="4482" y="3615"/>
                  <a:ext cx="169" cy="108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E9D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1" name="Freeform 57"/>
                <p:cNvSpPr>
                  <a:spLocks/>
                </p:cNvSpPr>
                <p:nvPr/>
              </p:nvSpPr>
              <p:spPr bwMode="auto">
                <a:xfrm>
                  <a:off x="4460" y="3464"/>
                  <a:ext cx="193" cy="259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58"/>
                <p:cNvSpPr>
                  <a:spLocks/>
                </p:cNvSpPr>
                <p:nvPr/>
              </p:nvSpPr>
              <p:spPr bwMode="auto">
                <a:xfrm>
                  <a:off x="4794" y="3441"/>
                  <a:ext cx="29" cy="157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5C55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3" name="Freeform 59"/>
                <p:cNvSpPr>
                  <a:spLocks/>
                </p:cNvSpPr>
                <p:nvPr/>
              </p:nvSpPr>
              <p:spPr bwMode="auto">
                <a:xfrm>
                  <a:off x="4676" y="3596"/>
                  <a:ext cx="123" cy="125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4" name="Freeform 60"/>
                <p:cNvSpPr>
                  <a:spLocks/>
                </p:cNvSpPr>
                <p:nvPr/>
              </p:nvSpPr>
              <p:spPr bwMode="auto">
                <a:xfrm>
                  <a:off x="4676" y="3441"/>
                  <a:ext cx="147" cy="273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25" name="Group 61"/>
              <p:cNvGrpSpPr>
                <a:grpSpLocks/>
              </p:cNvGrpSpPr>
              <p:nvPr/>
            </p:nvGrpSpPr>
            <p:grpSpPr bwMode="auto">
              <a:xfrm>
                <a:off x="4700" y="3225"/>
                <a:ext cx="447" cy="429"/>
                <a:chOff x="2622" y="3342"/>
                <a:chExt cx="524" cy="503"/>
              </a:xfrm>
            </p:grpSpPr>
            <p:sp>
              <p:nvSpPr>
                <p:cNvPr id="11326" name="Freeform 62"/>
                <p:cNvSpPr>
                  <a:spLocks/>
                </p:cNvSpPr>
                <p:nvPr/>
              </p:nvSpPr>
              <p:spPr bwMode="auto">
                <a:xfrm>
                  <a:off x="2836" y="3442"/>
                  <a:ext cx="310" cy="397"/>
                </a:xfrm>
                <a:custGeom>
                  <a:avLst/>
                  <a:gdLst>
                    <a:gd name="T0" fmla="*/ 237 w 282"/>
                    <a:gd name="T1" fmla="*/ 217 h 362"/>
                    <a:gd name="T2" fmla="*/ 4 w 282"/>
                    <a:gd name="T3" fmla="*/ 362 h 362"/>
                    <a:gd name="T4" fmla="*/ 0 w 282"/>
                    <a:gd name="T5" fmla="*/ 128 h 362"/>
                    <a:gd name="T6" fmla="*/ 282 w 282"/>
                    <a:gd name="T7" fmla="*/ 0 h 362"/>
                    <a:gd name="T8" fmla="*/ 237 w 282"/>
                    <a:gd name="T9" fmla="*/ 217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2">
                      <a:moveTo>
                        <a:pt x="237" y="217"/>
                      </a:moveTo>
                      <a:lnTo>
                        <a:pt x="4" y="362"/>
                      </a:lnTo>
                      <a:lnTo>
                        <a:pt x="0" y="128"/>
                      </a:lnTo>
                      <a:lnTo>
                        <a:pt x="282" y="0"/>
                      </a:lnTo>
                      <a:lnTo>
                        <a:pt x="237" y="217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7" name="Freeform 63"/>
                <p:cNvSpPr>
                  <a:spLocks/>
                </p:cNvSpPr>
                <p:nvPr/>
              </p:nvSpPr>
              <p:spPr bwMode="auto">
                <a:xfrm>
                  <a:off x="2625" y="3427"/>
                  <a:ext cx="218" cy="418"/>
                </a:xfrm>
                <a:custGeom>
                  <a:avLst/>
                  <a:gdLst>
                    <a:gd name="T0" fmla="*/ 0 w 198"/>
                    <a:gd name="T1" fmla="*/ 0 h 381"/>
                    <a:gd name="T2" fmla="*/ 194 w 198"/>
                    <a:gd name="T3" fmla="*/ 147 h 381"/>
                    <a:gd name="T4" fmla="*/ 198 w 198"/>
                    <a:gd name="T5" fmla="*/ 381 h 381"/>
                    <a:gd name="T6" fmla="*/ 34 w 198"/>
                    <a:gd name="T7" fmla="*/ 213 h 381"/>
                    <a:gd name="T8" fmla="*/ 0 w 198"/>
                    <a:gd name="T9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1">
                      <a:moveTo>
                        <a:pt x="0" y="0"/>
                      </a:moveTo>
                      <a:lnTo>
                        <a:pt x="194" y="147"/>
                      </a:lnTo>
                      <a:lnTo>
                        <a:pt x="198" y="381"/>
                      </a:lnTo>
                      <a:lnTo>
                        <a:pt x="34" y="2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8" name="Freeform 64"/>
                <p:cNvSpPr>
                  <a:spLocks/>
                </p:cNvSpPr>
                <p:nvPr/>
              </p:nvSpPr>
              <p:spPr bwMode="auto">
                <a:xfrm>
                  <a:off x="2622" y="3342"/>
                  <a:ext cx="524" cy="241"/>
                </a:xfrm>
                <a:custGeom>
                  <a:avLst/>
                  <a:gdLst>
                    <a:gd name="T0" fmla="*/ 476 w 476"/>
                    <a:gd name="T1" fmla="*/ 91 h 219"/>
                    <a:gd name="T2" fmla="*/ 232 w 476"/>
                    <a:gd name="T3" fmla="*/ 0 h 219"/>
                    <a:gd name="T4" fmla="*/ 0 w 476"/>
                    <a:gd name="T5" fmla="*/ 72 h 219"/>
                    <a:gd name="T6" fmla="*/ 194 w 476"/>
                    <a:gd name="T7" fmla="*/ 219 h 219"/>
                    <a:gd name="T8" fmla="*/ 476 w 476"/>
                    <a:gd name="T9" fmla="*/ 91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19">
                      <a:moveTo>
                        <a:pt x="476" y="91"/>
                      </a:moveTo>
                      <a:lnTo>
                        <a:pt x="232" y="0"/>
                      </a:lnTo>
                      <a:lnTo>
                        <a:pt x="0" y="72"/>
                      </a:lnTo>
                      <a:lnTo>
                        <a:pt x="194" y="219"/>
                      </a:lnTo>
                      <a:lnTo>
                        <a:pt x="476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9" name="Freeform 65"/>
                <p:cNvSpPr>
                  <a:spLocks/>
                </p:cNvSpPr>
                <p:nvPr/>
              </p:nvSpPr>
              <p:spPr bwMode="auto">
                <a:xfrm>
                  <a:off x="2875" y="3354"/>
                  <a:ext cx="233" cy="93"/>
                </a:xfrm>
                <a:custGeom>
                  <a:avLst/>
                  <a:gdLst>
                    <a:gd name="T0" fmla="*/ 212 w 212"/>
                    <a:gd name="T1" fmla="*/ 80 h 84"/>
                    <a:gd name="T2" fmla="*/ 0 w 212"/>
                    <a:gd name="T3" fmla="*/ 0 h 84"/>
                    <a:gd name="T4" fmla="*/ 2 w 212"/>
                    <a:gd name="T5" fmla="*/ 6 h 84"/>
                    <a:gd name="T6" fmla="*/ 202 w 212"/>
                    <a:gd name="T7" fmla="*/ 84 h 84"/>
                    <a:gd name="T8" fmla="*/ 212 w 212"/>
                    <a:gd name="T9" fmla="*/ 8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4">
                      <a:moveTo>
                        <a:pt x="212" y="8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02" y="84"/>
                      </a:lnTo>
                      <a:lnTo>
                        <a:pt x="212" y="8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B9A279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0" name="Freeform 66"/>
                <p:cNvSpPr>
                  <a:spLocks/>
                </p:cNvSpPr>
                <p:nvPr/>
              </p:nvSpPr>
              <p:spPr bwMode="auto">
                <a:xfrm>
                  <a:off x="2656" y="3354"/>
                  <a:ext cx="221" cy="76"/>
                </a:xfrm>
                <a:custGeom>
                  <a:avLst/>
                  <a:gdLst>
                    <a:gd name="T0" fmla="*/ 200 w 202"/>
                    <a:gd name="T1" fmla="*/ 0 h 68"/>
                    <a:gd name="T2" fmla="*/ 0 w 202"/>
                    <a:gd name="T3" fmla="*/ 65 h 68"/>
                    <a:gd name="T4" fmla="*/ 6 w 202"/>
                    <a:gd name="T5" fmla="*/ 68 h 68"/>
                    <a:gd name="T6" fmla="*/ 202 w 202"/>
                    <a:gd name="T7" fmla="*/ 6 h 68"/>
                    <a:gd name="T8" fmla="*/ 200 w 202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68">
                      <a:moveTo>
                        <a:pt x="200" y="0"/>
                      </a:moveTo>
                      <a:lnTo>
                        <a:pt x="0" y="65"/>
                      </a:lnTo>
                      <a:lnTo>
                        <a:pt x="6" y="68"/>
                      </a:lnTo>
                      <a:lnTo>
                        <a:pt x="202" y="6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1" name="Freeform 67"/>
                <p:cNvSpPr>
                  <a:spLocks/>
                </p:cNvSpPr>
                <p:nvPr/>
              </p:nvSpPr>
              <p:spPr bwMode="auto">
                <a:xfrm>
                  <a:off x="2662" y="3430"/>
                  <a:ext cx="435" cy="130"/>
                </a:xfrm>
                <a:custGeom>
                  <a:avLst/>
                  <a:gdLst>
                    <a:gd name="T0" fmla="*/ 396 w 396"/>
                    <a:gd name="T1" fmla="*/ 16 h 119"/>
                    <a:gd name="T2" fmla="*/ 164 w 396"/>
                    <a:gd name="T3" fmla="*/ 119 h 119"/>
                    <a:gd name="T4" fmla="*/ 0 w 396"/>
                    <a:gd name="T5" fmla="*/ 0 h 119"/>
                    <a:gd name="T6" fmla="*/ 0 w 396"/>
                    <a:gd name="T7" fmla="*/ 0 h 119"/>
                    <a:gd name="T8" fmla="*/ 164 w 396"/>
                    <a:gd name="T9" fmla="*/ 116 h 119"/>
                    <a:gd name="T10" fmla="*/ 396 w 396"/>
                    <a:gd name="T11" fmla="*/ 16 h 119"/>
                    <a:gd name="T12" fmla="*/ 396 w 396"/>
                    <a:gd name="T13" fmla="*/ 16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6" h="119">
                      <a:moveTo>
                        <a:pt x="396" y="16"/>
                      </a:moveTo>
                      <a:lnTo>
                        <a:pt x="164" y="119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4" y="116"/>
                      </a:lnTo>
                      <a:lnTo>
                        <a:pt x="396" y="16"/>
                      </a:lnTo>
                      <a:lnTo>
                        <a:pt x="396" y="16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C4B39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2" name="Freeform 68"/>
                <p:cNvSpPr>
                  <a:spLocks/>
                </p:cNvSpPr>
                <p:nvPr/>
              </p:nvSpPr>
              <p:spPr bwMode="auto">
                <a:xfrm>
                  <a:off x="3072" y="3468"/>
                  <a:ext cx="46" cy="209"/>
                </a:xfrm>
                <a:custGeom>
                  <a:avLst/>
                  <a:gdLst>
                    <a:gd name="T0" fmla="*/ 41 w 41"/>
                    <a:gd name="T1" fmla="*/ 0 h 191"/>
                    <a:gd name="T2" fmla="*/ 5 w 41"/>
                    <a:gd name="T3" fmla="*/ 191 h 191"/>
                    <a:gd name="T4" fmla="*/ 0 w 41"/>
                    <a:gd name="T5" fmla="*/ 185 h 191"/>
                    <a:gd name="T6" fmla="*/ 32 w 41"/>
                    <a:gd name="T7" fmla="*/ 6 h 191"/>
                    <a:gd name="T8" fmla="*/ 41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41" y="0"/>
                      </a:moveTo>
                      <a:lnTo>
                        <a:pt x="5" y="191"/>
                      </a:lnTo>
                      <a:lnTo>
                        <a:pt x="0" y="185"/>
                      </a:lnTo>
                      <a:lnTo>
                        <a:pt x="32" y="6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3" name="Freeform 69"/>
                <p:cNvSpPr>
                  <a:spLocks/>
                </p:cNvSpPr>
                <p:nvPr/>
              </p:nvSpPr>
              <p:spPr bwMode="auto">
                <a:xfrm>
                  <a:off x="2858" y="3670"/>
                  <a:ext cx="220" cy="145"/>
                </a:xfrm>
                <a:custGeom>
                  <a:avLst/>
                  <a:gdLst>
                    <a:gd name="T0" fmla="*/ 0 w 200"/>
                    <a:gd name="T1" fmla="*/ 131 h 131"/>
                    <a:gd name="T2" fmla="*/ 200 w 200"/>
                    <a:gd name="T3" fmla="*/ 6 h 131"/>
                    <a:gd name="T4" fmla="*/ 195 w 200"/>
                    <a:gd name="T5" fmla="*/ 0 h 131"/>
                    <a:gd name="T6" fmla="*/ 0 w 200"/>
                    <a:gd name="T7" fmla="*/ 123 h 131"/>
                    <a:gd name="T8" fmla="*/ 0 w 200"/>
                    <a:gd name="T9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131">
                      <a:moveTo>
                        <a:pt x="0" y="131"/>
                      </a:moveTo>
                      <a:lnTo>
                        <a:pt x="200" y="6"/>
                      </a:lnTo>
                      <a:lnTo>
                        <a:pt x="195" y="0"/>
                      </a:lnTo>
                      <a:lnTo>
                        <a:pt x="0" y="123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4" name="Freeform 70"/>
                <p:cNvSpPr>
                  <a:spLocks/>
                </p:cNvSpPr>
                <p:nvPr/>
              </p:nvSpPr>
              <p:spPr bwMode="auto">
                <a:xfrm>
                  <a:off x="2858" y="3474"/>
                  <a:ext cx="250" cy="341"/>
                </a:xfrm>
                <a:custGeom>
                  <a:avLst/>
                  <a:gdLst>
                    <a:gd name="T0" fmla="*/ 227 w 227"/>
                    <a:gd name="T1" fmla="*/ 0 h 310"/>
                    <a:gd name="T2" fmla="*/ 0 w 227"/>
                    <a:gd name="T3" fmla="*/ 110 h 310"/>
                    <a:gd name="T4" fmla="*/ 0 w 227"/>
                    <a:gd name="T5" fmla="*/ 310 h 310"/>
                    <a:gd name="T6" fmla="*/ 0 w 227"/>
                    <a:gd name="T7" fmla="*/ 310 h 310"/>
                    <a:gd name="T8" fmla="*/ 2 w 227"/>
                    <a:gd name="T9" fmla="*/ 111 h 310"/>
                    <a:gd name="T10" fmla="*/ 227 w 227"/>
                    <a:gd name="T11" fmla="*/ 0 h 310"/>
                    <a:gd name="T12" fmla="*/ 227 w 227"/>
                    <a:gd name="T13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7" h="310">
                      <a:moveTo>
                        <a:pt x="227" y="0"/>
                      </a:moveTo>
                      <a:lnTo>
                        <a:pt x="0" y="110"/>
                      </a:lnTo>
                      <a:lnTo>
                        <a:pt x="0" y="310"/>
                      </a:lnTo>
                      <a:lnTo>
                        <a:pt x="0" y="310"/>
                      </a:lnTo>
                      <a:lnTo>
                        <a:pt x="2" y="111"/>
                      </a:lnTo>
                      <a:lnTo>
                        <a:pt x="227" y="0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5" name="Freeform 71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37" cy="203"/>
                </a:xfrm>
                <a:custGeom>
                  <a:avLst/>
                  <a:gdLst>
                    <a:gd name="T0" fmla="*/ 0 w 34"/>
                    <a:gd name="T1" fmla="*/ 0 h 185"/>
                    <a:gd name="T2" fmla="*/ 28 w 34"/>
                    <a:gd name="T3" fmla="*/ 185 h 185"/>
                    <a:gd name="T4" fmla="*/ 34 w 34"/>
                    <a:gd name="T5" fmla="*/ 183 h 185"/>
                    <a:gd name="T6" fmla="*/ 8 w 34"/>
                    <a:gd name="T7" fmla="*/ 7 h 185"/>
                    <a:gd name="T8" fmla="*/ 0 w 34"/>
                    <a:gd name="T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5">
                      <a:moveTo>
                        <a:pt x="0" y="0"/>
                      </a:moveTo>
                      <a:lnTo>
                        <a:pt x="28" y="185"/>
                      </a:lnTo>
                      <a:lnTo>
                        <a:pt x="34" y="183"/>
                      </a:lnTo>
                      <a:lnTo>
                        <a:pt x="8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6" name="Freeform 72"/>
                <p:cNvSpPr>
                  <a:spLocks/>
                </p:cNvSpPr>
                <p:nvPr/>
              </p:nvSpPr>
              <p:spPr bwMode="auto">
                <a:xfrm>
                  <a:off x="2668" y="3653"/>
                  <a:ext cx="161" cy="163"/>
                </a:xfrm>
                <a:custGeom>
                  <a:avLst/>
                  <a:gdLst>
                    <a:gd name="T0" fmla="*/ 77 w 77"/>
                    <a:gd name="T1" fmla="*/ 79 h 79"/>
                    <a:gd name="T2" fmla="*/ 77 w 77"/>
                    <a:gd name="T3" fmla="*/ 74 h 79"/>
                    <a:gd name="T4" fmla="*/ 3 w 77"/>
                    <a:gd name="T5" fmla="*/ 0 h 79"/>
                    <a:gd name="T6" fmla="*/ 0 w 77"/>
                    <a:gd name="T7" fmla="*/ 1 h 79"/>
                    <a:gd name="T8" fmla="*/ 77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77" y="79"/>
                      </a:moveTo>
                      <a:cubicBezTo>
                        <a:pt x="77" y="79"/>
                        <a:pt x="77" y="74"/>
                        <a:pt x="77" y="7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77" y="79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7" name="Freeform 73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191" cy="355"/>
                </a:xfrm>
                <a:custGeom>
                  <a:avLst/>
                  <a:gdLst>
                    <a:gd name="T0" fmla="*/ 174 w 174"/>
                    <a:gd name="T1" fmla="*/ 323 h 323"/>
                    <a:gd name="T2" fmla="*/ 170 w 174"/>
                    <a:gd name="T3" fmla="*/ 132 h 323"/>
                    <a:gd name="T4" fmla="*/ 0 w 174"/>
                    <a:gd name="T5" fmla="*/ 0 h 323"/>
                    <a:gd name="T6" fmla="*/ 8 w 174"/>
                    <a:gd name="T7" fmla="*/ 7 h 323"/>
                    <a:gd name="T8" fmla="*/ 168 w 174"/>
                    <a:gd name="T9" fmla="*/ 132 h 323"/>
                    <a:gd name="T10" fmla="*/ 174 w 174"/>
                    <a:gd name="T11" fmla="*/ 323 h 323"/>
                    <a:gd name="T12" fmla="*/ 174 w 174"/>
                    <a:gd name="T13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3">
                      <a:moveTo>
                        <a:pt x="174" y="323"/>
                      </a:moveTo>
                      <a:lnTo>
                        <a:pt x="170" y="132"/>
                      </a:lnTo>
                      <a:lnTo>
                        <a:pt x="0" y="0"/>
                      </a:lnTo>
                      <a:lnTo>
                        <a:pt x="8" y="7"/>
                      </a:lnTo>
                      <a:lnTo>
                        <a:pt x="168" y="132"/>
                      </a:lnTo>
                      <a:lnTo>
                        <a:pt x="174" y="323"/>
                      </a:lnTo>
                      <a:lnTo>
                        <a:pt x="174" y="323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D4BA9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38" name="Group 74"/>
              <p:cNvGrpSpPr>
                <a:grpSpLocks/>
              </p:cNvGrpSpPr>
              <p:nvPr/>
            </p:nvGrpSpPr>
            <p:grpSpPr bwMode="auto">
              <a:xfrm>
                <a:off x="4720" y="2994"/>
                <a:ext cx="445" cy="426"/>
                <a:chOff x="3878" y="2568"/>
                <a:chExt cx="522" cy="500"/>
              </a:xfrm>
            </p:grpSpPr>
            <p:sp>
              <p:nvSpPr>
                <p:cNvPr id="11339" name="Freeform 75"/>
                <p:cNvSpPr>
                  <a:spLocks/>
                </p:cNvSpPr>
                <p:nvPr/>
              </p:nvSpPr>
              <p:spPr bwMode="auto">
                <a:xfrm>
                  <a:off x="4143" y="2582"/>
                  <a:ext cx="122" cy="94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0"/>
                  </a:srgbClr>
                </a:solidFill>
                <a:ln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0" name="Freeform 76"/>
                <p:cNvSpPr>
                  <a:spLocks/>
                </p:cNvSpPr>
                <p:nvPr/>
              </p:nvSpPr>
              <p:spPr bwMode="auto">
                <a:xfrm>
                  <a:off x="4188" y="2603"/>
                  <a:ext cx="14" cy="17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1" name="Freeform 77"/>
                <p:cNvSpPr>
                  <a:spLocks/>
                </p:cNvSpPr>
                <p:nvPr/>
              </p:nvSpPr>
              <p:spPr bwMode="auto">
                <a:xfrm>
                  <a:off x="4188" y="2617"/>
                  <a:ext cx="14" cy="17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2" name="Freeform 78"/>
                <p:cNvSpPr>
                  <a:spLocks noEditPoints="1"/>
                </p:cNvSpPr>
                <p:nvPr/>
              </p:nvSpPr>
              <p:spPr bwMode="auto">
                <a:xfrm>
                  <a:off x="4251" y="2613"/>
                  <a:ext cx="75" cy="107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3" name="Freeform 79"/>
                <p:cNvSpPr>
                  <a:spLocks noEditPoints="1"/>
                </p:cNvSpPr>
                <p:nvPr/>
              </p:nvSpPr>
              <p:spPr bwMode="auto">
                <a:xfrm>
                  <a:off x="4154" y="2574"/>
                  <a:ext cx="77" cy="106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4" name="Freeform 80"/>
                <p:cNvSpPr>
                  <a:spLocks/>
                </p:cNvSpPr>
                <p:nvPr/>
              </p:nvSpPr>
              <p:spPr bwMode="auto">
                <a:xfrm>
                  <a:off x="3878" y="2667"/>
                  <a:ext cx="310" cy="401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5" name="Freeform 81"/>
                <p:cNvSpPr>
                  <a:spLocks/>
                </p:cNvSpPr>
                <p:nvPr/>
              </p:nvSpPr>
              <p:spPr bwMode="auto">
                <a:xfrm>
                  <a:off x="4182" y="2648"/>
                  <a:ext cx="218" cy="420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6" name="Freeform 82"/>
                <p:cNvSpPr>
                  <a:spLocks/>
                </p:cNvSpPr>
                <p:nvPr/>
              </p:nvSpPr>
              <p:spPr bwMode="auto">
                <a:xfrm>
                  <a:off x="3878" y="2568"/>
                  <a:ext cx="522" cy="242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7" name="Freeform 83"/>
                <p:cNvSpPr>
                  <a:spLocks/>
                </p:cNvSpPr>
                <p:nvPr/>
              </p:nvSpPr>
              <p:spPr bwMode="auto">
                <a:xfrm>
                  <a:off x="3915" y="2581"/>
                  <a:ext cx="232" cy="92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8" name="Freeform 84"/>
                <p:cNvSpPr>
                  <a:spLocks/>
                </p:cNvSpPr>
                <p:nvPr/>
              </p:nvSpPr>
              <p:spPr bwMode="auto">
                <a:xfrm>
                  <a:off x="4146" y="2581"/>
                  <a:ext cx="222" cy="77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9" name="Freeform 85"/>
                <p:cNvSpPr>
                  <a:spLocks/>
                </p:cNvSpPr>
                <p:nvPr/>
              </p:nvSpPr>
              <p:spPr bwMode="auto">
                <a:xfrm>
                  <a:off x="3925" y="2658"/>
                  <a:ext cx="436" cy="12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0" name="Freeform 86"/>
                <p:cNvSpPr>
                  <a:spLocks/>
                </p:cNvSpPr>
                <p:nvPr/>
              </p:nvSpPr>
              <p:spPr bwMode="auto">
                <a:xfrm>
                  <a:off x="3905" y="2697"/>
                  <a:ext cx="45" cy="209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1" name="Freeform 87"/>
                <p:cNvSpPr>
                  <a:spLocks/>
                </p:cNvSpPr>
                <p:nvPr/>
              </p:nvSpPr>
              <p:spPr bwMode="auto">
                <a:xfrm>
                  <a:off x="3943" y="2899"/>
                  <a:ext cx="221" cy="141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2" name="Freeform 88"/>
                <p:cNvSpPr>
                  <a:spLocks/>
                </p:cNvSpPr>
                <p:nvPr/>
              </p:nvSpPr>
              <p:spPr bwMode="auto">
                <a:xfrm>
                  <a:off x="3915" y="2702"/>
                  <a:ext cx="252" cy="338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3" name="Freeform 89"/>
                <p:cNvSpPr>
                  <a:spLocks/>
                </p:cNvSpPr>
                <p:nvPr/>
              </p:nvSpPr>
              <p:spPr bwMode="auto">
                <a:xfrm>
                  <a:off x="4351" y="2672"/>
                  <a:ext cx="38" cy="205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4" name="Freeform 90"/>
                <p:cNvSpPr>
                  <a:spLocks/>
                </p:cNvSpPr>
                <p:nvPr/>
              </p:nvSpPr>
              <p:spPr bwMode="auto">
                <a:xfrm>
                  <a:off x="4197" y="2874"/>
                  <a:ext cx="160" cy="164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5" name="Freeform 91"/>
                <p:cNvSpPr>
                  <a:spLocks/>
                </p:cNvSpPr>
                <p:nvPr/>
              </p:nvSpPr>
              <p:spPr bwMode="auto">
                <a:xfrm>
                  <a:off x="4197" y="2672"/>
                  <a:ext cx="192" cy="357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431" name="AutoShape 167"/>
          <p:cNvSpPr>
            <a:spLocks noChangeAspect="1" noChangeArrowheads="1" noTextEdit="1"/>
          </p:cNvSpPr>
          <p:nvPr/>
        </p:nvSpPr>
        <p:spPr bwMode="auto">
          <a:xfrm>
            <a:off x="10045700" y="1968500"/>
            <a:ext cx="28098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TextBox 99"/>
          <p:cNvSpPr txBox="1"/>
          <p:nvPr/>
        </p:nvSpPr>
        <p:spPr>
          <a:xfrm>
            <a:off x="623294" y="235882"/>
            <a:ext cx="5479398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二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、对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《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标准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》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的几点理解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83360" y="6497884"/>
            <a:ext cx="2133600" cy="268139"/>
          </a:xfrm>
        </p:spPr>
        <p:txBody>
          <a:bodyPr/>
          <a:lstStyle/>
          <a:p>
            <a:fld id="{BEB59C2B-9A79-46B5-B274-79CBDE3B55CD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975688" y="6510002"/>
            <a:ext cx="2133600" cy="259941"/>
          </a:xfrm>
        </p:spPr>
        <p:txBody>
          <a:bodyPr/>
          <a:lstStyle/>
          <a:p>
            <a:fld id="{6C8A70CD-916F-434B-AEBF-BEF599FF749D}" type="slidenum">
              <a:rPr lang="en-US" altLang="zh-CN" smtClean="0"/>
              <a:pPr/>
              <a:t>16</a:t>
            </a:fld>
            <a:endParaRPr lang="en-US" altLang="zh-CN"/>
          </a:p>
        </p:txBody>
      </p:sp>
      <p:sp>
        <p:nvSpPr>
          <p:cNvPr id="95" name="TextBox 94"/>
          <p:cNvSpPr txBox="1"/>
          <p:nvPr/>
        </p:nvSpPr>
        <p:spPr>
          <a:xfrm>
            <a:off x="842480" y="1124744"/>
            <a:ext cx="6943416" cy="6463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5</a:t>
            </a:r>
            <a:r>
              <a:rPr lang="en-US" altLang="zh-CN" sz="2400" dirty="0"/>
              <a:t>. </a:t>
            </a:r>
            <a:r>
              <a:rPr lang="zh-CN" altLang="en-US" sz="2400" dirty="0"/>
              <a:t>良好的心理素质，足以承受各种压力</a:t>
            </a:r>
            <a:r>
              <a:rPr lang="zh-CN" altLang="en-US" sz="2400" dirty="0" smtClean="0"/>
              <a:t>；</a:t>
            </a:r>
            <a:endParaRPr lang="zh-CN" altLang="en-US" sz="2400" dirty="0"/>
          </a:p>
        </p:txBody>
      </p:sp>
      <p:sp>
        <p:nvSpPr>
          <p:cNvPr id="96" name="TextBox 95"/>
          <p:cNvSpPr txBox="1"/>
          <p:nvPr/>
        </p:nvSpPr>
        <p:spPr>
          <a:xfrm>
            <a:off x="843420" y="1968384"/>
            <a:ext cx="7008725" cy="6463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6</a:t>
            </a:r>
            <a:r>
              <a:rPr lang="en-US" altLang="zh-CN" sz="2400" dirty="0" smtClean="0"/>
              <a:t>. </a:t>
            </a:r>
            <a:r>
              <a:rPr lang="zh-CN" altLang="en-US" sz="2400" dirty="0" smtClean="0"/>
              <a:t>个性</a:t>
            </a:r>
            <a:r>
              <a:rPr lang="zh-CN" altLang="en-US" sz="2400" dirty="0"/>
              <a:t>溶入共性之中，优良的团队意识</a:t>
            </a:r>
            <a:r>
              <a:rPr lang="zh-CN" altLang="en-US" sz="2400" dirty="0" smtClean="0"/>
              <a:t>；</a:t>
            </a:r>
            <a:endParaRPr lang="zh-CN" altLang="en-US" sz="2400" dirty="0"/>
          </a:p>
        </p:txBody>
      </p:sp>
      <p:sp>
        <p:nvSpPr>
          <p:cNvPr id="97" name="TextBox 96"/>
          <p:cNvSpPr txBox="1"/>
          <p:nvPr/>
        </p:nvSpPr>
        <p:spPr>
          <a:xfrm>
            <a:off x="892066" y="2750923"/>
            <a:ext cx="7008725" cy="6463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7.  </a:t>
            </a:r>
            <a:r>
              <a:rPr lang="zh-CN" altLang="en-US" sz="2400" dirty="0" smtClean="0"/>
              <a:t>敏锐</a:t>
            </a:r>
            <a:r>
              <a:rPr lang="zh-CN" altLang="en-US" sz="2400" dirty="0"/>
              <a:t>的大局意识和是非感</a:t>
            </a:r>
            <a:r>
              <a:rPr lang="zh-CN" altLang="en-US" sz="2400" dirty="0" smtClean="0"/>
              <a:t>；</a:t>
            </a:r>
            <a:endParaRPr lang="zh-CN" altLang="en-US" sz="2400" dirty="0"/>
          </a:p>
        </p:txBody>
      </p:sp>
      <p:sp>
        <p:nvSpPr>
          <p:cNvPr id="98" name="标题 2"/>
          <p:cNvSpPr>
            <a:spLocks noGrp="1"/>
          </p:cNvSpPr>
          <p:nvPr>
            <p:ph type="title"/>
          </p:nvPr>
        </p:nvSpPr>
        <p:spPr>
          <a:xfrm>
            <a:off x="1532660" y="3596240"/>
            <a:ext cx="7128791" cy="692157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/>
                </a:solidFill>
              </a:rPr>
              <a:t>8.  </a:t>
            </a:r>
            <a:r>
              <a:rPr lang="zh-CN" altLang="en-US" dirty="0" smtClean="0">
                <a:solidFill>
                  <a:schemeClr val="tx1"/>
                </a:solidFill>
              </a:rPr>
              <a:t>充分的自信</a:t>
            </a:r>
            <a:r>
              <a:rPr lang="en-US" altLang="zh-CN" dirty="0" smtClean="0">
                <a:solidFill>
                  <a:schemeClr val="tx1"/>
                </a:solidFill>
              </a:rPr>
              <a:t>——</a:t>
            </a:r>
            <a:r>
              <a:rPr lang="zh-CN" altLang="en-US" dirty="0" smtClean="0">
                <a:solidFill>
                  <a:schemeClr val="tx1"/>
                </a:solidFill>
              </a:rPr>
              <a:t>我们山东大学的老师是最优秀的！</a:t>
            </a:r>
            <a:r>
              <a:rPr lang="en-US" altLang="zh-CN" dirty="0" smtClean="0">
                <a:solidFill>
                  <a:schemeClr val="tx1"/>
                </a:solidFill>
              </a:rPr>
              <a:t>  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6096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66" name="Group 402"/>
          <p:cNvGrpSpPr>
            <a:grpSpLocks/>
          </p:cNvGrpSpPr>
          <p:nvPr/>
        </p:nvGrpSpPr>
        <p:grpSpPr bwMode="auto">
          <a:xfrm>
            <a:off x="-71054" y="3775918"/>
            <a:ext cx="1824038" cy="2877412"/>
            <a:chOff x="4691" y="2553"/>
            <a:chExt cx="1149" cy="1620"/>
          </a:xfrm>
        </p:grpSpPr>
        <p:grpSp>
          <p:nvGrpSpPr>
            <p:cNvPr id="11273" name="Group 9"/>
            <p:cNvGrpSpPr>
              <a:grpSpLocks/>
            </p:cNvGrpSpPr>
            <p:nvPr/>
          </p:nvGrpSpPr>
          <p:grpSpPr bwMode="auto">
            <a:xfrm>
              <a:off x="5042" y="3530"/>
              <a:ext cx="561" cy="643"/>
              <a:chOff x="5250" y="3618"/>
              <a:chExt cx="658" cy="754"/>
            </a:xfrm>
          </p:grpSpPr>
          <p:sp>
            <p:nvSpPr>
              <p:cNvPr id="11274" name="Freeform 10"/>
              <p:cNvSpPr>
                <a:spLocks/>
              </p:cNvSpPr>
              <p:nvPr/>
            </p:nvSpPr>
            <p:spPr bwMode="auto">
              <a:xfrm>
                <a:off x="5494" y="3714"/>
                <a:ext cx="414" cy="658"/>
              </a:xfrm>
              <a:custGeom>
                <a:avLst/>
                <a:gdLst>
                  <a:gd name="T0" fmla="*/ 0 w 414"/>
                  <a:gd name="T1" fmla="*/ 188 h 658"/>
                  <a:gd name="T2" fmla="*/ 414 w 414"/>
                  <a:gd name="T3" fmla="*/ 0 h 658"/>
                  <a:gd name="T4" fmla="*/ 390 w 414"/>
                  <a:gd name="T5" fmla="*/ 450 h 658"/>
                  <a:gd name="T6" fmla="*/ 2 w 414"/>
                  <a:gd name="T7" fmla="*/ 658 h 658"/>
                  <a:gd name="T8" fmla="*/ 0 w 414"/>
                  <a:gd name="T9" fmla="*/ 188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658">
                    <a:moveTo>
                      <a:pt x="0" y="188"/>
                    </a:moveTo>
                    <a:lnTo>
                      <a:pt x="414" y="0"/>
                    </a:lnTo>
                    <a:lnTo>
                      <a:pt x="390" y="450"/>
                    </a:lnTo>
                    <a:lnTo>
                      <a:pt x="2" y="658"/>
                    </a:lnTo>
                    <a:lnTo>
                      <a:pt x="0" y="188"/>
                    </a:lnTo>
                    <a:close/>
                  </a:path>
                </a:pathLst>
              </a:custGeom>
              <a:solidFill>
                <a:srgbClr val="6C5938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5" name="Freeform 11"/>
              <p:cNvSpPr>
                <a:spLocks/>
              </p:cNvSpPr>
              <p:nvPr/>
            </p:nvSpPr>
            <p:spPr bwMode="auto">
              <a:xfrm>
                <a:off x="5250" y="3618"/>
                <a:ext cx="253" cy="746"/>
              </a:xfrm>
              <a:custGeom>
                <a:avLst/>
                <a:gdLst>
                  <a:gd name="T0" fmla="*/ 253 w 253"/>
                  <a:gd name="T1" fmla="*/ 276 h 746"/>
                  <a:gd name="T2" fmla="*/ 0 w 253"/>
                  <a:gd name="T3" fmla="*/ 0 h 746"/>
                  <a:gd name="T4" fmla="*/ 24 w 253"/>
                  <a:gd name="T5" fmla="*/ 518 h 746"/>
                  <a:gd name="T6" fmla="*/ 251 w 253"/>
                  <a:gd name="T7" fmla="*/ 746 h 746"/>
                  <a:gd name="T8" fmla="*/ 253 w 253"/>
                  <a:gd name="T9" fmla="*/ 27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46">
                    <a:moveTo>
                      <a:pt x="253" y="276"/>
                    </a:moveTo>
                    <a:lnTo>
                      <a:pt x="0" y="0"/>
                    </a:lnTo>
                    <a:lnTo>
                      <a:pt x="24" y="518"/>
                    </a:lnTo>
                    <a:lnTo>
                      <a:pt x="251" y="746"/>
                    </a:lnTo>
                    <a:lnTo>
                      <a:pt x="253" y="276"/>
                    </a:lnTo>
                    <a:close/>
                  </a:path>
                </a:pathLst>
              </a:custGeom>
              <a:solidFill>
                <a:srgbClr val="B39A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6" name="Group 12"/>
            <p:cNvGrpSpPr>
              <a:grpSpLocks/>
            </p:cNvGrpSpPr>
            <p:nvPr/>
          </p:nvGrpSpPr>
          <p:grpSpPr bwMode="auto">
            <a:xfrm>
              <a:off x="4782" y="3685"/>
              <a:ext cx="378" cy="305"/>
              <a:chOff x="4612" y="3798"/>
              <a:chExt cx="444" cy="358"/>
            </a:xfrm>
          </p:grpSpPr>
          <p:sp>
            <p:nvSpPr>
              <p:cNvPr id="11277" name="Freeform 13"/>
              <p:cNvSpPr>
                <a:spLocks/>
              </p:cNvSpPr>
              <p:nvPr/>
            </p:nvSpPr>
            <p:spPr bwMode="auto">
              <a:xfrm>
                <a:off x="4862" y="3798"/>
                <a:ext cx="194" cy="358"/>
              </a:xfrm>
              <a:custGeom>
                <a:avLst/>
                <a:gdLst>
                  <a:gd name="T0" fmla="*/ 0 w 194"/>
                  <a:gd name="T1" fmla="*/ 176 h 358"/>
                  <a:gd name="T2" fmla="*/ 178 w 194"/>
                  <a:gd name="T3" fmla="*/ 0 h 358"/>
                  <a:gd name="T4" fmla="*/ 194 w 194"/>
                  <a:gd name="T5" fmla="*/ 186 h 358"/>
                  <a:gd name="T6" fmla="*/ 20 w 194"/>
                  <a:gd name="T7" fmla="*/ 358 h 358"/>
                  <a:gd name="T8" fmla="*/ 0 w 194"/>
                  <a:gd name="T9" fmla="*/ 176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358">
                    <a:moveTo>
                      <a:pt x="0" y="176"/>
                    </a:moveTo>
                    <a:lnTo>
                      <a:pt x="178" y="0"/>
                    </a:lnTo>
                    <a:lnTo>
                      <a:pt x="194" y="186"/>
                    </a:lnTo>
                    <a:lnTo>
                      <a:pt x="20" y="35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9B8E7B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14"/>
              <p:cNvSpPr>
                <a:spLocks/>
              </p:cNvSpPr>
              <p:nvPr/>
            </p:nvSpPr>
            <p:spPr bwMode="auto">
              <a:xfrm>
                <a:off x="4612" y="3818"/>
                <a:ext cx="266" cy="330"/>
              </a:xfrm>
              <a:custGeom>
                <a:avLst/>
                <a:gdLst>
                  <a:gd name="T0" fmla="*/ 0 w 266"/>
                  <a:gd name="T1" fmla="*/ 0 h 330"/>
                  <a:gd name="T2" fmla="*/ 250 w 266"/>
                  <a:gd name="T3" fmla="*/ 164 h 330"/>
                  <a:gd name="T4" fmla="*/ 266 w 266"/>
                  <a:gd name="T5" fmla="*/ 330 h 330"/>
                  <a:gd name="T6" fmla="*/ 2 w 266"/>
                  <a:gd name="T7" fmla="*/ 162 h 330"/>
                  <a:gd name="T8" fmla="*/ 0 w 266"/>
                  <a:gd name="T9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30">
                    <a:moveTo>
                      <a:pt x="0" y="0"/>
                    </a:moveTo>
                    <a:lnTo>
                      <a:pt x="250" y="164"/>
                    </a:lnTo>
                    <a:lnTo>
                      <a:pt x="266" y="330"/>
                    </a:lnTo>
                    <a:lnTo>
                      <a:pt x="2" y="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A4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81" name="Oval 17"/>
            <p:cNvSpPr>
              <a:spLocks noChangeArrowheads="1"/>
            </p:cNvSpPr>
            <p:nvPr/>
          </p:nvSpPr>
          <p:spPr bwMode="auto">
            <a:xfrm>
              <a:off x="4691" y="3548"/>
              <a:ext cx="619" cy="373"/>
            </a:xfrm>
            <a:prstGeom prst="ellipse">
              <a:avLst/>
            </a:prstGeom>
            <a:gradFill rotWithShape="1">
              <a:gsLst>
                <a:gs pos="0">
                  <a:srgbClr val="828282">
                    <a:alpha val="60001"/>
                  </a:srgbClr>
                </a:gs>
                <a:gs pos="100000">
                  <a:srgbClr val="828282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665" name="Group 401"/>
            <p:cNvGrpSpPr>
              <a:grpSpLocks/>
            </p:cNvGrpSpPr>
            <p:nvPr/>
          </p:nvGrpSpPr>
          <p:grpSpPr bwMode="auto">
            <a:xfrm>
              <a:off x="4693" y="2553"/>
              <a:ext cx="1147" cy="1302"/>
              <a:chOff x="4693" y="2553"/>
              <a:chExt cx="1147" cy="1302"/>
            </a:xfrm>
          </p:grpSpPr>
          <p:sp>
            <p:nvSpPr>
              <p:cNvPr id="11280" name="Oval 16"/>
              <p:cNvSpPr>
                <a:spLocks noChangeArrowheads="1"/>
              </p:cNvSpPr>
              <p:nvPr/>
            </p:nvSpPr>
            <p:spPr bwMode="auto">
              <a:xfrm>
                <a:off x="4693" y="3438"/>
                <a:ext cx="1147" cy="417"/>
              </a:xfrm>
              <a:prstGeom prst="ellipse">
                <a:avLst/>
              </a:prstGeom>
              <a:gradFill rotWithShape="1">
                <a:gsLst>
                  <a:gs pos="0">
                    <a:srgbClr val="828282">
                      <a:alpha val="80000"/>
                    </a:srgbClr>
                  </a:gs>
                  <a:gs pos="100000">
                    <a:srgbClr val="828282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1282" name="Group 18"/>
              <p:cNvGrpSpPr>
                <a:grpSpLocks/>
              </p:cNvGrpSpPr>
              <p:nvPr/>
            </p:nvGrpSpPr>
            <p:grpSpPr bwMode="auto">
              <a:xfrm>
                <a:off x="5009" y="3031"/>
                <a:ext cx="637" cy="737"/>
                <a:chOff x="4933" y="3016"/>
                <a:chExt cx="747" cy="864"/>
              </a:xfrm>
            </p:grpSpPr>
            <p:sp>
              <p:nvSpPr>
                <p:cNvPr id="11283" name="Freeform 19"/>
                <p:cNvSpPr>
                  <a:spLocks/>
                </p:cNvSpPr>
                <p:nvPr/>
              </p:nvSpPr>
              <p:spPr bwMode="auto">
                <a:xfrm>
                  <a:off x="4933" y="3016"/>
                  <a:ext cx="747" cy="285"/>
                </a:xfrm>
                <a:custGeom>
                  <a:avLst/>
                  <a:gdLst>
                    <a:gd name="T0" fmla="*/ 680 w 680"/>
                    <a:gd name="T1" fmla="*/ 140 h 259"/>
                    <a:gd name="T2" fmla="*/ 387 w 680"/>
                    <a:gd name="T3" fmla="*/ 0 h 259"/>
                    <a:gd name="T4" fmla="*/ 0 w 680"/>
                    <a:gd name="T5" fmla="*/ 68 h 259"/>
                    <a:gd name="T6" fmla="*/ 246 w 680"/>
                    <a:gd name="T7" fmla="*/ 259 h 259"/>
                    <a:gd name="T8" fmla="*/ 680 w 680"/>
                    <a:gd name="T9" fmla="*/ 14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" h="259">
                      <a:moveTo>
                        <a:pt x="680" y="140"/>
                      </a:moveTo>
                      <a:lnTo>
                        <a:pt x="387" y="0"/>
                      </a:lnTo>
                      <a:lnTo>
                        <a:pt x="0" y="68"/>
                      </a:lnTo>
                      <a:lnTo>
                        <a:pt x="246" y="259"/>
                      </a:lnTo>
                      <a:lnTo>
                        <a:pt x="680" y="140"/>
                      </a:lnTo>
                      <a:close/>
                    </a:path>
                  </a:pathLst>
                </a:custGeom>
                <a:solidFill>
                  <a:srgbClr val="AC92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4" name="Freeform 20"/>
                <p:cNvSpPr>
                  <a:spLocks/>
                </p:cNvSpPr>
                <p:nvPr/>
              </p:nvSpPr>
              <p:spPr bwMode="auto">
                <a:xfrm>
                  <a:off x="4933" y="3091"/>
                  <a:ext cx="297" cy="789"/>
                </a:xfrm>
                <a:custGeom>
                  <a:avLst/>
                  <a:gdLst>
                    <a:gd name="T0" fmla="*/ 47 w 270"/>
                    <a:gd name="T1" fmla="*/ 463 h 718"/>
                    <a:gd name="T2" fmla="*/ 270 w 270"/>
                    <a:gd name="T3" fmla="*/ 718 h 718"/>
                    <a:gd name="T4" fmla="*/ 246 w 270"/>
                    <a:gd name="T5" fmla="*/ 191 h 718"/>
                    <a:gd name="T6" fmla="*/ 0 w 270"/>
                    <a:gd name="T7" fmla="*/ 0 h 718"/>
                    <a:gd name="T8" fmla="*/ 47 w 270"/>
                    <a:gd name="T9" fmla="*/ 463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718">
                      <a:moveTo>
                        <a:pt x="47" y="463"/>
                      </a:moveTo>
                      <a:lnTo>
                        <a:pt x="270" y="718"/>
                      </a:lnTo>
                      <a:lnTo>
                        <a:pt x="246" y="191"/>
                      </a:lnTo>
                      <a:lnTo>
                        <a:pt x="0" y="0"/>
                      </a:lnTo>
                      <a:lnTo>
                        <a:pt x="47" y="463"/>
                      </a:lnTo>
                      <a:close/>
                    </a:path>
                  </a:pathLst>
                </a:custGeom>
                <a:solidFill>
                  <a:srgbClr val="B39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5" name="Freeform 21"/>
                <p:cNvSpPr>
                  <a:spLocks/>
                </p:cNvSpPr>
                <p:nvPr/>
              </p:nvSpPr>
              <p:spPr bwMode="auto">
                <a:xfrm>
                  <a:off x="5203" y="3171"/>
                  <a:ext cx="477" cy="709"/>
                </a:xfrm>
                <a:custGeom>
                  <a:avLst/>
                  <a:gdLst>
                    <a:gd name="T0" fmla="*/ 400 w 434"/>
                    <a:gd name="T1" fmla="*/ 478 h 646"/>
                    <a:gd name="T2" fmla="*/ 434 w 434"/>
                    <a:gd name="T3" fmla="*/ 0 h 646"/>
                    <a:gd name="T4" fmla="*/ 0 w 434"/>
                    <a:gd name="T5" fmla="*/ 119 h 646"/>
                    <a:gd name="T6" fmla="*/ 24 w 434"/>
                    <a:gd name="T7" fmla="*/ 646 h 646"/>
                    <a:gd name="T8" fmla="*/ 400 w 434"/>
                    <a:gd name="T9" fmla="*/ 478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4" h="646">
                      <a:moveTo>
                        <a:pt x="400" y="478"/>
                      </a:moveTo>
                      <a:lnTo>
                        <a:pt x="434" y="0"/>
                      </a:lnTo>
                      <a:lnTo>
                        <a:pt x="0" y="119"/>
                      </a:lnTo>
                      <a:lnTo>
                        <a:pt x="24" y="646"/>
                      </a:lnTo>
                      <a:lnTo>
                        <a:pt x="400" y="478"/>
                      </a:lnTo>
                      <a:close/>
                    </a:path>
                  </a:pathLst>
                </a:custGeom>
                <a:solidFill>
                  <a:srgbClr val="A88B58"/>
                </a:solidFill>
                <a:ln w="8001" cap="flat">
                  <a:solidFill>
                    <a:srgbClr val="B0966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6" name="Freeform 22"/>
                <p:cNvSpPr>
                  <a:spLocks/>
                </p:cNvSpPr>
                <p:nvPr/>
              </p:nvSpPr>
              <p:spPr bwMode="auto">
                <a:xfrm>
                  <a:off x="5055" y="3080"/>
                  <a:ext cx="483" cy="221"/>
                </a:xfrm>
                <a:custGeom>
                  <a:avLst/>
                  <a:gdLst>
                    <a:gd name="T0" fmla="*/ 32 w 440"/>
                    <a:gd name="T1" fmla="*/ 199 h 201"/>
                    <a:gd name="T2" fmla="*/ 32 w 440"/>
                    <a:gd name="T3" fmla="*/ 201 h 201"/>
                    <a:gd name="T4" fmla="*/ 32 w 440"/>
                    <a:gd name="T5" fmla="*/ 195 h 201"/>
                    <a:gd name="T6" fmla="*/ 28 w 440"/>
                    <a:gd name="T7" fmla="*/ 197 h 201"/>
                    <a:gd name="T8" fmla="*/ 28 w 440"/>
                    <a:gd name="T9" fmla="*/ 191 h 201"/>
                    <a:gd name="T10" fmla="*/ 26 w 440"/>
                    <a:gd name="T11" fmla="*/ 193 h 201"/>
                    <a:gd name="T12" fmla="*/ 26 w 440"/>
                    <a:gd name="T13" fmla="*/ 189 h 201"/>
                    <a:gd name="T14" fmla="*/ 22 w 440"/>
                    <a:gd name="T15" fmla="*/ 191 h 201"/>
                    <a:gd name="T16" fmla="*/ 22 w 440"/>
                    <a:gd name="T17" fmla="*/ 185 h 201"/>
                    <a:gd name="T18" fmla="*/ 20 w 440"/>
                    <a:gd name="T19" fmla="*/ 189 h 201"/>
                    <a:gd name="T20" fmla="*/ 20 w 440"/>
                    <a:gd name="T21" fmla="*/ 184 h 201"/>
                    <a:gd name="T22" fmla="*/ 18 w 440"/>
                    <a:gd name="T23" fmla="*/ 187 h 201"/>
                    <a:gd name="T24" fmla="*/ 18 w 440"/>
                    <a:gd name="T25" fmla="*/ 182 h 201"/>
                    <a:gd name="T26" fmla="*/ 17 w 440"/>
                    <a:gd name="T27" fmla="*/ 184 h 201"/>
                    <a:gd name="T28" fmla="*/ 17 w 440"/>
                    <a:gd name="T29" fmla="*/ 180 h 201"/>
                    <a:gd name="T30" fmla="*/ 13 w 440"/>
                    <a:gd name="T31" fmla="*/ 184 h 201"/>
                    <a:gd name="T32" fmla="*/ 11 w 440"/>
                    <a:gd name="T33" fmla="*/ 182 h 201"/>
                    <a:gd name="T34" fmla="*/ 11 w 440"/>
                    <a:gd name="T35" fmla="*/ 176 h 201"/>
                    <a:gd name="T36" fmla="*/ 9 w 440"/>
                    <a:gd name="T37" fmla="*/ 180 h 201"/>
                    <a:gd name="T38" fmla="*/ 9 w 440"/>
                    <a:gd name="T39" fmla="*/ 174 h 201"/>
                    <a:gd name="T40" fmla="*/ 7 w 440"/>
                    <a:gd name="T41" fmla="*/ 176 h 201"/>
                    <a:gd name="T42" fmla="*/ 7 w 440"/>
                    <a:gd name="T43" fmla="*/ 170 h 201"/>
                    <a:gd name="T44" fmla="*/ 5 w 440"/>
                    <a:gd name="T45" fmla="*/ 172 h 201"/>
                    <a:gd name="T46" fmla="*/ 5 w 440"/>
                    <a:gd name="T47" fmla="*/ 167 h 201"/>
                    <a:gd name="T48" fmla="*/ 1 w 440"/>
                    <a:gd name="T49" fmla="*/ 170 h 201"/>
                    <a:gd name="T50" fmla="*/ 1 w 440"/>
                    <a:gd name="T51" fmla="*/ 165 h 201"/>
                    <a:gd name="T52" fmla="*/ 0 w 440"/>
                    <a:gd name="T53" fmla="*/ 167 h 201"/>
                    <a:gd name="T54" fmla="*/ 0 w 440"/>
                    <a:gd name="T55" fmla="*/ 95 h 201"/>
                    <a:gd name="T56" fmla="*/ 400 w 440"/>
                    <a:gd name="T57" fmla="*/ 0 h 201"/>
                    <a:gd name="T58" fmla="*/ 440 w 440"/>
                    <a:gd name="T59" fmla="*/ 19 h 201"/>
                    <a:gd name="T60" fmla="*/ 32 w 440"/>
                    <a:gd name="T61" fmla="*/ 119 h 201"/>
                    <a:gd name="T62" fmla="*/ 32 w 440"/>
                    <a:gd name="T63" fmla="*/ 199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0" h="201">
                      <a:moveTo>
                        <a:pt x="32" y="199"/>
                      </a:moveTo>
                      <a:lnTo>
                        <a:pt x="32" y="201"/>
                      </a:lnTo>
                      <a:lnTo>
                        <a:pt x="32" y="195"/>
                      </a:lnTo>
                      <a:lnTo>
                        <a:pt x="28" y="197"/>
                      </a:lnTo>
                      <a:lnTo>
                        <a:pt x="28" y="191"/>
                      </a:lnTo>
                      <a:lnTo>
                        <a:pt x="26" y="193"/>
                      </a:lnTo>
                      <a:lnTo>
                        <a:pt x="26" y="189"/>
                      </a:lnTo>
                      <a:lnTo>
                        <a:pt x="22" y="191"/>
                      </a:lnTo>
                      <a:lnTo>
                        <a:pt x="22" y="185"/>
                      </a:lnTo>
                      <a:lnTo>
                        <a:pt x="20" y="189"/>
                      </a:lnTo>
                      <a:lnTo>
                        <a:pt x="20" y="184"/>
                      </a:lnTo>
                      <a:lnTo>
                        <a:pt x="18" y="187"/>
                      </a:lnTo>
                      <a:lnTo>
                        <a:pt x="18" y="182"/>
                      </a:lnTo>
                      <a:lnTo>
                        <a:pt x="17" y="184"/>
                      </a:lnTo>
                      <a:lnTo>
                        <a:pt x="17" y="180"/>
                      </a:lnTo>
                      <a:lnTo>
                        <a:pt x="13" y="184"/>
                      </a:lnTo>
                      <a:lnTo>
                        <a:pt x="11" y="182"/>
                      </a:lnTo>
                      <a:lnTo>
                        <a:pt x="11" y="176"/>
                      </a:lnTo>
                      <a:lnTo>
                        <a:pt x="9" y="180"/>
                      </a:lnTo>
                      <a:lnTo>
                        <a:pt x="9" y="174"/>
                      </a:lnTo>
                      <a:lnTo>
                        <a:pt x="7" y="176"/>
                      </a:lnTo>
                      <a:lnTo>
                        <a:pt x="7" y="170"/>
                      </a:lnTo>
                      <a:lnTo>
                        <a:pt x="5" y="172"/>
                      </a:lnTo>
                      <a:lnTo>
                        <a:pt x="5" y="167"/>
                      </a:lnTo>
                      <a:lnTo>
                        <a:pt x="1" y="170"/>
                      </a:lnTo>
                      <a:lnTo>
                        <a:pt x="1" y="165"/>
                      </a:lnTo>
                      <a:lnTo>
                        <a:pt x="0" y="167"/>
                      </a:lnTo>
                      <a:lnTo>
                        <a:pt x="0" y="95"/>
                      </a:lnTo>
                      <a:lnTo>
                        <a:pt x="400" y="0"/>
                      </a:lnTo>
                      <a:lnTo>
                        <a:pt x="440" y="19"/>
                      </a:lnTo>
                      <a:lnTo>
                        <a:pt x="32" y="119"/>
                      </a:lnTo>
                      <a:lnTo>
                        <a:pt x="32" y="199"/>
                      </a:lnTo>
                      <a:close/>
                    </a:path>
                  </a:pathLst>
                </a:custGeom>
                <a:solidFill>
                  <a:srgbClr val="D8C9B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7" name="Freeform 23"/>
                <p:cNvSpPr>
                  <a:spLocks/>
                </p:cNvSpPr>
                <p:nvPr/>
              </p:nvSpPr>
              <p:spPr bwMode="auto">
                <a:xfrm>
                  <a:off x="5073" y="3091"/>
                  <a:ext cx="445" cy="108"/>
                </a:xfrm>
                <a:custGeom>
                  <a:avLst/>
                  <a:gdLst>
                    <a:gd name="T0" fmla="*/ 406 w 406"/>
                    <a:gd name="T1" fmla="*/ 2 h 98"/>
                    <a:gd name="T2" fmla="*/ 1 w 406"/>
                    <a:gd name="T3" fmla="*/ 98 h 98"/>
                    <a:gd name="T4" fmla="*/ 0 w 406"/>
                    <a:gd name="T5" fmla="*/ 96 h 98"/>
                    <a:gd name="T6" fmla="*/ 404 w 406"/>
                    <a:gd name="T7" fmla="*/ 0 h 98"/>
                    <a:gd name="T8" fmla="*/ 406 w 406"/>
                    <a:gd name="T9" fmla="*/ 2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6" h="98">
                      <a:moveTo>
                        <a:pt x="406" y="2"/>
                      </a:moveTo>
                      <a:lnTo>
                        <a:pt x="1" y="98"/>
                      </a:lnTo>
                      <a:lnTo>
                        <a:pt x="0" y="96"/>
                      </a:lnTo>
                      <a:lnTo>
                        <a:pt x="404" y="0"/>
                      </a:lnTo>
                      <a:lnTo>
                        <a:pt x="406" y="2"/>
                      </a:lnTo>
                      <a:close/>
                    </a:path>
                  </a:pathLst>
                </a:custGeom>
                <a:solidFill>
                  <a:srgbClr val="D0C0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8" name="Freeform 24"/>
                <p:cNvSpPr>
                  <a:spLocks/>
                </p:cNvSpPr>
                <p:nvPr/>
              </p:nvSpPr>
              <p:spPr bwMode="auto">
                <a:xfrm>
                  <a:off x="5577" y="3637"/>
                  <a:ext cx="17" cy="14"/>
                </a:xfrm>
                <a:custGeom>
                  <a:avLst/>
                  <a:gdLst>
                    <a:gd name="T0" fmla="*/ 5 w 8"/>
                    <a:gd name="T1" fmla="*/ 6 h 7"/>
                    <a:gd name="T2" fmla="*/ 1 w 8"/>
                    <a:gd name="T3" fmla="*/ 6 h 7"/>
                    <a:gd name="T4" fmla="*/ 4 w 8"/>
                    <a:gd name="T5" fmla="*/ 1 h 7"/>
                    <a:gd name="T6" fmla="*/ 7 w 8"/>
                    <a:gd name="T7" fmla="*/ 1 h 7"/>
                    <a:gd name="T8" fmla="*/ 5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5" y="6"/>
                      </a:moveTo>
                      <a:cubicBezTo>
                        <a:pt x="3" y="7"/>
                        <a:pt x="2" y="7"/>
                        <a:pt x="1" y="6"/>
                      </a:cubicBezTo>
                      <a:cubicBezTo>
                        <a:pt x="0" y="4"/>
                        <a:pt x="2" y="2"/>
                        <a:pt x="4" y="1"/>
                      </a:cubicBezTo>
                      <a:cubicBezTo>
                        <a:pt x="5" y="0"/>
                        <a:pt x="7" y="0"/>
                        <a:pt x="7" y="1"/>
                      </a:cubicBezTo>
                      <a:cubicBezTo>
                        <a:pt x="8" y="3"/>
                        <a:pt x="6" y="5"/>
                        <a:pt x="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9" name="Freeform 25"/>
                <p:cNvSpPr>
                  <a:spLocks/>
                </p:cNvSpPr>
                <p:nvPr/>
              </p:nvSpPr>
              <p:spPr bwMode="auto">
                <a:xfrm>
                  <a:off x="5579" y="3650"/>
                  <a:ext cx="12" cy="18"/>
                </a:xfrm>
                <a:custGeom>
                  <a:avLst/>
                  <a:gdLst>
                    <a:gd name="T0" fmla="*/ 6 w 6"/>
                    <a:gd name="T1" fmla="*/ 2 h 9"/>
                    <a:gd name="T2" fmla="*/ 5 w 6"/>
                    <a:gd name="T3" fmla="*/ 7 h 9"/>
                    <a:gd name="T4" fmla="*/ 0 w 6"/>
                    <a:gd name="T5" fmla="*/ 8 h 9"/>
                    <a:gd name="T6" fmla="*/ 0 w 6"/>
                    <a:gd name="T7" fmla="*/ 5 h 9"/>
                    <a:gd name="T8" fmla="*/ 6 w 6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6" y="2"/>
                      </a:moveTo>
                      <a:cubicBezTo>
                        <a:pt x="6" y="3"/>
                        <a:pt x="6" y="5"/>
                        <a:pt x="5" y="7"/>
                      </a:cubicBezTo>
                      <a:cubicBezTo>
                        <a:pt x="3" y="8"/>
                        <a:pt x="1" y="9"/>
                        <a:pt x="0" y="8"/>
                      </a:cubicBez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1" y="2"/>
                        <a:pt x="4" y="0"/>
                        <a:pt x="6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0" name="Freeform 26"/>
                <p:cNvSpPr>
                  <a:spLocks noEditPoints="1"/>
                </p:cNvSpPr>
                <p:nvPr/>
              </p:nvSpPr>
              <p:spPr bwMode="auto">
                <a:xfrm>
                  <a:off x="5451" y="3647"/>
                  <a:ext cx="78" cy="107"/>
                </a:xfrm>
                <a:custGeom>
                  <a:avLst/>
                  <a:gdLst>
                    <a:gd name="T0" fmla="*/ 9 w 37"/>
                    <a:gd name="T1" fmla="*/ 48 h 52"/>
                    <a:gd name="T2" fmla="*/ 13 w 37"/>
                    <a:gd name="T3" fmla="*/ 38 h 52"/>
                    <a:gd name="T4" fmla="*/ 21 w 37"/>
                    <a:gd name="T5" fmla="*/ 42 h 52"/>
                    <a:gd name="T6" fmla="*/ 33 w 37"/>
                    <a:gd name="T7" fmla="*/ 38 h 52"/>
                    <a:gd name="T8" fmla="*/ 36 w 37"/>
                    <a:gd name="T9" fmla="*/ 10 h 52"/>
                    <a:gd name="T10" fmla="*/ 32 w 37"/>
                    <a:gd name="T11" fmla="*/ 6 h 52"/>
                    <a:gd name="T12" fmla="*/ 35 w 37"/>
                    <a:gd name="T13" fmla="*/ 7 h 52"/>
                    <a:gd name="T14" fmla="*/ 1 w 37"/>
                    <a:gd name="T15" fmla="*/ 14 h 52"/>
                    <a:gd name="T16" fmla="*/ 32 w 37"/>
                    <a:gd name="T17" fmla="*/ 3 h 52"/>
                    <a:gd name="T18" fmla="*/ 12 w 37"/>
                    <a:gd name="T19" fmla="*/ 44 h 52"/>
                    <a:gd name="T20" fmla="*/ 2 w 37"/>
                    <a:gd name="T21" fmla="*/ 34 h 52"/>
                    <a:gd name="T22" fmla="*/ 3 w 37"/>
                    <a:gd name="T23" fmla="*/ 37 h 52"/>
                    <a:gd name="T24" fmla="*/ 4 w 37"/>
                    <a:gd name="T25" fmla="*/ 34 h 52"/>
                    <a:gd name="T26" fmla="*/ 3 w 37"/>
                    <a:gd name="T27" fmla="*/ 32 h 52"/>
                    <a:gd name="T28" fmla="*/ 3 w 37"/>
                    <a:gd name="T29" fmla="*/ 26 h 52"/>
                    <a:gd name="T30" fmla="*/ 3 w 37"/>
                    <a:gd name="T31" fmla="*/ 41 h 52"/>
                    <a:gd name="T32" fmla="*/ 4 w 37"/>
                    <a:gd name="T33" fmla="*/ 23 h 52"/>
                    <a:gd name="T34" fmla="*/ 3 w 37"/>
                    <a:gd name="T35" fmla="*/ 17 h 52"/>
                    <a:gd name="T36" fmla="*/ 6 w 37"/>
                    <a:gd name="T37" fmla="*/ 15 h 52"/>
                    <a:gd name="T38" fmla="*/ 10 w 37"/>
                    <a:gd name="T39" fmla="*/ 41 h 52"/>
                    <a:gd name="T40" fmla="*/ 9 w 37"/>
                    <a:gd name="T41" fmla="*/ 20 h 52"/>
                    <a:gd name="T42" fmla="*/ 8 w 37"/>
                    <a:gd name="T43" fmla="*/ 13 h 52"/>
                    <a:gd name="T44" fmla="*/ 13 w 37"/>
                    <a:gd name="T45" fmla="*/ 18 h 52"/>
                    <a:gd name="T46" fmla="*/ 10 w 37"/>
                    <a:gd name="T47" fmla="*/ 20 h 52"/>
                    <a:gd name="T48" fmla="*/ 10 w 37"/>
                    <a:gd name="T49" fmla="*/ 14 h 52"/>
                    <a:gd name="T50" fmla="*/ 12 w 37"/>
                    <a:gd name="T51" fmla="*/ 20 h 52"/>
                    <a:gd name="T52" fmla="*/ 15 w 37"/>
                    <a:gd name="T53" fmla="*/ 15 h 52"/>
                    <a:gd name="T54" fmla="*/ 16 w 37"/>
                    <a:gd name="T55" fmla="*/ 17 h 52"/>
                    <a:gd name="T56" fmla="*/ 18 w 37"/>
                    <a:gd name="T57" fmla="*/ 14 h 52"/>
                    <a:gd name="T58" fmla="*/ 19 w 37"/>
                    <a:gd name="T59" fmla="*/ 12 h 52"/>
                    <a:gd name="T60" fmla="*/ 23 w 37"/>
                    <a:gd name="T61" fmla="*/ 11 h 52"/>
                    <a:gd name="T62" fmla="*/ 25 w 37"/>
                    <a:gd name="T63" fmla="*/ 13 h 52"/>
                    <a:gd name="T64" fmla="*/ 28 w 37"/>
                    <a:gd name="T65" fmla="*/ 11 h 52"/>
                    <a:gd name="T66" fmla="*/ 27 w 37"/>
                    <a:gd name="T67" fmla="*/ 4 h 52"/>
                    <a:gd name="T68" fmla="*/ 29 w 37"/>
                    <a:gd name="T69" fmla="*/ 31 h 52"/>
                    <a:gd name="T70" fmla="*/ 27 w 37"/>
                    <a:gd name="T71" fmla="*/ 12 h 52"/>
                    <a:gd name="T72" fmla="*/ 27 w 37"/>
                    <a:gd name="T73" fmla="*/ 37 h 52"/>
                    <a:gd name="T74" fmla="*/ 32 w 37"/>
                    <a:gd name="T75" fmla="*/ 12 h 52"/>
                    <a:gd name="T76" fmla="*/ 33 w 37"/>
                    <a:gd name="T77" fmla="*/ 30 h 52"/>
                    <a:gd name="T78" fmla="*/ 33 w 37"/>
                    <a:gd name="T79" fmla="*/ 33 h 52"/>
                    <a:gd name="T80" fmla="*/ 33 w 37"/>
                    <a:gd name="T81" fmla="*/ 22 h 52"/>
                    <a:gd name="T82" fmla="*/ 34 w 37"/>
                    <a:gd name="T83" fmla="*/ 17 h 52"/>
                    <a:gd name="T84" fmla="*/ 35 w 37"/>
                    <a:gd name="T85" fmla="*/ 12 h 52"/>
                    <a:gd name="T86" fmla="*/ 34 w 37"/>
                    <a:gd name="T87" fmla="*/ 28 h 52"/>
                    <a:gd name="T88" fmla="*/ 32 w 37"/>
                    <a:gd name="T89" fmla="*/ 34 h 52"/>
                    <a:gd name="T90" fmla="*/ 32 w 37"/>
                    <a:gd name="T91" fmla="*/ 18 h 52"/>
                    <a:gd name="T92" fmla="*/ 29 w 37"/>
                    <a:gd name="T93" fmla="*/ 35 h 52"/>
                    <a:gd name="T94" fmla="*/ 28 w 37"/>
                    <a:gd name="T95" fmla="*/ 38 h 52"/>
                    <a:gd name="T96" fmla="*/ 25 w 37"/>
                    <a:gd name="T97" fmla="*/ 41 h 52"/>
                    <a:gd name="T98" fmla="*/ 23 w 37"/>
                    <a:gd name="T99" fmla="*/ 42 h 52"/>
                    <a:gd name="T100" fmla="*/ 16 w 37"/>
                    <a:gd name="T101" fmla="*/ 39 h 52"/>
                    <a:gd name="T102" fmla="*/ 13 w 37"/>
                    <a:gd name="T103" fmla="*/ 36 h 52"/>
                    <a:gd name="T104" fmla="*/ 10 w 37"/>
                    <a:gd name="T105" fmla="*/ 25 h 52"/>
                    <a:gd name="T106" fmla="*/ 19 w 37"/>
                    <a:gd name="T107" fmla="*/ 38 h 52"/>
                    <a:gd name="T108" fmla="*/ 10 w 37"/>
                    <a:gd name="T109" fmla="*/ 26 h 52"/>
                    <a:gd name="T110" fmla="*/ 9 w 37"/>
                    <a:gd name="T111" fmla="*/ 47 h 52"/>
                    <a:gd name="T112" fmla="*/ 9 w 37"/>
                    <a:gd name="T113" fmla="*/ 44 h 52"/>
                    <a:gd name="T114" fmla="*/ 2 w 37"/>
                    <a:gd name="T115" fmla="*/ 49 h 52"/>
                    <a:gd name="T116" fmla="*/ 3 w 37"/>
                    <a:gd name="T117" fmla="*/ 42 h 52"/>
                    <a:gd name="T118" fmla="*/ 4 w 37"/>
                    <a:gd name="T119" fmla="*/ 49 h 52"/>
                    <a:gd name="T120" fmla="*/ 2 w 37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2">
                      <a:moveTo>
                        <a:pt x="1" y="28"/>
                      </a:move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1" y="30"/>
                        <a:pt x="1" y="30"/>
                        <a:pt x="1" y="31"/>
                      </a:cubicBezTo>
                      <a:cubicBezTo>
                        <a:pt x="0" y="34"/>
                        <a:pt x="1" y="37"/>
                        <a:pt x="1" y="40"/>
                      </a:cubicBezTo>
                      <a:cubicBezTo>
                        <a:pt x="1" y="41"/>
                        <a:pt x="1" y="41"/>
                        <a:pt x="1" y="41"/>
                      </a:cubicBezTo>
                      <a:cubicBezTo>
                        <a:pt x="0" y="43"/>
                        <a:pt x="1" y="45"/>
                        <a:pt x="1" y="47"/>
                      </a:cubicBezTo>
                      <a:cubicBezTo>
                        <a:pt x="1" y="48"/>
                        <a:pt x="1" y="50"/>
                        <a:pt x="1" y="52"/>
                      </a:cubicBezTo>
                      <a:cubicBezTo>
                        <a:pt x="2" y="51"/>
                        <a:pt x="3" y="52"/>
                        <a:pt x="4" y="51"/>
                      </a:cubicBezTo>
                      <a:cubicBezTo>
                        <a:pt x="4" y="50"/>
                        <a:pt x="3" y="51"/>
                        <a:pt x="3" y="51"/>
                      </a:cubicBezTo>
                      <a:cubicBezTo>
                        <a:pt x="3" y="50"/>
                        <a:pt x="4" y="50"/>
                        <a:pt x="4" y="50"/>
                      </a:cubicBezTo>
                      <a:cubicBezTo>
                        <a:pt x="4" y="50"/>
                        <a:pt x="4" y="50"/>
                        <a:pt x="4" y="51"/>
                      </a:cubicBezTo>
                      <a:cubicBezTo>
                        <a:pt x="6" y="51"/>
                        <a:pt x="7" y="49"/>
                        <a:pt x="9" y="49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11" y="48"/>
                        <a:pt x="12" y="47"/>
                        <a:pt x="13" y="47"/>
                      </a:cubicBezTo>
                      <a:cubicBezTo>
                        <a:pt x="12" y="47"/>
                        <a:pt x="12" y="47"/>
                        <a:pt x="11" y="47"/>
                      </a:cubicBezTo>
                      <a:cubicBezTo>
                        <a:pt x="12" y="47"/>
                        <a:pt x="12" y="47"/>
                        <a:pt x="12" y="46"/>
                      </a:cubicBezTo>
                      <a:cubicBezTo>
                        <a:pt x="12" y="46"/>
                        <a:pt x="12" y="45"/>
                        <a:pt x="11" y="44"/>
                      </a:cubicBezTo>
                      <a:cubicBezTo>
                        <a:pt x="12" y="44"/>
                        <a:pt x="13" y="44"/>
                        <a:pt x="13" y="43"/>
                      </a:cubicBezTo>
                      <a:cubicBezTo>
                        <a:pt x="13" y="43"/>
                        <a:pt x="12" y="43"/>
                        <a:pt x="12" y="42"/>
                      </a:cubicBezTo>
                      <a:cubicBezTo>
                        <a:pt x="12" y="42"/>
                        <a:pt x="13" y="42"/>
                        <a:pt x="12" y="41"/>
                      </a:cubicBezTo>
                      <a:cubicBezTo>
                        <a:pt x="12" y="41"/>
                        <a:pt x="12" y="41"/>
                        <a:pt x="12" y="42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0"/>
                        <a:pt x="12" y="41"/>
                        <a:pt x="12" y="41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3" y="40"/>
                        <a:pt x="12" y="40"/>
                        <a:pt x="12" y="40"/>
                      </a:cubicBezTo>
                      <a:cubicBezTo>
                        <a:pt x="12" y="39"/>
                        <a:pt x="13" y="40"/>
                        <a:pt x="13" y="39"/>
                      </a:cubicBezTo>
                      <a:cubicBezTo>
                        <a:pt x="13" y="39"/>
                        <a:pt x="13" y="39"/>
                        <a:pt x="13" y="38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8"/>
                        <a:pt x="13" y="38"/>
                        <a:pt x="13" y="39"/>
                      </a:cubicBezTo>
                      <a:cubicBezTo>
                        <a:pt x="14" y="39"/>
                        <a:pt x="13" y="41"/>
                        <a:pt x="14" y="42"/>
                      </a:cubicBezTo>
                      <a:cubicBezTo>
                        <a:pt x="14" y="42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2" y="44"/>
                      </a:cubicBezTo>
                      <a:cubicBezTo>
                        <a:pt x="12" y="45"/>
                        <a:pt x="13" y="45"/>
                        <a:pt x="13" y="45"/>
                      </a:cubicBezTo>
                      <a:cubicBezTo>
                        <a:pt x="14" y="45"/>
                        <a:pt x="14" y="46"/>
                        <a:pt x="14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4" y="47"/>
                        <a:pt x="16" y="46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7" y="45"/>
                        <a:pt x="17" y="44"/>
                      </a:cubicBezTo>
                      <a:cubicBezTo>
                        <a:pt x="17" y="44"/>
                        <a:pt x="17" y="44"/>
                        <a:pt x="18" y="43"/>
                      </a:cubicBezTo>
                      <a:cubicBezTo>
                        <a:pt x="19" y="43"/>
                        <a:pt x="20" y="43"/>
                        <a:pt x="21" y="42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3"/>
                        <a:pt x="21" y="43"/>
                        <a:pt x="20" y="43"/>
                      </a:cubicBezTo>
                      <a:cubicBezTo>
                        <a:pt x="20" y="43"/>
                        <a:pt x="20" y="43"/>
                        <a:pt x="20" y="44"/>
                      </a:cubicBezTo>
                      <a:cubicBezTo>
                        <a:pt x="20" y="44"/>
                        <a:pt x="21" y="43"/>
                        <a:pt x="22" y="43"/>
                      </a:cubicBezTo>
                      <a:cubicBezTo>
                        <a:pt x="22" y="43"/>
                        <a:pt x="21" y="43"/>
                        <a:pt x="22" y="42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4" y="42"/>
                        <a:pt x="26" y="41"/>
                        <a:pt x="28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39"/>
                        <a:pt x="29" y="39"/>
                        <a:pt x="29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0" y="39"/>
                        <a:pt x="31" y="39"/>
                        <a:pt x="31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3" y="38"/>
                        <a:pt x="32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4" y="38"/>
                        <a:pt x="33" y="37"/>
                        <a:pt x="33" y="37"/>
                      </a:cubicBezTo>
                      <a:cubicBezTo>
                        <a:pt x="34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6" y="36"/>
                        <a:pt x="35" y="36"/>
                        <a:pt x="36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6" y="36"/>
                        <a:pt x="36" y="36"/>
                      </a:cubicBezTo>
                      <a:cubicBezTo>
                        <a:pt x="35" y="34"/>
                        <a:pt x="37" y="31"/>
                        <a:pt x="36" y="30"/>
                      </a:cubicBezTo>
                      <a:cubicBezTo>
                        <a:pt x="36" y="28"/>
                        <a:pt x="36" y="26"/>
                        <a:pt x="36" y="24"/>
                      </a:cubicBezTo>
                      <a:cubicBezTo>
                        <a:pt x="36" y="21"/>
                        <a:pt x="37" y="17"/>
                        <a:pt x="36" y="15"/>
                      </a:cubicBezTo>
                      <a:cubicBezTo>
                        <a:pt x="37" y="12"/>
                        <a:pt x="37" y="10"/>
                        <a:pt x="36" y="8"/>
                      </a:cubicBezTo>
                      <a:cubicBezTo>
                        <a:pt x="36" y="8"/>
                        <a:pt x="36" y="9"/>
                        <a:pt x="36" y="9"/>
                      </a:cubicBezTo>
                      <a:cubicBezTo>
                        <a:pt x="36" y="10"/>
                        <a:pt x="36" y="9"/>
                        <a:pt x="36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6" y="11"/>
                        <a:pt x="36" y="11"/>
                        <a:pt x="35" y="11"/>
                      </a:cubicBezTo>
                      <a:cubicBezTo>
                        <a:pt x="35" y="11"/>
                        <a:pt x="34" y="12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4" y="11"/>
                        <a:pt x="34" y="10"/>
                        <a:pt x="35" y="9"/>
                      </a:cubicBezTo>
                      <a:cubicBezTo>
                        <a:pt x="34" y="10"/>
                        <a:pt x="34" y="10"/>
                        <a:pt x="33" y="10"/>
                      </a:cubicBezTo>
                      <a:cubicBezTo>
                        <a:pt x="33" y="11"/>
                        <a:pt x="32" y="11"/>
                        <a:pt x="32" y="12"/>
                      </a:cubicBezTo>
                      <a:cubicBezTo>
                        <a:pt x="32" y="11"/>
                        <a:pt x="31" y="11"/>
                        <a:pt x="31" y="10"/>
                      </a:cubicBezTo>
                      <a:cubicBezTo>
                        <a:pt x="31" y="10"/>
                        <a:pt x="32" y="11"/>
                        <a:pt x="32" y="11"/>
                      </a:cubicBezTo>
                      <a:cubicBezTo>
                        <a:pt x="33" y="10"/>
                        <a:pt x="32" y="9"/>
                        <a:pt x="33" y="9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7"/>
                        <a:pt x="31" y="7"/>
                        <a:pt x="32" y="6"/>
                      </a:cubicBezTo>
                      <a:cubicBezTo>
                        <a:pt x="32" y="6"/>
                        <a:pt x="32" y="6"/>
                        <a:pt x="33" y="6"/>
                      </a:cubicBezTo>
                      <a:cubicBezTo>
                        <a:pt x="33" y="6"/>
                        <a:pt x="33" y="6"/>
                        <a:pt x="34" y="6"/>
                      </a:cubicBezTo>
                      <a:cubicBezTo>
                        <a:pt x="33" y="5"/>
                        <a:pt x="34" y="4"/>
                        <a:pt x="34" y="3"/>
                      </a:cubicBezTo>
                      <a:cubicBezTo>
                        <a:pt x="34" y="3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6" y="4"/>
                        <a:pt x="35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6"/>
                        <a:pt x="34" y="6"/>
                        <a:pt x="34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6"/>
                        <a:pt x="35" y="6"/>
                      </a:cubicBezTo>
                      <a:cubicBezTo>
                        <a:pt x="36" y="5"/>
                        <a:pt x="35" y="7"/>
                        <a:pt x="36" y="6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8"/>
                        <a:pt x="35" y="8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7"/>
                        <a:pt x="36" y="8"/>
                        <a:pt x="36" y="7"/>
                      </a:cubicBezTo>
                      <a:cubicBezTo>
                        <a:pt x="37" y="6"/>
                        <a:pt x="36" y="6"/>
                        <a:pt x="36" y="6"/>
                      </a:cubicBezTo>
                      <a:cubicBezTo>
                        <a:pt x="36" y="5"/>
                        <a:pt x="37" y="5"/>
                        <a:pt x="37" y="5"/>
                      </a:cubicBezTo>
                      <a:cubicBezTo>
                        <a:pt x="36" y="4"/>
                        <a:pt x="36" y="1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4" y="1"/>
                        <a:pt x="31" y="2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4"/>
                        <a:pt x="26" y="3"/>
                      </a:cubicBezTo>
                      <a:cubicBezTo>
                        <a:pt x="23" y="5"/>
                        <a:pt x="19" y="6"/>
                        <a:pt x="16" y="8"/>
                      </a:cubicBezTo>
                      <a:cubicBezTo>
                        <a:pt x="15" y="7"/>
                        <a:pt x="13" y="9"/>
                        <a:pt x="11" y="9"/>
                      </a:cubicBezTo>
                      <a:cubicBezTo>
                        <a:pt x="8" y="11"/>
                        <a:pt x="4" y="12"/>
                        <a:pt x="1" y="14"/>
                      </a:cubicBezTo>
                      <a:cubicBezTo>
                        <a:pt x="0" y="18"/>
                        <a:pt x="1" y="22"/>
                        <a:pt x="1" y="25"/>
                      </a:cubicBezTo>
                      <a:cubicBezTo>
                        <a:pt x="1" y="26"/>
                        <a:pt x="1" y="27"/>
                        <a:pt x="1" y="28"/>
                      </a:cubicBezTo>
                      <a:close/>
                      <a:moveTo>
                        <a:pt x="35" y="2"/>
                      </a:move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lose/>
                      <a:moveTo>
                        <a:pt x="32" y="5"/>
                      </a:move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5"/>
                        <a:pt x="33" y="6"/>
                        <a:pt x="33" y="6"/>
                      </a:cubicBezTo>
                      <a:cubicBezTo>
                        <a:pt x="32" y="6"/>
                        <a:pt x="32" y="5"/>
                        <a:pt x="32" y="5"/>
                      </a:cubicBezTo>
                      <a:close/>
                      <a:moveTo>
                        <a:pt x="32" y="4"/>
                      </a:moveTo>
                      <a:cubicBezTo>
                        <a:pt x="32" y="4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lose/>
                      <a:moveTo>
                        <a:pt x="31" y="4"/>
                      </a:moveTo>
                      <a:cubicBezTo>
                        <a:pt x="31" y="4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lose/>
                      <a:moveTo>
                        <a:pt x="31" y="9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10"/>
                        <a:pt x="32" y="10"/>
                      </a:cubicBezTo>
                      <a:cubicBezTo>
                        <a:pt x="31" y="10"/>
                        <a:pt x="31" y="9"/>
                        <a:pt x="31" y="9"/>
                      </a:cubicBezTo>
                      <a:close/>
                      <a:moveTo>
                        <a:pt x="11" y="44"/>
                      </a:moveTo>
                      <a:cubicBezTo>
                        <a:pt x="11" y="43"/>
                        <a:pt x="11" y="43"/>
                        <a:pt x="12" y="42"/>
                      </a:cubicBezTo>
                      <a:cubicBezTo>
                        <a:pt x="12" y="43"/>
                        <a:pt x="12" y="43"/>
                        <a:pt x="12" y="44"/>
                      </a:cubicBezTo>
                      <a:cubicBezTo>
                        <a:pt x="12" y="44"/>
                        <a:pt x="11" y="44"/>
                        <a:pt x="11" y="44"/>
                      </a:cubicBezTo>
                      <a:close/>
                      <a:moveTo>
                        <a:pt x="2" y="18"/>
                      </a:moveTo>
                      <a:cubicBezTo>
                        <a:pt x="2" y="18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lose/>
                      <a:moveTo>
                        <a:pt x="2" y="20"/>
                      </a:move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3" y="19"/>
                        <a:pt x="3" y="20"/>
                        <a:pt x="2" y="20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3" y="21"/>
                        <a:pt x="4" y="21"/>
                        <a:pt x="4" y="20"/>
                      </a:cubicBezTo>
                      <a:close/>
                      <a:moveTo>
                        <a:pt x="1" y="35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5"/>
                        <a:pt x="2" y="34"/>
                      </a:cubicBezTo>
                      <a:cubicBezTo>
                        <a:pt x="3" y="35"/>
                        <a:pt x="2" y="35"/>
                        <a:pt x="1" y="35"/>
                      </a:cubicBezTo>
                      <a:close/>
                      <a:moveTo>
                        <a:pt x="2" y="42"/>
                      </a:moveTo>
                      <a:cubicBezTo>
                        <a:pt x="2" y="42"/>
                        <a:pt x="2" y="41"/>
                        <a:pt x="2" y="41"/>
                      </a:cubicBezTo>
                      <a:cubicBezTo>
                        <a:pt x="2" y="42"/>
                        <a:pt x="2" y="42"/>
                        <a:pt x="2" y="43"/>
                      </a:cubicBezTo>
                      <a:cubicBezTo>
                        <a:pt x="2" y="43"/>
                        <a:pt x="2" y="42"/>
                        <a:pt x="2" y="42"/>
                      </a:cubicBezTo>
                      <a:close/>
                      <a:moveTo>
                        <a:pt x="5" y="26"/>
                      </a:moveTo>
                      <a:cubicBezTo>
                        <a:pt x="4" y="26"/>
                        <a:pt x="5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4" y="26"/>
                        <a:pt x="5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4" y="24"/>
                      </a:moveTo>
                      <a:cubicBezTo>
                        <a:pt x="4" y="24"/>
                        <a:pt x="5" y="24"/>
                        <a:pt x="5" y="24"/>
                      </a:cubicBezTo>
                      <a:cubicBezTo>
                        <a:pt x="4" y="25"/>
                        <a:pt x="4" y="24"/>
                        <a:pt x="4" y="24"/>
                      </a:cubicBezTo>
                      <a:close/>
                      <a:moveTo>
                        <a:pt x="3" y="37"/>
                      </a:move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2" y="38"/>
                        <a:pt x="2" y="38"/>
                        <a:pt x="2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lose/>
                      <a:moveTo>
                        <a:pt x="3" y="36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lose/>
                      <a:moveTo>
                        <a:pt x="2" y="34"/>
                      </a:moveTo>
                      <a:cubicBezTo>
                        <a:pt x="2" y="34"/>
                        <a:pt x="2" y="34"/>
                        <a:pt x="2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2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4" y="32"/>
                        <a:pt x="4" y="32"/>
                        <a:pt x="3" y="32"/>
                      </a:cubicBezTo>
                      <a:cubicBezTo>
                        <a:pt x="4" y="33"/>
                        <a:pt x="5" y="33"/>
                        <a:pt x="4" y="34"/>
                      </a:cubicBezTo>
                      <a:cubicBezTo>
                        <a:pt x="4" y="34"/>
                        <a:pt x="4" y="33"/>
                        <a:pt x="3" y="33"/>
                      </a:cubicBezTo>
                      <a:cubicBezTo>
                        <a:pt x="3" y="33"/>
                        <a:pt x="3" y="34"/>
                        <a:pt x="2" y="34"/>
                      </a:cubicBezTo>
                      <a:close/>
                      <a:moveTo>
                        <a:pt x="4" y="38"/>
                      </a:move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5" y="38"/>
                        <a:pt x="4" y="38"/>
                        <a:pt x="4" y="38"/>
                      </a:cubicBezTo>
                      <a:close/>
                      <a:moveTo>
                        <a:pt x="4" y="37"/>
                      </a:moveTo>
                      <a:cubicBezTo>
                        <a:pt x="4" y="37"/>
                        <a:pt x="4" y="37"/>
                        <a:pt x="5" y="36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4" y="37"/>
                        <a:pt x="4" y="37"/>
                        <a:pt x="4" y="37"/>
                      </a:cubicBezTo>
                      <a:close/>
                      <a:moveTo>
                        <a:pt x="3" y="37"/>
                      </a:move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2" y="33"/>
                      </a:moveTo>
                      <a:cubicBezTo>
                        <a:pt x="2" y="33"/>
                        <a:pt x="2" y="32"/>
                        <a:pt x="3" y="32"/>
                      </a:cubicBezTo>
                      <a:cubicBezTo>
                        <a:pt x="3" y="33"/>
                        <a:pt x="2" y="33"/>
                        <a:pt x="2" y="33"/>
                      </a:cubicBezTo>
                      <a:close/>
                      <a:moveTo>
                        <a:pt x="2" y="24"/>
                      </a:moveTo>
                      <a:cubicBezTo>
                        <a:pt x="2" y="24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lose/>
                      <a:moveTo>
                        <a:pt x="2" y="32"/>
                      </a:moveTo>
                      <a:cubicBezTo>
                        <a:pt x="2" y="31"/>
                        <a:pt x="3" y="31"/>
                        <a:pt x="3" y="30"/>
                      </a:cubicBezTo>
                      <a:cubicBezTo>
                        <a:pt x="3" y="30"/>
                        <a:pt x="3" y="30"/>
                        <a:pt x="4" y="30"/>
                      </a:cubicBezTo>
                      <a:cubicBezTo>
                        <a:pt x="4" y="31"/>
                        <a:pt x="3" y="31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lose/>
                      <a:moveTo>
                        <a:pt x="5" y="30"/>
                      </a:move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0"/>
                        <a:pt x="5" y="30"/>
                        <a:pt x="5" y="30"/>
                      </a:cubicBezTo>
                      <a:close/>
                      <a:moveTo>
                        <a:pt x="5" y="39"/>
                      </a:moveTo>
                      <a:cubicBezTo>
                        <a:pt x="5" y="40"/>
                        <a:pt x="4" y="40"/>
                        <a:pt x="4" y="40"/>
                      </a:cubicBezTo>
                      <a:cubicBezTo>
                        <a:pt x="4" y="39"/>
                        <a:pt x="5" y="39"/>
                        <a:pt x="5" y="39"/>
                      </a:cubicBezTo>
                      <a:close/>
                      <a:moveTo>
                        <a:pt x="4" y="40"/>
                      </a:moveTo>
                      <a:cubicBezTo>
                        <a:pt x="4" y="41"/>
                        <a:pt x="4" y="41"/>
                        <a:pt x="3" y="41"/>
                      </a:cubicBezTo>
                      <a:cubicBezTo>
                        <a:pt x="3" y="41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4" y="40"/>
                        <a:pt x="3" y="41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2" y="41"/>
                        <a:pt x="2" y="41"/>
                      </a:cubicBezTo>
                      <a:cubicBezTo>
                        <a:pt x="2" y="41"/>
                        <a:pt x="3" y="41"/>
                        <a:pt x="3" y="41"/>
                      </a:cubicBezTo>
                      <a:cubicBezTo>
                        <a:pt x="3" y="41"/>
                        <a:pt x="3" y="41"/>
                        <a:pt x="3" y="41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3" y="22"/>
                      </a:cubicBezTo>
                      <a:cubicBezTo>
                        <a:pt x="3" y="22"/>
                        <a:pt x="3" y="22"/>
                        <a:pt x="2" y="23"/>
                      </a:cubicBezTo>
                      <a:cubicBezTo>
                        <a:pt x="2" y="22"/>
                        <a:pt x="2" y="23"/>
                        <a:pt x="2" y="22"/>
                      </a:cubicBezTo>
                      <a:close/>
                      <a:moveTo>
                        <a:pt x="4" y="23"/>
                      </a:moveTo>
                      <a:cubicBezTo>
                        <a:pt x="4" y="23"/>
                        <a:pt x="3" y="23"/>
                        <a:pt x="3" y="23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5" y="22"/>
                        <a:pt x="5" y="22"/>
                        <a:pt x="5" y="23"/>
                      </a:cubicBezTo>
                      <a:cubicBezTo>
                        <a:pt x="5" y="23"/>
                        <a:pt x="5" y="23"/>
                        <a:pt x="5" y="24"/>
                      </a:cubicBezTo>
                      <a:cubicBezTo>
                        <a:pt x="4" y="24"/>
                        <a:pt x="5" y="23"/>
                        <a:pt x="4" y="23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3"/>
                        <a:pt x="3" y="24"/>
                        <a:pt x="4" y="23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lose/>
                      <a:moveTo>
                        <a:pt x="3" y="19"/>
                      </a:move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20"/>
                      </a:cubicBezTo>
                      <a:cubicBezTo>
                        <a:pt x="3" y="20"/>
                        <a:pt x="3" y="20"/>
                        <a:pt x="3" y="19"/>
                      </a:cubicBezTo>
                      <a:close/>
                      <a:moveTo>
                        <a:pt x="4" y="16"/>
                      </a:move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6"/>
                        <a:pt x="4" y="16"/>
                        <a:pt x="4" y="16"/>
                      </a:cubicBezTo>
                      <a:close/>
                      <a:moveTo>
                        <a:pt x="5" y="16"/>
                      </a:move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7"/>
                        <a:pt x="4" y="15"/>
                        <a:pt x="5" y="16"/>
                      </a:cubicBezTo>
                      <a:close/>
                      <a:moveTo>
                        <a:pt x="5" y="20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  <a:moveTo>
                        <a:pt x="6" y="15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lose/>
                      <a:moveTo>
                        <a:pt x="6" y="45"/>
                      </a:moveTo>
                      <a:cubicBezTo>
                        <a:pt x="6" y="45"/>
                        <a:pt x="7" y="45"/>
                        <a:pt x="7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lose/>
                      <a:moveTo>
                        <a:pt x="7" y="17"/>
                      </a:moveTo>
                      <a:cubicBezTo>
                        <a:pt x="7" y="18"/>
                        <a:pt x="7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7" y="39"/>
                      </a:move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39"/>
                        <a:pt x="7" y="39"/>
                        <a:pt x="7" y="40"/>
                      </a:cubicBezTo>
                      <a:cubicBezTo>
                        <a:pt x="7" y="40"/>
                        <a:pt x="7" y="40"/>
                        <a:pt x="6" y="40"/>
                      </a:cubicBezTo>
                      <a:cubicBezTo>
                        <a:pt x="6" y="40"/>
                        <a:pt x="7" y="40"/>
                        <a:pt x="7" y="39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0" y="42"/>
                        <a:pt x="9" y="41"/>
                      </a:cubicBezTo>
                      <a:cubicBezTo>
                        <a:pt x="9" y="41"/>
                        <a:pt x="10" y="41"/>
                        <a:pt x="10" y="41"/>
                      </a:cubicBezTo>
                      <a:close/>
                      <a:moveTo>
                        <a:pt x="9" y="23"/>
                      </a:moveTo>
                      <a:cubicBezTo>
                        <a:pt x="9" y="23"/>
                        <a:pt x="9" y="23"/>
                        <a:pt x="10" y="23"/>
                      </a:cubicBezTo>
                      <a:cubicBezTo>
                        <a:pt x="10" y="23"/>
                        <a:pt x="10" y="23"/>
                        <a:pt x="9" y="23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3"/>
                        <a:pt x="10" y="33"/>
                        <a:pt x="9" y="34"/>
                      </a:cubicBezTo>
                      <a:close/>
                      <a:moveTo>
                        <a:pt x="9" y="43"/>
                      </a:moveTo>
                      <a:cubicBezTo>
                        <a:pt x="8" y="43"/>
                        <a:pt x="8" y="44"/>
                        <a:pt x="8" y="43"/>
                      </a:cubicBezTo>
                      <a:cubicBezTo>
                        <a:pt x="8" y="43"/>
                        <a:pt x="9" y="43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lose/>
                      <a:moveTo>
                        <a:pt x="8" y="20"/>
                      </a:move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8" y="21"/>
                        <a:pt x="8" y="21"/>
                        <a:pt x="8" y="20"/>
                      </a:cubicBezTo>
                      <a:close/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lose/>
                      <a:moveTo>
                        <a:pt x="8" y="22"/>
                      </a:moveTo>
                      <a:cubicBezTo>
                        <a:pt x="7" y="23"/>
                        <a:pt x="7" y="24"/>
                        <a:pt x="7" y="24"/>
                      </a:cubicBezTo>
                      <a:cubicBezTo>
                        <a:pt x="7" y="23"/>
                        <a:pt x="7" y="23"/>
                        <a:pt x="7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lose/>
                      <a:moveTo>
                        <a:pt x="7" y="18"/>
                      </a:moveTo>
                      <a:cubicBezTo>
                        <a:pt x="7" y="18"/>
                        <a:pt x="7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lose/>
                      <a:moveTo>
                        <a:pt x="8" y="13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lose/>
                      <a:moveTo>
                        <a:pt x="8" y="16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6"/>
                        <a:pt x="8" y="16"/>
                      </a:cubicBezTo>
                      <a:close/>
                      <a:moveTo>
                        <a:pt x="10" y="11"/>
                      </a:move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1"/>
                      </a:cubicBezTo>
                      <a:cubicBezTo>
                        <a:pt x="9" y="11"/>
                        <a:pt x="9" y="12"/>
                        <a:pt x="10" y="11"/>
                      </a:cubicBezTo>
                      <a:close/>
                      <a:moveTo>
                        <a:pt x="10" y="13"/>
                      </a:moveTo>
                      <a:cubicBezTo>
                        <a:pt x="10" y="14"/>
                        <a:pt x="10" y="13"/>
                        <a:pt x="9" y="14"/>
                      </a:cubicBezTo>
                      <a:cubicBezTo>
                        <a:pt x="9" y="13"/>
                        <a:pt x="9" y="13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lose/>
                      <a:moveTo>
                        <a:pt x="13" y="18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3" y="19"/>
                        <a:pt x="13" y="20"/>
                        <a:pt x="13" y="20"/>
                      </a:cubicBezTo>
                      <a:cubicBezTo>
                        <a:pt x="12" y="21"/>
                        <a:pt x="13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18"/>
                        <a:pt x="12" y="16"/>
                        <a:pt x="11" y="15"/>
                      </a:cubicBezTo>
                      <a:cubicBezTo>
                        <a:pt x="11" y="16"/>
                        <a:pt x="10" y="17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8"/>
                        <a:pt x="12" y="17"/>
                        <a:pt x="12" y="18"/>
                      </a:cubicBezTo>
                      <a:cubicBezTo>
                        <a:pt x="12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0" y="18"/>
                        <a:pt x="10" y="19"/>
                      </a:cubicBezTo>
                      <a:cubicBezTo>
                        <a:pt x="10" y="19"/>
                        <a:pt x="10" y="18"/>
                        <a:pt x="10" y="18"/>
                      </a:cubicBezTo>
                      <a:cubicBezTo>
                        <a:pt x="9" y="19"/>
                        <a:pt x="9" y="19"/>
                        <a:pt x="9" y="20"/>
                      </a:cubicBezTo>
                      <a:cubicBezTo>
                        <a:pt x="10" y="19"/>
                        <a:pt x="10" y="20"/>
                        <a:pt x="10" y="20"/>
                      </a:cubicBezTo>
                      <a:cubicBezTo>
                        <a:pt x="10" y="20"/>
                        <a:pt x="9" y="20"/>
                        <a:pt x="9" y="20"/>
                      </a:cubicBezTo>
                      <a:cubicBezTo>
                        <a:pt x="9" y="19"/>
                        <a:pt x="8" y="19"/>
                        <a:pt x="8" y="19"/>
                      </a:cubicBezTo>
                      <a:cubicBezTo>
                        <a:pt x="8" y="20"/>
                        <a:pt x="8" y="21"/>
                        <a:pt x="7" y="20"/>
                      </a:cubicBezTo>
                      <a:cubicBezTo>
                        <a:pt x="7" y="20"/>
                        <a:pt x="8" y="20"/>
                        <a:pt x="8" y="19"/>
                      </a:cubicBezTo>
                      <a:cubicBezTo>
                        <a:pt x="8" y="19"/>
                        <a:pt x="7" y="20"/>
                        <a:pt x="7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9" y="16"/>
                        <a:pt x="10" y="16"/>
                        <a:pt x="10" y="16"/>
                      </a:cubicBezTo>
                      <a:cubicBezTo>
                        <a:pt x="9" y="15"/>
                        <a:pt x="9" y="15"/>
                        <a:pt x="9" y="16"/>
                      </a:cubicBezTo>
                      <a:cubicBezTo>
                        <a:pt x="9" y="15"/>
                        <a:pt x="9" y="15"/>
                        <a:pt x="9" y="14"/>
                      </a:cubicBezTo>
                      <a:cubicBezTo>
                        <a:pt x="9" y="14"/>
                        <a:pt x="10" y="14"/>
                        <a:pt x="10" y="14"/>
                      </a:cubicBezTo>
                      <a:cubicBezTo>
                        <a:pt x="10" y="13"/>
                        <a:pt x="10" y="13"/>
                        <a:pt x="11" y="12"/>
                      </a:cubicBezTo>
                      <a:cubicBezTo>
                        <a:pt x="11" y="12"/>
                        <a:pt x="11" y="13"/>
                        <a:pt x="11" y="14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2"/>
                        <a:pt x="12" y="13"/>
                        <a:pt x="11" y="13"/>
                      </a:cubicBezTo>
                      <a:cubicBezTo>
                        <a:pt x="11" y="12"/>
                        <a:pt x="12" y="12"/>
                        <a:pt x="12" y="11"/>
                      </a:cubicBezTo>
                      <a:cubicBezTo>
                        <a:pt x="12" y="11"/>
                        <a:pt x="11" y="12"/>
                        <a:pt x="11" y="11"/>
                      </a:cubicBezTo>
                      <a:cubicBezTo>
                        <a:pt x="12" y="11"/>
                        <a:pt x="12" y="11"/>
                        <a:pt x="12" y="10"/>
                      </a:cubicBezTo>
                      <a:cubicBezTo>
                        <a:pt x="12" y="11"/>
                        <a:pt x="13" y="12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4"/>
                        <a:pt x="13" y="15"/>
                        <a:pt x="13" y="16"/>
                      </a:cubicBezTo>
                      <a:cubicBezTo>
                        <a:pt x="14" y="16"/>
                        <a:pt x="13" y="18"/>
                        <a:pt x="13" y="18"/>
                      </a:cubicBezTo>
                      <a:close/>
                      <a:moveTo>
                        <a:pt x="11" y="20"/>
                      </a:move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1" y="20"/>
                        <a:pt x="11" y="20"/>
                      </a:cubicBezTo>
                      <a:close/>
                      <a:moveTo>
                        <a:pt x="12" y="21"/>
                      </a:move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lose/>
                      <a:moveTo>
                        <a:pt x="11" y="22"/>
                      </a:moveTo>
                      <a:cubicBezTo>
                        <a:pt x="11" y="23"/>
                        <a:pt x="10" y="23"/>
                        <a:pt x="10" y="23"/>
                      </a:cubicBezTo>
                      <a:cubicBezTo>
                        <a:pt x="10" y="23"/>
                        <a:pt x="11" y="23"/>
                        <a:pt x="11" y="22"/>
                      </a:cubicBezTo>
                      <a:close/>
                      <a:moveTo>
                        <a:pt x="15" y="17"/>
                      </a:move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6"/>
                        <a:pt x="15" y="17"/>
                        <a:pt x="15" y="17"/>
                      </a:cubicBezTo>
                      <a:close/>
                      <a:moveTo>
                        <a:pt x="14" y="15"/>
                      </a:move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5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lose/>
                      <a:moveTo>
                        <a:pt x="17" y="10"/>
                      </a:moveTo>
                      <a:cubicBezTo>
                        <a:pt x="17" y="11"/>
                        <a:pt x="17" y="11"/>
                        <a:pt x="17" y="12"/>
                      </a:cubicBezTo>
                      <a:cubicBezTo>
                        <a:pt x="17" y="13"/>
                        <a:pt x="17" y="12"/>
                        <a:pt x="16" y="12"/>
                      </a:cubicBezTo>
                      <a:cubicBezTo>
                        <a:pt x="16" y="12"/>
                        <a:pt x="16" y="12"/>
                        <a:pt x="15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1"/>
                        <a:pt x="15" y="12"/>
                        <a:pt x="15" y="12"/>
                      </a:cubicBezTo>
                      <a:cubicBezTo>
                        <a:pt x="16" y="11"/>
                        <a:pt x="17" y="12"/>
                        <a:pt x="17" y="11"/>
                      </a:cubicBezTo>
                      <a:cubicBezTo>
                        <a:pt x="16" y="11"/>
                        <a:pt x="16" y="10"/>
                        <a:pt x="16" y="9"/>
                      </a:cubicBezTo>
                      <a:cubicBezTo>
                        <a:pt x="17" y="9"/>
                        <a:pt x="17" y="10"/>
                        <a:pt x="17" y="10"/>
                      </a:cubicBezTo>
                      <a:close/>
                      <a:moveTo>
                        <a:pt x="17" y="17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7" y="17"/>
                        <a:pt x="17" y="17"/>
                      </a:cubicBezTo>
                      <a:close/>
                      <a:moveTo>
                        <a:pt x="15" y="15"/>
                      </a:moveTo>
                      <a:cubicBezTo>
                        <a:pt x="16" y="14"/>
                        <a:pt x="17" y="14"/>
                        <a:pt x="17" y="16"/>
                      </a:cubicBezTo>
                      <a:cubicBezTo>
                        <a:pt x="17" y="16"/>
                        <a:pt x="17" y="16"/>
                        <a:pt x="16" y="16"/>
                      </a:cubicBezTo>
                      <a:cubicBezTo>
                        <a:pt x="16" y="16"/>
                        <a:pt x="16" y="16"/>
                        <a:pt x="15" y="15"/>
                      </a:cubicBezTo>
                      <a:close/>
                      <a:moveTo>
                        <a:pt x="16" y="12"/>
                      </a:moveTo>
                      <a:cubicBezTo>
                        <a:pt x="17" y="12"/>
                        <a:pt x="16" y="14"/>
                        <a:pt x="17" y="14"/>
                      </a:cubicBezTo>
                      <a:cubicBezTo>
                        <a:pt x="16" y="14"/>
                        <a:pt x="16" y="13"/>
                        <a:pt x="16" y="12"/>
                      </a:cubicBezTo>
                      <a:close/>
                      <a:moveTo>
                        <a:pt x="18" y="14"/>
                      </a:moveTo>
                      <a:cubicBezTo>
                        <a:pt x="18" y="14"/>
                        <a:pt x="18" y="14"/>
                        <a:pt x="18" y="15"/>
                      </a:cubicBezTo>
                      <a:cubicBezTo>
                        <a:pt x="17" y="15"/>
                        <a:pt x="17" y="14"/>
                        <a:pt x="18" y="14"/>
                      </a:cubicBezTo>
                      <a:close/>
                      <a:moveTo>
                        <a:pt x="18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9" y="8"/>
                      </a:moveTo>
                      <a:cubicBezTo>
                        <a:pt x="19" y="8"/>
                        <a:pt x="19" y="8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8"/>
                        <a:pt x="19" y="8"/>
                        <a:pt x="19" y="8"/>
                      </a:cubicBezTo>
                      <a:close/>
                      <a:moveTo>
                        <a:pt x="20" y="13"/>
                      </a:moveTo>
                      <a:cubicBezTo>
                        <a:pt x="19" y="14"/>
                        <a:pt x="19" y="14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4"/>
                        <a:pt x="18" y="12"/>
                        <a:pt x="17" y="13"/>
                      </a:cubicBezTo>
                      <a:cubicBezTo>
                        <a:pt x="18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3"/>
                        <a:pt x="19" y="13"/>
                        <a:pt x="20" y="13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4"/>
                        <a:pt x="19" y="14"/>
                      </a:cubicBez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0" y="14"/>
                        <a:pt x="20" y="14"/>
                      </a:cubicBezTo>
                      <a:close/>
                      <a:moveTo>
                        <a:pt x="22" y="12"/>
                      </a:moveTo>
                      <a:cubicBezTo>
                        <a:pt x="22" y="12"/>
                        <a:pt x="22" y="12"/>
                        <a:pt x="22" y="13"/>
                      </a:cubicBezTo>
                      <a:cubicBezTo>
                        <a:pt x="22" y="12"/>
                        <a:pt x="22" y="12"/>
                        <a:pt x="22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lose/>
                      <a:moveTo>
                        <a:pt x="23" y="14"/>
                      </a:moveTo>
                      <a:cubicBezTo>
                        <a:pt x="23" y="14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2" y="15"/>
                      </a:cubicBezTo>
                      <a:cubicBezTo>
                        <a:pt x="22" y="14"/>
                        <a:pt x="23" y="14"/>
                        <a:pt x="23" y="14"/>
                      </a:cubicBezTo>
                      <a:close/>
                      <a:moveTo>
                        <a:pt x="23" y="11"/>
                      </a:move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0"/>
                        <a:pt x="24" y="11"/>
                        <a:pt x="23" y="11"/>
                      </a:cubicBezTo>
                      <a:close/>
                      <a:moveTo>
                        <a:pt x="24" y="13"/>
                      </a:moveTo>
                      <a:cubicBezTo>
                        <a:pt x="24" y="13"/>
                        <a:pt x="24" y="13"/>
                        <a:pt x="24" y="14"/>
                      </a:cubicBezTo>
                      <a:cubicBezTo>
                        <a:pt x="23" y="14"/>
                        <a:pt x="23" y="13"/>
                        <a:pt x="23" y="13"/>
                      </a:cubicBezTo>
                      <a:cubicBezTo>
                        <a:pt x="24" y="12"/>
                        <a:pt x="24" y="13"/>
                        <a:pt x="24" y="13"/>
                      </a:cubicBezTo>
                      <a:close/>
                      <a:moveTo>
                        <a:pt x="24" y="16"/>
                      </a:moveTo>
                      <a:cubicBezTo>
                        <a:pt x="24" y="16"/>
                        <a:pt x="25" y="16"/>
                        <a:pt x="25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lose/>
                      <a:moveTo>
                        <a:pt x="25" y="9"/>
                      </a:moveTo>
                      <a:cubicBezTo>
                        <a:pt x="25" y="9"/>
                        <a:pt x="24" y="9"/>
                        <a:pt x="24" y="8"/>
                      </a:cubicBezTo>
                      <a:cubicBezTo>
                        <a:pt x="25" y="8"/>
                        <a:pt x="26" y="9"/>
                        <a:pt x="25" y="9"/>
                      </a:cubicBezTo>
                      <a:close/>
                      <a:moveTo>
                        <a:pt x="26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2"/>
                        <a:pt x="25" y="12"/>
                        <a:pt x="25" y="11"/>
                      </a:cubicBezTo>
                      <a:cubicBezTo>
                        <a:pt x="25" y="12"/>
                        <a:pt x="25" y="12"/>
                        <a:pt x="26" y="12"/>
                      </a:cubicBezTo>
                      <a:close/>
                      <a:moveTo>
                        <a:pt x="25" y="16"/>
                      </a:move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5"/>
                        <a:pt x="25" y="15"/>
                        <a:pt x="25" y="16"/>
                      </a:cubicBezTo>
                      <a:close/>
                      <a:moveTo>
                        <a:pt x="28" y="5"/>
                      </a:move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5"/>
                        <a:pt x="28" y="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29" y="7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9"/>
                        <a:pt x="29" y="9"/>
                      </a:cubicBezTo>
                      <a:cubicBezTo>
                        <a:pt x="28" y="10"/>
                        <a:pt x="29" y="10"/>
                        <a:pt x="29" y="11"/>
                      </a:cubicBezTo>
                      <a:cubicBezTo>
                        <a:pt x="28" y="11"/>
                        <a:pt x="28" y="10"/>
                        <a:pt x="28" y="11"/>
                      </a:cubicBezTo>
                      <a:cubicBezTo>
                        <a:pt x="27" y="11"/>
                        <a:pt x="27" y="9"/>
                        <a:pt x="27" y="10"/>
                      </a:cubicBezTo>
                      <a:cubicBezTo>
                        <a:pt x="26" y="10"/>
                        <a:pt x="27" y="11"/>
                        <a:pt x="27" y="11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6" y="13"/>
                        <a:pt x="26" y="12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9"/>
                        <a:pt x="26" y="9"/>
                        <a:pt x="26" y="8"/>
                      </a:cubicBezTo>
                      <a:cubicBezTo>
                        <a:pt x="26" y="8"/>
                        <a:pt x="26" y="7"/>
                        <a:pt x="27" y="7"/>
                      </a:cubicBezTo>
                      <a:cubicBezTo>
                        <a:pt x="27" y="7"/>
                        <a:pt x="27" y="7"/>
                        <a:pt x="28" y="7"/>
                      </a:cubicBezTo>
                      <a:cubicBezTo>
                        <a:pt x="28" y="7"/>
                        <a:pt x="28" y="6"/>
                        <a:pt x="28" y="6"/>
                      </a:cubicBezTo>
                      <a:cubicBezTo>
                        <a:pt x="27" y="7"/>
                        <a:pt x="26" y="6"/>
                        <a:pt x="26" y="7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6" y="5"/>
                        <a:pt x="26" y="4"/>
                        <a:pt x="27" y="4"/>
                      </a:cubicBezTo>
                      <a:cubicBezTo>
                        <a:pt x="27" y="5"/>
                        <a:pt x="26" y="5"/>
                        <a:pt x="26" y="5"/>
                      </a:cubicBezTo>
                      <a:cubicBezTo>
                        <a:pt x="27" y="5"/>
                        <a:pt x="27" y="6"/>
                        <a:pt x="28" y="6"/>
                      </a:cubicBezTo>
                      <a:cubicBezTo>
                        <a:pt x="28" y="5"/>
                        <a:pt x="28" y="6"/>
                        <a:pt x="28" y="5"/>
                      </a:cubicBezTo>
                      <a:cubicBezTo>
                        <a:pt x="28" y="5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5"/>
                      </a:cubicBezTo>
                      <a:cubicBezTo>
                        <a:pt x="28" y="5"/>
                        <a:pt x="28" y="5"/>
                        <a:pt x="29" y="5"/>
                      </a:cubicBezTo>
                      <a:cubicBezTo>
                        <a:pt x="29" y="5"/>
                        <a:pt x="28" y="5"/>
                        <a:pt x="28" y="6"/>
                      </a:cubicBezTo>
                      <a:cubicBezTo>
                        <a:pt x="29" y="6"/>
                        <a:pt x="29" y="5"/>
                        <a:pt x="29" y="5"/>
                      </a:cubicBezTo>
                      <a:cubicBezTo>
                        <a:pt x="29" y="6"/>
                        <a:pt x="29" y="7"/>
                        <a:pt x="30" y="6"/>
                      </a:cubicBezTo>
                      <a:close/>
                      <a:moveTo>
                        <a:pt x="28" y="34"/>
                      </a:moveTo>
                      <a:cubicBezTo>
                        <a:pt x="29" y="34"/>
                        <a:pt x="28" y="35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lose/>
                      <a:moveTo>
                        <a:pt x="28" y="32"/>
                      </a:moveTo>
                      <a:cubicBezTo>
                        <a:pt x="28" y="32"/>
                        <a:pt x="29" y="31"/>
                        <a:pt x="29" y="31"/>
                      </a:cubicBezTo>
                      <a:cubicBezTo>
                        <a:pt x="29" y="32"/>
                        <a:pt x="28" y="32"/>
                        <a:pt x="28" y="32"/>
                      </a:cubicBezTo>
                      <a:close/>
                      <a:moveTo>
                        <a:pt x="27" y="15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3"/>
                        <a:pt x="28" y="12"/>
                        <a:pt x="29" y="12"/>
                      </a:cubicBezTo>
                      <a:cubicBezTo>
                        <a:pt x="29" y="12"/>
                        <a:pt x="29" y="13"/>
                        <a:pt x="29" y="13"/>
                      </a:cubicBezTo>
                      <a:cubicBezTo>
                        <a:pt x="29" y="13"/>
                        <a:pt x="29" y="12"/>
                        <a:pt x="30" y="12"/>
                      </a:cubicBezTo>
                      <a:cubicBezTo>
                        <a:pt x="30" y="13"/>
                        <a:pt x="29" y="13"/>
                        <a:pt x="29" y="14"/>
                      </a:cubicBezTo>
                      <a:cubicBezTo>
                        <a:pt x="28" y="14"/>
                        <a:pt x="28" y="14"/>
                        <a:pt x="27" y="15"/>
                      </a:cubicBezTo>
                      <a:close/>
                      <a:moveTo>
                        <a:pt x="29" y="10"/>
                      </a:moveTo>
                      <a:cubicBezTo>
                        <a:pt x="30" y="9"/>
                        <a:pt x="30" y="10"/>
                        <a:pt x="30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lose/>
                      <a:moveTo>
                        <a:pt x="28" y="13"/>
                      </a:moveTo>
                      <a:cubicBezTo>
                        <a:pt x="28" y="13"/>
                        <a:pt x="28" y="13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28" y="13"/>
                        <a:pt x="28" y="13"/>
                      </a:cubicBezTo>
                      <a:close/>
                      <a:moveTo>
                        <a:pt x="27" y="16"/>
                      </a:moveTo>
                      <a:cubicBezTo>
                        <a:pt x="27" y="16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6"/>
                        <a:pt x="27" y="16"/>
                      </a:cubicBezTo>
                      <a:close/>
                      <a:moveTo>
                        <a:pt x="27" y="34"/>
                      </a:moveTo>
                      <a:cubicBezTo>
                        <a:pt x="27" y="33"/>
                        <a:pt x="28" y="33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lose/>
                      <a:moveTo>
                        <a:pt x="27" y="15"/>
                      </a:moveTo>
                      <a:cubicBezTo>
                        <a:pt x="27" y="15"/>
                        <a:pt x="26" y="15"/>
                        <a:pt x="26" y="15"/>
                      </a:cubicBezTo>
                      <a:cubicBezTo>
                        <a:pt x="26" y="14"/>
                        <a:pt x="27" y="14"/>
                        <a:pt x="27" y="15"/>
                      </a:cubicBezTo>
                      <a:close/>
                      <a:moveTo>
                        <a:pt x="27" y="37"/>
                      </a:move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7"/>
                      </a:cubicBezTo>
                      <a:close/>
                      <a:moveTo>
                        <a:pt x="30" y="10"/>
                      </a:move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30" y="9"/>
                        <a:pt x="30" y="9"/>
                        <a:pt x="30" y="10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0"/>
                        <a:pt x="31" y="10"/>
                        <a:pt x="30" y="11"/>
                      </a:cubicBezTo>
                      <a:close/>
                      <a:moveTo>
                        <a:pt x="32" y="12"/>
                      </a:move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2" y="12"/>
                        <a:pt x="32" y="12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lose/>
                      <a:moveTo>
                        <a:pt x="32" y="23"/>
                      </a:moveTo>
                      <a:cubicBezTo>
                        <a:pt x="32" y="23"/>
                        <a:pt x="32" y="22"/>
                        <a:pt x="32" y="22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2" y="23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2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3" y="31"/>
                        <a:pt x="33" y="30"/>
                      </a:cubicBezTo>
                      <a:cubicBezTo>
                        <a:pt x="34" y="30"/>
                        <a:pt x="34" y="30"/>
                        <a:pt x="34" y="29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4" y="31"/>
                        <a:pt x="34" y="32"/>
                        <a:pt x="33" y="32"/>
                      </a:cubicBezTo>
                      <a:cubicBezTo>
                        <a:pt x="33" y="32"/>
                        <a:pt x="33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2"/>
                        <a:pt x="33" y="32"/>
                        <a:pt x="33" y="31"/>
                      </a:cubicBezTo>
                      <a:close/>
                      <a:moveTo>
                        <a:pt x="33" y="30"/>
                      </a:moveTo>
                      <a:cubicBezTo>
                        <a:pt x="33" y="29"/>
                        <a:pt x="33" y="29"/>
                        <a:pt x="33" y="28"/>
                      </a:cubicBezTo>
                      <a:cubicBezTo>
                        <a:pt x="33" y="28"/>
                        <a:pt x="34" y="28"/>
                        <a:pt x="34" y="28"/>
                      </a:cubicBezTo>
                      <a:cubicBezTo>
                        <a:pt x="34" y="29"/>
                        <a:pt x="34" y="29"/>
                        <a:pt x="33" y="30"/>
                      </a:cubicBezTo>
                      <a:close/>
                      <a:moveTo>
                        <a:pt x="33" y="33"/>
                      </a:moveTo>
                      <a:cubicBezTo>
                        <a:pt x="33" y="33"/>
                        <a:pt x="33" y="33"/>
                        <a:pt x="32" y="33"/>
                      </a:cubicBezTo>
                      <a:cubicBezTo>
                        <a:pt x="32" y="33"/>
                        <a:pt x="32" y="33"/>
                        <a:pt x="33" y="32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2" y="30"/>
                        <a:pt x="33" y="30"/>
                      </a:cubicBezTo>
                      <a:cubicBezTo>
                        <a:pt x="33" y="31"/>
                        <a:pt x="33" y="31"/>
                        <a:pt x="32" y="31"/>
                      </a:cubicBezTo>
                      <a:close/>
                      <a:moveTo>
                        <a:pt x="32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1"/>
                        <a:pt x="33" y="31"/>
                        <a:pt x="32" y="32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20"/>
                        <a:pt x="33" y="20"/>
                      </a:cubicBezTo>
                      <a:cubicBezTo>
                        <a:pt x="32" y="20"/>
                        <a:pt x="32" y="19"/>
                        <a:pt x="33" y="19"/>
                      </a:cubicBezTo>
                      <a:close/>
                      <a:moveTo>
                        <a:pt x="33" y="23"/>
                      </a:moveTo>
                      <a:cubicBezTo>
                        <a:pt x="33" y="24"/>
                        <a:pt x="33" y="24"/>
                        <a:pt x="33" y="25"/>
                      </a:cubicBezTo>
                      <a:cubicBezTo>
                        <a:pt x="33" y="25"/>
                        <a:pt x="33" y="25"/>
                        <a:pt x="32" y="25"/>
                      </a:cubicBezTo>
                      <a:cubicBezTo>
                        <a:pt x="32" y="24"/>
                        <a:pt x="32" y="24"/>
                        <a:pt x="33" y="23"/>
                      </a:cubicBezTo>
                      <a:close/>
                      <a:moveTo>
                        <a:pt x="33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lose/>
                      <a:moveTo>
                        <a:pt x="33" y="25"/>
                      </a:move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5" y="25"/>
                      </a:cubicBezTo>
                      <a:cubicBezTo>
                        <a:pt x="35" y="26"/>
                        <a:pt x="35" y="26"/>
                        <a:pt x="34" y="26"/>
                      </a:cubicBezTo>
                      <a:cubicBezTo>
                        <a:pt x="34" y="26"/>
                        <a:pt x="34" y="25"/>
                        <a:pt x="33" y="25"/>
                      </a:cubicBezTo>
                      <a:close/>
                      <a:moveTo>
                        <a:pt x="34" y="20"/>
                      </a:move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1"/>
                        <a:pt x="33" y="21"/>
                        <a:pt x="34" y="20"/>
                      </a:cubicBezTo>
                      <a:close/>
                      <a:moveTo>
                        <a:pt x="34" y="17"/>
                      </a:move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4" y="18"/>
                        <a:pt x="34" y="17"/>
                        <a:pt x="34" y="17"/>
                      </a:cubicBezTo>
                      <a:close/>
                      <a:moveTo>
                        <a:pt x="34" y="14"/>
                      </a:moveTo>
                      <a:cubicBezTo>
                        <a:pt x="34" y="14"/>
                        <a:pt x="33" y="14"/>
                        <a:pt x="34" y="14"/>
                      </a:cubicBezTo>
                      <a:cubicBezTo>
                        <a:pt x="34" y="13"/>
                        <a:pt x="34" y="14"/>
                        <a:pt x="34" y="14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3" y="17"/>
                        <a:pt x="33" y="16"/>
                      </a:cubicBezTo>
                      <a:cubicBezTo>
                        <a:pt x="34" y="16"/>
                        <a:pt x="35" y="15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4" y="14"/>
                        <a:pt x="34" y="13"/>
                        <a:pt x="35" y="13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lose/>
                      <a:moveTo>
                        <a:pt x="36" y="12"/>
                      </a:moveTo>
                      <a:cubicBezTo>
                        <a:pt x="36" y="12"/>
                        <a:pt x="35" y="13"/>
                        <a:pt x="35" y="13"/>
                      </a:cubicBezTo>
                      <a:cubicBezTo>
                        <a:pt x="35" y="13"/>
                        <a:pt x="35" y="13"/>
                        <a:pt x="35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lose/>
                      <a:moveTo>
                        <a:pt x="36" y="14"/>
                      </a:moveTo>
                      <a:cubicBezTo>
                        <a:pt x="35" y="14"/>
                        <a:pt x="35" y="15"/>
                        <a:pt x="35" y="14"/>
                      </a:cubicBezTo>
                      <a:cubicBezTo>
                        <a:pt x="35" y="14"/>
                        <a:pt x="35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6" y="17"/>
                      </a:cubicBezTo>
                      <a:cubicBezTo>
                        <a:pt x="36" y="18"/>
                        <a:pt x="36" y="18"/>
                        <a:pt x="35" y="18"/>
                      </a:cubicBezTo>
                      <a:close/>
                      <a:moveTo>
                        <a:pt x="35" y="19"/>
                      </a:move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lose/>
                      <a:moveTo>
                        <a:pt x="34" y="29"/>
                      </a:moveTo>
                      <a:cubicBezTo>
                        <a:pt x="34" y="29"/>
                        <a:pt x="34" y="29"/>
                        <a:pt x="34" y="28"/>
                      </a:cubicBezTo>
                      <a:cubicBezTo>
                        <a:pt x="35" y="28"/>
                        <a:pt x="36" y="28"/>
                        <a:pt x="35" y="29"/>
                      </a:cubicBezTo>
                      <a:cubicBezTo>
                        <a:pt x="35" y="29"/>
                        <a:pt x="35" y="29"/>
                        <a:pt x="34" y="29"/>
                      </a:cubicBezTo>
                      <a:close/>
                      <a:moveTo>
                        <a:pt x="33" y="35"/>
                      </a:moveTo>
                      <a:cubicBezTo>
                        <a:pt x="33" y="34"/>
                        <a:pt x="34" y="33"/>
                        <a:pt x="34" y="33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35" y="32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5"/>
                        <a:pt x="34" y="34"/>
                        <a:pt x="34" y="35"/>
                      </a:cubicBezTo>
                      <a:cubicBezTo>
                        <a:pt x="34" y="35"/>
                        <a:pt x="34" y="36"/>
                        <a:pt x="33" y="3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36"/>
                      </a:moveTo>
                      <a:cubicBezTo>
                        <a:pt x="31" y="36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4"/>
                      </a:cubicBezTo>
                      <a:cubicBezTo>
                        <a:pt x="32" y="34"/>
                        <a:pt x="31" y="34"/>
                        <a:pt x="31" y="34"/>
                      </a:cubicBezTo>
                      <a:cubicBezTo>
                        <a:pt x="31" y="33"/>
                        <a:pt x="32" y="33"/>
                        <a:pt x="32" y="33"/>
                      </a:cubicBezTo>
                      <a:cubicBezTo>
                        <a:pt x="32" y="32"/>
                        <a:pt x="32" y="33"/>
                        <a:pt x="32" y="34"/>
                      </a:cubicBezTo>
                      <a:cubicBezTo>
                        <a:pt x="32" y="34"/>
                        <a:pt x="32" y="33"/>
                        <a:pt x="33" y="33"/>
                      </a:cubicBezTo>
                      <a:cubicBezTo>
                        <a:pt x="33" y="34"/>
                        <a:pt x="32" y="35"/>
                        <a:pt x="32" y="36"/>
                      </a:cubicBezTo>
                      <a:cubicBezTo>
                        <a:pt x="32" y="37"/>
                        <a:pt x="31" y="36"/>
                        <a:pt x="31" y="3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2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2" y="17"/>
                        <a:pt x="32" y="16"/>
                        <a:pt x="32" y="16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2" y="15"/>
                        <a:pt x="31" y="15"/>
                        <a:pt x="31" y="14"/>
                      </a:cubicBezTo>
                      <a:cubicBezTo>
                        <a:pt x="31" y="15"/>
                        <a:pt x="32" y="16"/>
                        <a:pt x="33" y="15"/>
                      </a:cubicBezTo>
                      <a:cubicBezTo>
                        <a:pt x="33" y="16"/>
                        <a:pt x="32" y="17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5"/>
                        <a:pt x="31" y="5"/>
                      </a:cubicBezTo>
                      <a:cubicBezTo>
                        <a:pt x="31" y="6"/>
                        <a:pt x="31" y="6"/>
                        <a:pt x="31" y="6"/>
                      </a:cubicBezTo>
                      <a:close/>
                      <a:moveTo>
                        <a:pt x="30" y="35"/>
                      </a:moveTo>
                      <a:cubicBezTo>
                        <a:pt x="30" y="35"/>
                        <a:pt x="29" y="36"/>
                        <a:pt x="29" y="36"/>
                      </a:cubicBezTo>
                      <a:cubicBezTo>
                        <a:pt x="29" y="36"/>
                        <a:pt x="29" y="35"/>
                        <a:pt x="29" y="36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9" y="35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3"/>
                        <a:pt x="29" y="33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0" y="34"/>
                        <a:pt x="30" y="34"/>
                        <a:pt x="31" y="34"/>
                      </a:cubicBezTo>
                      <a:cubicBezTo>
                        <a:pt x="31" y="34"/>
                        <a:pt x="30" y="35"/>
                        <a:pt x="30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lose/>
                      <a:moveTo>
                        <a:pt x="28" y="37"/>
                      </a:moveTo>
                      <a:cubicBezTo>
                        <a:pt x="28" y="36"/>
                        <a:pt x="29" y="37"/>
                        <a:pt x="29" y="37"/>
                      </a:cubicBezTo>
                      <a:cubicBezTo>
                        <a:pt x="30" y="36"/>
                        <a:pt x="30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8" y="38"/>
                        <a:pt x="28" y="38"/>
                      </a:cubicBezTo>
                      <a:cubicBezTo>
                        <a:pt x="28" y="38"/>
                        <a:pt x="28" y="37"/>
                        <a:pt x="28" y="37"/>
                      </a:cubicBezTo>
                      <a:close/>
                      <a:moveTo>
                        <a:pt x="28" y="35"/>
                      </a:moveTo>
                      <a:cubicBezTo>
                        <a:pt x="28" y="35"/>
                        <a:pt x="27" y="36"/>
                        <a:pt x="27" y="36"/>
                      </a:cubicBezTo>
                      <a:cubicBezTo>
                        <a:pt x="27" y="35"/>
                        <a:pt x="27" y="35"/>
                        <a:pt x="28" y="35"/>
                      </a:cubicBezTo>
                      <a:close/>
                      <a:moveTo>
                        <a:pt x="26" y="41"/>
                      </a:moveTo>
                      <a:cubicBezTo>
                        <a:pt x="27" y="40"/>
                        <a:pt x="27" y="40"/>
                        <a:pt x="28" y="40"/>
                      </a:cubicBezTo>
                      <a:cubicBezTo>
                        <a:pt x="27" y="40"/>
                        <a:pt x="27" y="40"/>
                        <a:pt x="26" y="41"/>
                      </a:cubicBezTo>
                      <a:close/>
                      <a:moveTo>
                        <a:pt x="26" y="37"/>
                      </a:moveTo>
                      <a:cubicBezTo>
                        <a:pt x="26" y="37"/>
                        <a:pt x="25" y="37"/>
                        <a:pt x="26" y="36"/>
                      </a:cubicBezTo>
                      <a:cubicBezTo>
                        <a:pt x="26" y="36"/>
                        <a:pt x="26" y="36"/>
                        <a:pt x="27" y="36"/>
                      </a:cubicBezTo>
                      <a:cubicBezTo>
                        <a:pt x="27" y="36"/>
                        <a:pt x="27" y="37"/>
                        <a:pt x="26" y="37"/>
                      </a:cubicBezTo>
                      <a:close/>
                      <a:moveTo>
                        <a:pt x="25" y="41"/>
                      </a:moveTo>
                      <a:cubicBezTo>
                        <a:pt x="25" y="40"/>
                        <a:pt x="26" y="40"/>
                        <a:pt x="26" y="41"/>
                      </a:cubicBezTo>
                      <a:cubicBezTo>
                        <a:pt x="26" y="41"/>
                        <a:pt x="25" y="41"/>
                        <a:pt x="25" y="41"/>
                      </a:cubicBezTo>
                      <a:close/>
                      <a:moveTo>
                        <a:pt x="25" y="35"/>
                      </a:moveTo>
                      <a:cubicBezTo>
                        <a:pt x="25" y="34"/>
                        <a:pt x="26" y="34"/>
                        <a:pt x="26" y="34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9"/>
                      </a:cubicBezTo>
                      <a:cubicBezTo>
                        <a:pt x="25" y="39"/>
                        <a:pt x="25" y="38"/>
                        <a:pt x="25" y="38"/>
                      </a:cubicBezTo>
                      <a:close/>
                      <a:moveTo>
                        <a:pt x="25" y="37"/>
                      </a:moveTo>
                      <a:cubicBezTo>
                        <a:pt x="25" y="36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lose/>
                      <a:moveTo>
                        <a:pt x="23" y="42"/>
                      </a:moveTo>
                      <a:cubicBezTo>
                        <a:pt x="24" y="41"/>
                        <a:pt x="24" y="41"/>
                        <a:pt x="24" y="42"/>
                      </a:cubicBezTo>
                      <a:cubicBezTo>
                        <a:pt x="24" y="42"/>
                        <a:pt x="23" y="42"/>
                        <a:pt x="23" y="42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lose/>
                      <a:moveTo>
                        <a:pt x="18" y="43"/>
                      </a:moveTo>
                      <a:cubicBezTo>
                        <a:pt x="18" y="43"/>
                        <a:pt x="18" y="42"/>
                        <a:pt x="18" y="4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8" y="42"/>
                        <a:pt x="18" y="43"/>
                        <a:pt x="18" y="43"/>
                      </a:cubicBezTo>
                      <a:close/>
                      <a:moveTo>
                        <a:pt x="16" y="25"/>
                      </a:move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5"/>
                      </a:cubicBezTo>
                      <a:close/>
                      <a:moveTo>
                        <a:pt x="16" y="42"/>
                      </a:move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lose/>
                      <a:moveTo>
                        <a:pt x="16" y="39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9"/>
                      </a:cubicBezTo>
                      <a:close/>
                      <a:moveTo>
                        <a:pt x="15" y="44"/>
                      </a:moveTo>
                      <a:cubicBezTo>
                        <a:pt x="16" y="44"/>
                        <a:pt x="16" y="43"/>
                        <a:pt x="16" y="43"/>
                      </a:cubicBezTo>
                      <a:cubicBezTo>
                        <a:pt x="16" y="44"/>
                        <a:pt x="15" y="44"/>
                        <a:pt x="15" y="44"/>
                      </a:cubicBezTo>
                      <a:close/>
                      <a:moveTo>
                        <a:pt x="15" y="45"/>
                      </a:moveTo>
                      <a:cubicBezTo>
                        <a:pt x="15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5" y="45"/>
                      </a:cubicBezTo>
                      <a:close/>
                      <a:moveTo>
                        <a:pt x="15" y="39"/>
                      </a:move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lose/>
                      <a:moveTo>
                        <a:pt x="12" y="36"/>
                      </a:moveTo>
                      <a:cubicBezTo>
                        <a:pt x="13" y="35"/>
                        <a:pt x="14" y="35"/>
                        <a:pt x="13" y="36"/>
                      </a:cubicBezTo>
                      <a:cubicBezTo>
                        <a:pt x="13" y="36"/>
                        <a:pt x="13" y="37"/>
                        <a:pt x="12" y="3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3" y="35"/>
                      </a:moveTo>
                      <a:cubicBezTo>
                        <a:pt x="13" y="35"/>
                        <a:pt x="13" y="35"/>
                        <a:pt x="12" y="36"/>
                      </a:cubicBezTo>
                      <a:cubicBezTo>
                        <a:pt x="13" y="35"/>
                        <a:pt x="12" y="35"/>
                        <a:pt x="12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lose/>
                      <a:moveTo>
                        <a:pt x="12" y="38"/>
                      </a:moveTo>
                      <a:cubicBezTo>
                        <a:pt x="12" y="38"/>
                        <a:pt x="12" y="38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lose/>
                      <a:moveTo>
                        <a:pt x="10" y="26"/>
                      </a:moveTo>
                      <a:cubicBezTo>
                        <a:pt x="11" y="25"/>
                        <a:pt x="10" y="26"/>
                        <a:pt x="10" y="25"/>
                      </a:cubicBezTo>
                      <a:cubicBezTo>
                        <a:pt x="10" y="24"/>
                        <a:pt x="11" y="25"/>
                        <a:pt x="11" y="25"/>
                      </a:cubicBezTo>
                      <a:cubicBezTo>
                        <a:pt x="11" y="23"/>
                        <a:pt x="13" y="23"/>
                        <a:pt x="13" y="21"/>
                      </a:cubicBezTo>
                      <a:cubicBezTo>
                        <a:pt x="13" y="21"/>
                        <a:pt x="13" y="22"/>
                        <a:pt x="14" y="21"/>
                      </a:cubicBezTo>
                      <a:cubicBezTo>
                        <a:pt x="15" y="20"/>
                        <a:pt x="17" y="19"/>
                        <a:pt x="18" y="18"/>
                      </a:cubicBezTo>
                      <a:cubicBezTo>
                        <a:pt x="18" y="17"/>
                        <a:pt x="18" y="18"/>
                        <a:pt x="18" y="17"/>
                      </a:cubicBezTo>
                      <a:cubicBezTo>
                        <a:pt x="18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8"/>
                      </a:cubicBezTo>
                      <a:cubicBezTo>
                        <a:pt x="20" y="18"/>
                        <a:pt x="21" y="17"/>
                        <a:pt x="21" y="17"/>
                      </a:cubicBezTo>
                      <a:cubicBezTo>
                        <a:pt x="23" y="18"/>
                        <a:pt x="26" y="17"/>
                        <a:pt x="27" y="19"/>
                      </a:cubicBezTo>
                      <a:cubicBezTo>
                        <a:pt x="26" y="19"/>
                        <a:pt x="24" y="20"/>
                        <a:pt x="24" y="21"/>
                      </a:cubicBezTo>
                      <a:cubicBezTo>
                        <a:pt x="23" y="20"/>
                        <a:pt x="21" y="21"/>
                        <a:pt x="20" y="23"/>
                      </a:cubicBezTo>
                      <a:cubicBezTo>
                        <a:pt x="20" y="22"/>
                        <a:pt x="20" y="22"/>
                        <a:pt x="19" y="22"/>
                      </a:cubicBezTo>
                      <a:cubicBezTo>
                        <a:pt x="19" y="25"/>
                        <a:pt x="19" y="27"/>
                        <a:pt x="19" y="30"/>
                      </a:cubicBezTo>
                      <a:cubicBezTo>
                        <a:pt x="19" y="32"/>
                        <a:pt x="19" y="35"/>
                        <a:pt x="19" y="38"/>
                      </a:cubicBezTo>
                      <a:cubicBezTo>
                        <a:pt x="19" y="38"/>
                        <a:pt x="20" y="38"/>
                        <a:pt x="20" y="38"/>
                      </a:cubicBezTo>
                      <a:cubicBezTo>
                        <a:pt x="18" y="40"/>
                        <a:pt x="21" y="41"/>
                        <a:pt x="22" y="39"/>
                      </a:cubicBezTo>
                      <a:cubicBezTo>
                        <a:pt x="23" y="38"/>
                        <a:pt x="23" y="37"/>
                        <a:pt x="24" y="37"/>
                      </a:cubicBezTo>
                      <a:cubicBezTo>
                        <a:pt x="24" y="39"/>
                        <a:pt x="22" y="41"/>
                        <a:pt x="20" y="42"/>
                      </a:cubicBezTo>
                      <a:cubicBezTo>
                        <a:pt x="20" y="42"/>
                        <a:pt x="18" y="42"/>
                        <a:pt x="18" y="41"/>
                      </a:cubicBezTo>
                      <a:cubicBezTo>
                        <a:pt x="17" y="39"/>
                        <a:pt x="18" y="36"/>
                        <a:pt x="18" y="34"/>
                      </a:cubicBezTo>
                      <a:cubicBezTo>
                        <a:pt x="18" y="33"/>
                        <a:pt x="18" y="33"/>
                        <a:pt x="18" y="32"/>
                      </a:cubicBezTo>
                      <a:cubicBezTo>
                        <a:pt x="18" y="32"/>
                        <a:pt x="18" y="31"/>
                        <a:pt x="18" y="30"/>
                      </a:cubicBezTo>
                      <a:cubicBezTo>
                        <a:pt x="18" y="28"/>
                        <a:pt x="18" y="26"/>
                        <a:pt x="18" y="24"/>
                      </a:cubicBezTo>
                      <a:cubicBezTo>
                        <a:pt x="18" y="24"/>
                        <a:pt x="18" y="23"/>
                        <a:pt x="18" y="23"/>
                      </a:cubicBezTo>
                      <a:cubicBezTo>
                        <a:pt x="17" y="23"/>
                        <a:pt x="17" y="24"/>
                        <a:pt x="17" y="24"/>
                      </a:cubicBezTo>
                      <a:cubicBezTo>
                        <a:pt x="16" y="24"/>
                        <a:pt x="15" y="23"/>
                        <a:pt x="14" y="24"/>
                      </a:cubicBezTo>
                      <a:cubicBezTo>
                        <a:pt x="14" y="25"/>
                        <a:pt x="14" y="25"/>
                        <a:pt x="13" y="26"/>
                      </a:cubicBezTo>
                      <a:cubicBezTo>
                        <a:pt x="13" y="25"/>
                        <a:pt x="11" y="25"/>
                        <a:pt x="10" y="26"/>
                      </a:cubicBezTo>
                      <a:close/>
                      <a:moveTo>
                        <a:pt x="23" y="34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lose/>
                      <a:moveTo>
                        <a:pt x="20" y="35"/>
                      </a:move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lose/>
                      <a:moveTo>
                        <a:pt x="10" y="42"/>
                      </a:move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3"/>
                        <a:pt x="10" y="42"/>
                        <a:pt x="10" y="42"/>
                      </a:cubicBezTo>
                      <a:close/>
                      <a:moveTo>
                        <a:pt x="9" y="47"/>
                      </a:move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lose/>
                      <a:moveTo>
                        <a:pt x="8" y="46"/>
                      </a:moveTo>
                      <a:cubicBezTo>
                        <a:pt x="8" y="46"/>
                        <a:pt x="8" y="45"/>
                        <a:pt x="8" y="45"/>
                      </a:cubicBezTo>
                      <a:cubicBezTo>
                        <a:pt x="8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8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10" y="44"/>
                        <a:pt x="10" y="43"/>
                      </a:cubicBezTo>
                      <a:cubicBezTo>
                        <a:pt x="10" y="43"/>
                        <a:pt x="10" y="43"/>
                        <a:pt x="11" y="44"/>
                      </a:cubicBez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6"/>
                        <a:pt x="10" y="45"/>
                        <a:pt x="10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7" y="45"/>
                      </a:moveTo>
                      <a:cubicBezTo>
                        <a:pt x="7" y="44"/>
                        <a:pt x="7" y="44"/>
                        <a:pt x="8" y="43"/>
                      </a:cubicBezTo>
                      <a:cubicBezTo>
                        <a:pt x="7" y="44"/>
                        <a:pt x="7" y="44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lose/>
                      <a:moveTo>
                        <a:pt x="6" y="48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7" y="45"/>
                        <a:pt x="6" y="47"/>
                        <a:pt x="6" y="48"/>
                      </a:cubicBezTo>
                      <a:close/>
                      <a:moveTo>
                        <a:pt x="5" y="38"/>
                      </a:move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lose/>
                      <a:moveTo>
                        <a:pt x="2" y="49"/>
                      </a:move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3" y="48"/>
                        <a:pt x="3" y="49"/>
                        <a:pt x="2" y="49"/>
                      </a:cubicBezTo>
                      <a:close/>
                      <a:moveTo>
                        <a:pt x="2" y="49"/>
                      </a:moveTo>
                      <a:cubicBezTo>
                        <a:pt x="2" y="49"/>
                        <a:pt x="2" y="50"/>
                        <a:pt x="2" y="50"/>
                      </a:cubicBezTo>
                      <a:cubicBezTo>
                        <a:pt x="2" y="50"/>
                        <a:pt x="2" y="49"/>
                        <a:pt x="2" y="49"/>
                      </a:cubicBezTo>
                      <a:close/>
                      <a:moveTo>
                        <a:pt x="2" y="45"/>
                      </a:moveTo>
                      <a:cubicBezTo>
                        <a:pt x="2" y="45"/>
                        <a:pt x="1" y="45"/>
                        <a:pt x="1" y="45"/>
                      </a:cubicBezTo>
                      <a:cubicBezTo>
                        <a:pt x="2" y="44"/>
                        <a:pt x="2" y="44"/>
                        <a:pt x="2" y="43"/>
                      </a:cubicBezTo>
                      <a:cubicBezTo>
                        <a:pt x="2" y="44"/>
                        <a:pt x="2" y="44"/>
                        <a:pt x="3" y="44"/>
                      </a:cubicBezTo>
                      <a:cubicBezTo>
                        <a:pt x="3" y="44"/>
                        <a:pt x="3" y="44"/>
                        <a:pt x="3" y="43"/>
                      </a:cubicBezTo>
                      <a:cubicBezTo>
                        <a:pt x="3" y="43"/>
                        <a:pt x="2" y="43"/>
                        <a:pt x="3" y="43"/>
                      </a:cubicBezTo>
                      <a:cubicBezTo>
                        <a:pt x="3" y="42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4" y="43"/>
                      </a:cubicBezTo>
                      <a:cubicBezTo>
                        <a:pt x="3" y="43"/>
                        <a:pt x="3" y="43"/>
                        <a:pt x="3" y="42"/>
                      </a:cubicBezTo>
                      <a:cubicBezTo>
                        <a:pt x="3" y="42"/>
                        <a:pt x="4" y="42"/>
                        <a:pt x="4" y="42"/>
                      </a:cubicBezTo>
                      <a:cubicBezTo>
                        <a:pt x="4" y="43"/>
                        <a:pt x="4" y="42"/>
                        <a:pt x="4" y="43"/>
                      </a:cubicBezTo>
                      <a:cubicBezTo>
                        <a:pt x="4" y="43"/>
                        <a:pt x="4" y="44"/>
                        <a:pt x="4" y="44"/>
                      </a:cubicBezTo>
                      <a:cubicBezTo>
                        <a:pt x="4" y="44"/>
                        <a:pt x="4" y="43"/>
                        <a:pt x="5" y="43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4"/>
                      </a:cubicBezTo>
                      <a:cubicBezTo>
                        <a:pt x="5" y="45"/>
                        <a:pt x="5" y="46"/>
                        <a:pt x="5" y="46"/>
                      </a:cubicBezTo>
                      <a:cubicBezTo>
                        <a:pt x="5" y="46"/>
                        <a:pt x="5" y="46"/>
                        <a:pt x="5" y="46"/>
                      </a:cubicBezTo>
                      <a:cubicBezTo>
                        <a:pt x="5" y="46"/>
                        <a:pt x="4" y="47"/>
                        <a:pt x="4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4" y="48"/>
                      </a:cubicBezTo>
                      <a:cubicBezTo>
                        <a:pt x="5" y="48"/>
                        <a:pt x="5" y="47"/>
                        <a:pt x="5" y="47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48"/>
                        <a:pt x="4" y="49"/>
                        <a:pt x="4" y="49"/>
                      </a:cubicBezTo>
                      <a:cubicBezTo>
                        <a:pt x="4" y="49"/>
                        <a:pt x="4" y="48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4" y="48"/>
                        <a:pt x="3" y="48"/>
                        <a:pt x="3" y="48"/>
                      </a:cubicBezTo>
                      <a:cubicBezTo>
                        <a:pt x="3" y="48"/>
                        <a:pt x="4" y="48"/>
                        <a:pt x="4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4" y="47"/>
                        <a:pt x="3" y="47"/>
                      </a:cubicBezTo>
                      <a:cubicBezTo>
                        <a:pt x="3" y="47"/>
                        <a:pt x="3" y="47"/>
                        <a:pt x="2" y="47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7"/>
                        <a:pt x="1" y="46"/>
                        <a:pt x="2" y="45"/>
                      </a:cubicBezTo>
                      <a:close/>
                      <a:moveTo>
                        <a:pt x="1" y="22"/>
                      </a:moveTo>
                      <a:cubicBezTo>
                        <a:pt x="1" y="21"/>
                        <a:pt x="2" y="20"/>
                        <a:pt x="3" y="20"/>
                      </a:cubicBezTo>
                      <a:cubicBezTo>
                        <a:pt x="3" y="21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1" name="Freeform 27"/>
                <p:cNvSpPr>
                  <a:spLocks noEditPoints="1"/>
                </p:cNvSpPr>
                <p:nvPr/>
              </p:nvSpPr>
              <p:spPr bwMode="auto">
                <a:xfrm>
                  <a:off x="5355" y="3686"/>
                  <a:ext cx="77" cy="113"/>
                </a:xfrm>
                <a:custGeom>
                  <a:avLst/>
                  <a:gdLst>
                    <a:gd name="T0" fmla="*/ 11 w 37"/>
                    <a:gd name="T1" fmla="*/ 50 h 54"/>
                    <a:gd name="T2" fmla="*/ 13 w 37"/>
                    <a:gd name="T3" fmla="*/ 42 h 54"/>
                    <a:gd name="T4" fmla="*/ 18 w 37"/>
                    <a:gd name="T5" fmla="*/ 10 h 54"/>
                    <a:gd name="T6" fmla="*/ 22 w 37"/>
                    <a:gd name="T7" fmla="*/ 42 h 54"/>
                    <a:gd name="T8" fmla="*/ 23 w 37"/>
                    <a:gd name="T9" fmla="*/ 43 h 54"/>
                    <a:gd name="T10" fmla="*/ 28 w 37"/>
                    <a:gd name="T11" fmla="*/ 38 h 54"/>
                    <a:gd name="T12" fmla="*/ 30 w 37"/>
                    <a:gd name="T13" fmla="*/ 32 h 54"/>
                    <a:gd name="T14" fmla="*/ 33 w 37"/>
                    <a:gd name="T15" fmla="*/ 38 h 54"/>
                    <a:gd name="T16" fmla="*/ 33 w 37"/>
                    <a:gd name="T17" fmla="*/ 40 h 54"/>
                    <a:gd name="T18" fmla="*/ 33 w 37"/>
                    <a:gd name="T19" fmla="*/ 10 h 54"/>
                    <a:gd name="T20" fmla="*/ 28 w 37"/>
                    <a:gd name="T21" fmla="*/ 2 h 54"/>
                    <a:gd name="T22" fmla="*/ 7 w 37"/>
                    <a:gd name="T23" fmla="*/ 11 h 54"/>
                    <a:gd name="T24" fmla="*/ 30 w 37"/>
                    <a:gd name="T25" fmla="*/ 24 h 54"/>
                    <a:gd name="T26" fmla="*/ 30 w 37"/>
                    <a:gd name="T27" fmla="*/ 10 h 54"/>
                    <a:gd name="T28" fmla="*/ 34 w 37"/>
                    <a:gd name="T29" fmla="*/ 3 h 54"/>
                    <a:gd name="T30" fmla="*/ 33 w 37"/>
                    <a:gd name="T31" fmla="*/ 6 h 54"/>
                    <a:gd name="T32" fmla="*/ 32 w 37"/>
                    <a:gd name="T33" fmla="*/ 17 h 54"/>
                    <a:gd name="T34" fmla="*/ 34 w 37"/>
                    <a:gd name="T35" fmla="*/ 11 h 54"/>
                    <a:gd name="T36" fmla="*/ 35 w 37"/>
                    <a:gd name="T37" fmla="*/ 13 h 54"/>
                    <a:gd name="T38" fmla="*/ 35 w 37"/>
                    <a:gd name="T39" fmla="*/ 24 h 54"/>
                    <a:gd name="T40" fmla="*/ 34 w 37"/>
                    <a:gd name="T41" fmla="*/ 31 h 54"/>
                    <a:gd name="T42" fmla="*/ 32 w 37"/>
                    <a:gd name="T43" fmla="*/ 24 h 54"/>
                    <a:gd name="T44" fmla="*/ 33 w 37"/>
                    <a:gd name="T45" fmla="*/ 19 h 54"/>
                    <a:gd name="T46" fmla="*/ 32 w 37"/>
                    <a:gd name="T47" fmla="*/ 24 h 54"/>
                    <a:gd name="T48" fmla="*/ 31 w 37"/>
                    <a:gd name="T49" fmla="*/ 22 h 54"/>
                    <a:gd name="T50" fmla="*/ 29 w 37"/>
                    <a:gd name="T51" fmla="*/ 30 h 54"/>
                    <a:gd name="T52" fmla="*/ 18 w 37"/>
                    <a:gd name="T53" fmla="*/ 45 h 54"/>
                    <a:gd name="T54" fmla="*/ 21 w 37"/>
                    <a:gd name="T55" fmla="*/ 36 h 54"/>
                    <a:gd name="T56" fmla="*/ 23 w 37"/>
                    <a:gd name="T57" fmla="*/ 30 h 54"/>
                    <a:gd name="T58" fmla="*/ 23 w 37"/>
                    <a:gd name="T59" fmla="*/ 37 h 54"/>
                    <a:gd name="T60" fmla="*/ 26 w 37"/>
                    <a:gd name="T61" fmla="*/ 12 h 54"/>
                    <a:gd name="T62" fmla="*/ 26 w 37"/>
                    <a:gd name="T63" fmla="*/ 32 h 54"/>
                    <a:gd name="T64" fmla="*/ 26 w 37"/>
                    <a:gd name="T65" fmla="*/ 9 h 54"/>
                    <a:gd name="T66" fmla="*/ 27 w 37"/>
                    <a:gd name="T67" fmla="*/ 7 h 54"/>
                    <a:gd name="T68" fmla="*/ 28 w 37"/>
                    <a:gd name="T69" fmla="*/ 5 h 54"/>
                    <a:gd name="T70" fmla="*/ 25 w 37"/>
                    <a:gd name="T71" fmla="*/ 37 h 54"/>
                    <a:gd name="T72" fmla="*/ 24 w 37"/>
                    <a:gd name="T73" fmla="*/ 7 h 54"/>
                    <a:gd name="T74" fmla="*/ 2 w 37"/>
                    <a:gd name="T75" fmla="*/ 15 h 54"/>
                    <a:gd name="T76" fmla="*/ 4 w 37"/>
                    <a:gd name="T77" fmla="*/ 36 h 54"/>
                    <a:gd name="T78" fmla="*/ 6 w 37"/>
                    <a:gd name="T79" fmla="*/ 19 h 54"/>
                    <a:gd name="T80" fmla="*/ 7 w 37"/>
                    <a:gd name="T81" fmla="*/ 33 h 54"/>
                    <a:gd name="T82" fmla="*/ 8 w 37"/>
                    <a:gd name="T83" fmla="*/ 21 h 54"/>
                    <a:gd name="T84" fmla="*/ 5 w 37"/>
                    <a:gd name="T85" fmla="*/ 30 h 54"/>
                    <a:gd name="T86" fmla="*/ 6 w 37"/>
                    <a:gd name="T87" fmla="*/ 25 h 54"/>
                    <a:gd name="T88" fmla="*/ 4 w 37"/>
                    <a:gd name="T89" fmla="*/ 31 h 54"/>
                    <a:gd name="T90" fmla="*/ 2 w 37"/>
                    <a:gd name="T91" fmla="*/ 16 h 54"/>
                    <a:gd name="T92" fmla="*/ 5 w 37"/>
                    <a:gd name="T93" fmla="*/ 17 h 54"/>
                    <a:gd name="T94" fmla="*/ 7 w 37"/>
                    <a:gd name="T95" fmla="*/ 16 h 54"/>
                    <a:gd name="T96" fmla="*/ 7 w 37"/>
                    <a:gd name="T97" fmla="*/ 21 h 54"/>
                    <a:gd name="T98" fmla="*/ 10 w 37"/>
                    <a:gd name="T99" fmla="*/ 18 h 54"/>
                    <a:gd name="T100" fmla="*/ 12 w 37"/>
                    <a:gd name="T101" fmla="*/ 34 h 54"/>
                    <a:gd name="T102" fmla="*/ 10 w 37"/>
                    <a:gd name="T103" fmla="*/ 17 h 54"/>
                    <a:gd name="T104" fmla="*/ 12 w 37"/>
                    <a:gd name="T105" fmla="*/ 30 h 54"/>
                    <a:gd name="T106" fmla="*/ 14 w 37"/>
                    <a:gd name="T107" fmla="*/ 31 h 54"/>
                    <a:gd name="T108" fmla="*/ 13 w 37"/>
                    <a:gd name="T109" fmla="*/ 47 h 54"/>
                    <a:gd name="T110" fmla="*/ 11 w 37"/>
                    <a:gd name="T111" fmla="*/ 46 h 54"/>
                    <a:gd name="T112" fmla="*/ 8 w 37"/>
                    <a:gd name="T113" fmla="*/ 45 h 54"/>
                    <a:gd name="T114" fmla="*/ 6 w 37"/>
                    <a:gd name="T115" fmla="*/ 49 h 54"/>
                    <a:gd name="T116" fmla="*/ 4 w 37"/>
                    <a:gd name="T117" fmla="*/ 43 h 54"/>
                    <a:gd name="T118" fmla="*/ 3 w 37"/>
                    <a:gd name="T119" fmla="*/ 47 h 54"/>
                    <a:gd name="T120" fmla="*/ 2 w 37"/>
                    <a:gd name="T121" fmla="*/ 4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4">
                      <a:moveTo>
                        <a:pt x="0" y="15"/>
                      </a:moveTo>
                      <a:cubicBezTo>
                        <a:pt x="1" y="16"/>
                        <a:pt x="0" y="19"/>
                        <a:pt x="0" y="21"/>
                      </a:cubicBezTo>
                      <a:cubicBezTo>
                        <a:pt x="0" y="21"/>
                        <a:pt x="0" y="22"/>
                        <a:pt x="1" y="22"/>
                      </a:cubicBezTo>
                      <a:cubicBezTo>
                        <a:pt x="1" y="23"/>
                        <a:pt x="0" y="24"/>
                        <a:pt x="1" y="25"/>
                      </a:cubicBezTo>
                      <a:cubicBezTo>
                        <a:pt x="1" y="27"/>
                        <a:pt x="0" y="30"/>
                        <a:pt x="1" y="32"/>
                      </a:cubicBezTo>
                      <a:cubicBezTo>
                        <a:pt x="1" y="33"/>
                        <a:pt x="1" y="33"/>
                        <a:pt x="1" y="34"/>
                      </a:cubicBezTo>
                      <a:cubicBezTo>
                        <a:pt x="1" y="35"/>
                        <a:pt x="1" y="37"/>
                        <a:pt x="1" y="39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6"/>
                        <a:pt x="1" y="48"/>
                        <a:pt x="1" y="50"/>
                      </a:cubicBezTo>
                      <a:cubicBezTo>
                        <a:pt x="1" y="51"/>
                        <a:pt x="2" y="52"/>
                        <a:pt x="1" y="53"/>
                      </a:cubicBezTo>
                      <a:cubicBezTo>
                        <a:pt x="2" y="54"/>
                        <a:pt x="4" y="52"/>
                        <a:pt x="5" y="52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7" y="51"/>
                        <a:pt x="9" y="50"/>
                        <a:pt x="11" y="50"/>
                      </a:cubicBezTo>
                      <a:cubicBezTo>
                        <a:pt x="11" y="49"/>
                        <a:pt x="10" y="49"/>
                        <a:pt x="10" y="49"/>
                      </a:cubicBezTo>
                      <a:cubicBezTo>
                        <a:pt x="10" y="49"/>
                        <a:pt x="11" y="49"/>
                        <a:pt x="11" y="49"/>
                      </a:cubicBezTo>
                      <a:cubicBezTo>
                        <a:pt x="12" y="49"/>
                        <a:pt x="11" y="49"/>
                        <a:pt x="11" y="49"/>
                      </a:cubicBezTo>
                      <a:cubicBezTo>
                        <a:pt x="12" y="50"/>
                        <a:pt x="13" y="49"/>
                        <a:pt x="13" y="49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4" y="48"/>
                        <a:pt x="14" y="48"/>
                      </a:cubicBezTo>
                      <a:cubicBezTo>
                        <a:pt x="14" y="48"/>
                        <a:pt x="14" y="47"/>
                        <a:pt x="15" y="47"/>
                      </a:cubicBezTo>
                      <a:cubicBezTo>
                        <a:pt x="14" y="46"/>
                        <a:pt x="13" y="46"/>
                        <a:pt x="13" y="45"/>
                      </a:cubicBezTo>
                      <a:cubicBezTo>
                        <a:pt x="13" y="45"/>
                        <a:pt x="14" y="44"/>
                        <a:pt x="14" y="44"/>
                      </a:cubicBezTo>
                      <a:cubicBezTo>
                        <a:pt x="14" y="44"/>
                        <a:pt x="14" y="43"/>
                        <a:pt x="14" y="43"/>
                      </a:cubicBezTo>
                      <a:cubicBezTo>
                        <a:pt x="14" y="43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3"/>
                        <a:pt x="13" y="42"/>
                      </a:cubicBezTo>
                      <a:cubicBezTo>
                        <a:pt x="13" y="42"/>
                        <a:pt x="14" y="42"/>
                        <a:pt x="14" y="41"/>
                      </a:cubicBezTo>
                      <a:cubicBezTo>
                        <a:pt x="15" y="42"/>
                        <a:pt x="15" y="42"/>
                        <a:pt x="16" y="42"/>
                      </a:cubicBezTo>
                      <a:cubicBezTo>
                        <a:pt x="16" y="42"/>
                        <a:pt x="15" y="43"/>
                        <a:pt x="15" y="44"/>
                      </a:cubicBezTo>
                      <a:cubicBezTo>
                        <a:pt x="16" y="43"/>
                        <a:pt x="17" y="42"/>
                        <a:pt x="18" y="42"/>
                      </a:cubicBezTo>
                      <a:cubicBezTo>
                        <a:pt x="18" y="38"/>
                        <a:pt x="18" y="33"/>
                        <a:pt x="18" y="28"/>
                      </a:cubicBezTo>
                      <a:cubicBezTo>
                        <a:pt x="15" y="29"/>
                        <a:pt x="14" y="28"/>
                        <a:pt x="13" y="26"/>
                      </a:cubicBezTo>
                      <a:cubicBezTo>
                        <a:pt x="13" y="22"/>
                        <a:pt x="13" y="19"/>
                        <a:pt x="13" y="16"/>
                      </a:cubicBezTo>
                      <a:cubicBezTo>
                        <a:pt x="13" y="16"/>
                        <a:pt x="12" y="16"/>
                        <a:pt x="12" y="16"/>
                      </a:cubicBezTo>
                      <a:cubicBezTo>
                        <a:pt x="13" y="14"/>
                        <a:pt x="13" y="13"/>
                        <a:pt x="12" y="12"/>
                      </a:cubicBezTo>
                      <a:cubicBezTo>
                        <a:pt x="13" y="12"/>
                        <a:pt x="13" y="12"/>
                        <a:pt x="13" y="11"/>
                      </a:cubicBezTo>
                      <a:cubicBezTo>
                        <a:pt x="15" y="11"/>
                        <a:pt x="16" y="10"/>
                        <a:pt x="17" y="10"/>
                      </a:cubicBezTo>
                      <a:cubicBezTo>
                        <a:pt x="17" y="10"/>
                        <a:pt x="17" y="9"/>
                        <a:pt x="18" y="9"/>
                      </a:cubicBezTo>
                      <a:cubicBezTo>
                        <a:pt x="18" y="9"/>
                        <a:pt x="18" y="9"/>
                        <a:pt x="18" y="10"/>
                      </a:cubicBezTo>
                      <a:cubicBezTo>
                        <a:pt x="19" y="9"/>
                        <a:pt x="19" y="8"/>
                        <a:pt x="20" y="9"/>
                      </a:cubicBezTo>
                      <a:cubicBezTo>
                        <a:pt x="21" y="8"/>
                        <a:pt x="22" y="8"/>
                        <a:pt x="23" y="7"/>
                      </a:cubicBezTo>
                      <a:cubicBezTo>
                        <a:pt x="24" y="8"/>
                        <a:pt x="24" y="8"/>
                        <a:pt x="24" y="9"/>
                      </a:cubicBezTo>
                      <a:cubicBezTo>
                        <a:pt x="23" y="12"/>
                        <a:pt x="24" y="14"/>
                        <a:pt x="24" y="17"/>
                      </a:cubicBezTo>
                      <a:cubicBezTo>
                        <a:pt x="24" y="17"/>
                        <a:pt x="24" y="17"/>
                        <a:pt x="24" y="18"/>
                      </a:cubicBezTo>
                      <a:cubicBezTo>
                        <a:pt x="24" y="18"/>
                        <a:pt x="24" y="19"/>
                        <a:pt x="24" y="20"/>
                      </a:cubicBezTo>
                      <a:cubicBezTo>
                        <a:pt x="24" y="21"/>
                        <a:pt x="23" y="23"/>
                        <a:pt x="23" y="24"/>
                      </a:cubicBezTo>
                      <a:cubicBezTo>
                        <a:pt x="21" y="26"/>
                        <a:pt x="21" y="27"/>
                        <a:pt x="19" y="28"/>
                      </a:cubicBezTo>
                      <a:cubicBezTo>
                        <a:pt x="19" y="32"/>
                        <a:pt x="19" y="37"/>
                        <a:pt x="20" y="41"/>
                      </a:cubicBezTo>
                      <a:cubicBezTo>
                        <a:pt x="22" y="40"/>
                        <a:pt x="24" y="40"/>
                        <a:pt x="25" y="41"/>
                      </a:cubicBezTo>
                      <a:cubicBezTo>
                        <a:pt x="25" y="41"/>
                        <a:pt x="24" y="42"/>
                        <a:pt x="24" y="43"/>
                      </a:cubicBezTo>
                      <a:cubicBezTo>
                        <a:pt x="23" y="43"/>
                        <a:pt x="24" y="41"/>
                        <a:pt x="25" y="41"/>
                      </a:cubicBezTo>
                      <a:cubicBezTo>
                        <a:pt x="24" y="41"/>
                        <a:pt x="23" y="42"/>
                        <a:pt x="22" y="42"/>
                      </a:cubicBezTo>
                      <a:cubicBezTo>
                        <a:pt x="21" y="42"/>
                        <a:pt x="20" y="43"/>
                        <a:pt x="19" y="44"/>
                      </a:cubicBezTo>
                      <a:cubicBezTo>
                        <a:pt x="18" y="43"/>
                        <a:pt x="17" y="44"/>
                        <a:pt x="16" y="44"/>
                      </a:cubicBezTo>
                      <a:cubicBezTo>
                        <a:pt x="16" y="45"/>
                        <a:pt x="16" y="45"/>
                        <a:pt x="17" y="45"/>
                      </a:cubicBezTo>
                      <a:cubicBezTo>
                        <a:pt x="17" y="45"/>
                        <a:pt x="16" y="46"/>
                        <a:pt x="16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6"/>
                        <a:pt x="18" y="46"/>
                        <a:pt x="19" y="46"/>
                      </a:cubicBezTo>
                      <a:cubicBezTo>
                        <a:pt x="19" y="45"/>
                        <a:pt x="20" y="45"/>
                        <a:pt x="20" y="45"/>
                      </a:cubicBezTo>
                      <a:cubicBezTo>
                        <a:pt x="20" y="46"/>
                        <a:pt x="19" y="45"/>
                        <a:pt x="19" y="46"/>
                      </a:cubicBezTo>
                      <a:cubicBezTo>
                        <a:pt x="19" y="47"/>
                        <a:pt x="19" y="46"/>
                        <a:pt x="20" y="46"/>
                      </a:cubicBezTo>
                      <a:cubicBezTo>
                        <a:pt x="20" y="46"/>
                        <a:pt x="22" y="45"/>
                        <a:pt x="22" y="44"/>
                      </a:cubicBezTo>
                      <a:cubicBezTo>
                        <a:pt x="21" y="45"/>
                        <a:pt x="21" y="45"/>
                        <a:pt x="20" y="45"/>
                      </a:cubicBezTo>
                      <a:cubicBezTo>
                        <a:pt x="21" y="44"/>
                        <a:pt x="22" y="43"/>
                        <a:pt x="22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3"/>
                        <a:pt x="24" y="43"/>
                        <a:pt x="24" y="43"/>
                      </a:cubicBezTo>
                      <a:cubicBezTo>
                        <a:pt x="23" y="44"/>
                        <a:pt x="23" y="44"/>
                        <a:pt x="22" y="44"/>
                      </a:cubicBezTo>
                      <a:cubicBezTo>
                        <a:pt x="22" y="45"/>
                        <a:pt x="24" y="44"/>
                        <a:pt x="24" y="44"/>
                      </a:cubicBezTo>
                      <a:cubicBezTo>
                        <a:pt x="25" y="44"/>
                        <a:pt x="26" y="43"/>
                        <a:pt x="26" y="43"/>
                      </a:cubicBezTo>
                      <a:cubicBezTo>
                        <a:pt x="26" y="43"/>
                        <a:pt x="25" y="43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1"/>
                        <a:pt x="25" y="41"/>
                        <a:pt x="26" y="40"/>
                      </a:cubicBezTo>
                      <a:cubicBezTo>
                        <a:pt x="26" y="39"/>
                        <a:pt x="25" y="40"/>
                        <a:pt x="25" y="39"/>
                      </a:cubicBezTo>
                      <a:cubicBezTo>
                        <a:pt x="25" y="39"/>
                        <a:pt x="25" y="39"/>
                        <a:pt x="26" y="39"/>
                      </a:cubicBezTo>
                      <a:cubicBezTo>
                        <a:pt x="26" y="39"/>
                        <a:pt x="26" y="38"/>
                        <a:pt x="27" y="38"/>
                      </a:cubicBezTo>
                      <a:cubicBezTo>
                        <a:pt x="27" y="38"/>
                        <a:pt x="27" y="39"/>
                        <a:pt x="27" y="39"/>
                      </a:cubicBezTo>
                      <a:cubicBezTo>
                        <a:pt x="27" y="39"/>
                        <a:pt x="27" y="38"/>
                        <a:pt x="28" y="38"/>
                      </a:cubicBezTo>
                      <a:cubicBezTo>
                        <a:pt x="28" y="39"/>
                        <a:pt x="27" y="40"/>
                        <a:pt x="28" y="41"/>
                      </a:cubicBezTo>
                      <a:cubicBezTo>
                        <a:pt x="28" y="41"/>
                        <a:pt x="29" y="41"/>
                        <a:pt x="29" y="41"/>
                      </a:cubicBezTo>
                      <a:cubicBezTo>
                        <a:pt x="29" y="42"/>
                        <a:pt x="28" y="41"/>
                        <a:pt x="28" y="42"/>
                      </a:cubicBezTo>
                      <a:cubicBezTo>
                        <a:pt x="29" y="42"/>
                        <a:pt x="30" y="42"/>
                        <a:pt x="30" y="41"/>
                      </a:cubicBezTo>
                      <a:cubicBezTo>
                        <a:pt x="30" y="41"/>
                        <a:pt x="30" y="41"/>
                        <a:pt x="30" y="40"/>
                      </a:cubicBezTo>
                      <a:cubicBezTo>
                        <a:pt x="29" y="40"/>
                        <a:pt x="29" y="39"/>
                        <a:pt x="29" y="38"/>
                      </a:cubicBezTo>
                      <a:cubicBezTo>
                        <a:pt x="29" y="38"/>
                        <a:pt x="29" y="39"/>
                        <a:pt x="29" y="38"/>
                      </a:cubicBezTo>
                      <a:cubicBezTo>
                        <a:pt x="29" y="38"/>
                        <a:pt x="29" y="36"/>
                        <a:pt x="29" y="35"/>
                      </a:cubicBezTo>
                      <a:cubicBezTo>
                        <a:pt x="30" y="35"/>
                        <a:pt x="30" y="36"/>
                        <a:pt x="30" y="36"/>
                      </a:cubicBezTo>
                      <a:cubicBezTo>
                        <a:pt x="30" y="35"/>
                        <a:pt x="29" y="34"/>
                        <a:pt x="29" y="34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4"/>
                        <a:pt x="29" y="33"/>
                        <a:pt x="30" y="32"/>
                      </a:cubicBezTo>
                      <a:cubicBezTo>
                        <a:pt x="30" y="32"/>
                        <a:pt x="30" y="33"/>
                        <a:pt x="30" y="32"/>
                      </a:cubicBezTo>
                      <a:cubicBezTo>
                        <a:pt x="31" y="31"/>
                        <a:pt x="31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3" y="32"/>
                        <a:pt x="33" y="32"/>
                        <a:pt x="33" y="33"/>
                      </a:cubicBezTo>
                      <a:cubicBezTo>
                        <a:pt x="33" y="33"/>
                        <a:pt x="33" y="33"/>
                        <a:pt x="34" y="33"/>
                      </a:cubicBezTo>
                      <a:cubicBezTo>
                        <a:pt x="34" y="33"/>
                        <a:pt x="34" y="32"/>
                        <a:pt x="34" y="32"/>
                      </a:cubicBezTo>
                      <a:cubicBezTo>
                        <a:pt x="34" y="32"/>
                        <a:pt x="35" y="32"/>
                        <a:pt x="35" y="32"/>
                      </a:cubicBezTo>
                      <a:cubicBezTo>
                        <a:pt x="35" y="33"/>
                        <a:pt x="35" y="33"/>
                        <a:pt x="35" y="34"/>
                      </a:cubicBezTo>
                      <a:cubicBezTo>
                        <a:pt x="35" y="34"/>
                        <a:pt x="35" y="33"/>
                        <a:pt x="35" y="33"/>
                      </a:cubicBezTo>
                      <a:cubicBezTo>
                        <a:pt x="36" y="34"/>
                        <a:pt x="35" y="35"/>
                        <a:pt x="35" y="36"/>
                      </a:cubicBezTo>
                      <a:cubicBezTo>
                        <a:pt x="35" y="36"/>
                        <a:pt x="35" y="35"/>
                        <a:pt x="34" y="36"/>
                      </a:cubicBezTo>
                      <a:cubicBezTo>
                        <a:pt x="34" y="36"/>
                        <a:pt x="34" y="36"/>
                        <a:pt x="34" y="37"/>
                      </a:cubicBezTo>
                      <a:cubicBezTo>
                        <a:pt x="34" y="37"/>
                        <a:pt x="33" y="37"/>
                        <a:pt x="33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2" y="38"/>
                        <a:pt x="32" y="38"/>
                        <a:pt x="32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2" y="36"/>
                        <a:pt x="32" y="37"/>
                        <a:pt x="32" y="37"/>
                      </a:cubicBezTo>
                      <a:cubicBezTo>
                        <a:pt x="32" y="37"/>
                        <a:pt x="31" y="37"/>
                        <a:pt x="31" y="37"/>
                      </a:cubicBezTo>
                      <a:cubicBezTo>
                        <a:pt x="31" y="37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ubicBezTo>
                        <a:pt x="31" y="39"/>
                        <a:pt x="31" y="40"/>
                        <a:pt x="31" y="40"/>
                      </a:cubicBezTo>
                      <a:cubicBezTo>
                        <a:pt x="31" y="40"/>
                        <a:pt x="31" y="39"/>
                        <a:pt x="32" y="40"/>
                      </a:cubicBezTo>
                      <a:cubicBezTo>
                        <a:pt x="32" y="40"/>
                        <a:pt x="31" y="40"/>
                        <a:pt x="32" y="41"/>
                      </a:cubicBezTo>
                      <a:cubicBezTo>
                        <a:pt x="32" y="40"/>
                        <a:pt x="33" y="40"/>
                        <a:pt x="33" y="40"/>
                      </a:cubicBezTo>
                      <a:cubicBezTo>
                        <a:pt x="34" y="40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5" y="39"/>
                      </a:cubicBezTo>
                      <a:cubicBezTo>
                        <a:pt x="35" y="39"/>
                        <a:pt x="36" y="38"/>
                        <a:pt x="36" y="38"/>
                      </a:cubicBezTo>
                      <a:cubicBezTo>
                        <a:pt x="36" y="36"/>
                        <a:pt x="37" y="33"/>
                        <a:pt x="36" y="31"/>
                      </a:cubicBezTo>
                      <a:cubicBezTo>
                        <a:pt x="36" y="27"/>
                        <a:pt x="37" y="24"/>
                        <a:pt x="36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17"/>
                        <a:pt x="37" y="12"/>
                        <a:pt x="36" y="9"/>
                      </a:cubicBezTo>
                      <a:cubicBezTo>
                        <a:pt x="36" y="9"/>
                        <a:pt x="36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5" y="11"/>
                        <a:pt x="35" y="10"/>
                        <a:pt x="35" y="11"/>
                      </a:cubicBezTo>
                      <a:cubicBezTo>
                        <a:pt x="34" y="10"/>
                        <a:pt x="35" y="8"/>
                        <a:pt x="35" y="9"/>
                      </a:cubicBezTo>
                      <a:cubicBezTo>
                        <a:pt x="36" y="9"/>
                        <a:pt x="35" y="8"/>
                        <a:pt x="35" y="8"/>
                      </a:cubicBezTo>
                      <a:cubicBezTo>
                        <a:pt x="35" y="9"/>
                        <a:pt x="34" y="9"/>
                        <a:pt x="33" y="10"/>
                      </a:cubicBezTo>
                      <a:cubicBezTo>
                        <a:pt x="33" y="10"/>
                        <a:pt x="32" y="9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2" y="8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4" y="7"/>
                        <a:pt x="34" y="6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5" y="5"/>
                        <a:pt x="34" y="6"/>
                        <a:pt x="35" y="6"/>
                      </a:cubicBezTo>
                      <a:cubicBezTo>
                        <a:pt x="34" y="6"/>
                        <a:pt x="34" y="8"/>
                        <a:pt x="35" y="8"/>
                      </a:cubicBezTo>
                      <a:cubicBezTo>
                        <a:pt x="35" y="8"/>
                        <a:pt x="35" y="7"/>
                        <a:pt x="35" y="7"/>
                      </a:cubicBezTo>
                      <a:cubicBezTo>
                        <a:pt x="35" y="6"/>
                        <a:pt x="35" y="7"/>
                        <a:pt x="35" y="7"/>
                      </a:cubicBezTo>
                      <a:cubicBezTo>
                        <a:pt x="36" y="6"/>
                        <a:pt x="36" y="4"/>
                        <a:pt x="36" y="3"/>
                      </a:cubicBezTo>
                      <a:cubicBezTo>
                        <a:pt x="36" y="2"/>
                        <a:pt x="35" y="1"/>
                        <a:pt x="36" y="0"/>
                      </a:cubicBezTo>
                      <a:cubicBezTo>
                        <a:pt x="33" y="1"/>
                        <a:pt x="31" y="2"/>
                        <a:pt x="28" y="2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6" y="3"/>
                        <a:pt x="26" y="4"/>
                        <a:pt x="26" y="4"/>
                      </a:cubicBezTo>
                      <a:cubicBezTo>
                        <a:pt x="24" y="4"/>
                        <a:pt x="23" y="4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19" y="6"/>
                        <a:pt x="19" y="7"/>
                        <a:pt x="18" y="7"/>
                      </a:cubicBezTo>
                      <a:cubicBezTo>
                        <a:pt x="18" y="7"/>
                        <a:pt x="17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2"/>
                        <a:pt x="6" y="12"/>
                      </a:cubicBezTo>
                      <a:cubicBezTo>
                        <a:pt x="6" y="11"/>
                        <a:pt x="4" y="12"/>
                        <a:pt x="4" y="13"/>
                      </a:cubicBezTo>
                      <a:cubicBezTo>
                        <a:pt x="3" y="12"/>
                        <a:pt x="2" y="14"/>
                        <a:pt x="1" y="14"/>
                      </a:cubicBezTo>
                      <a:cubicBezTo>
                        <a:pt x="0" y="14"/>
                        <a:pt x="0" y="14"/>
                        <a:pt x="0" y="1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lose/>
                      <a:moveTo>
                        <a:pt x="29" y="15"/>
                      </a:moveTo>
                      <a:cubicBezTo>
                        <a:pt x="29" y="15"/>
                        <a:pt x="30" y="15"/>
                        <a:pt x="30" y="15"/>
                      </a:cubicBezTo>
                      <a:cubicBezTo>
                        <a:pt x="30" y="15"/>
                        <a:pt x="29" y="15"/>
                        <a:pt x="29" y="15"/>
                      </a:cubicBezTo>
                      <a:close/>
                      <a:moveTo>
                        <a:pt x="30" y="24"/>
                      </a:moveTo>
                      <a:cubicBezTo>
                        <a:pt x="30" y="24"/>
                        <a:pt x="30" y="25"/>
                        <a:pt x="29" y="24"/>
                      </a:cubicBezTo>
                      <a:cubicBezTo>
                        <a:pt x="29" y="24"/>
                        <a:pt x="30" y="24"/>
                        <a:pt x="30" y="24"/>
                      </a:cubicBezTo>
                      <a:close/>
                      <a:moveTo>
                        <a:pt x="30" y="12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lose/>
                      <a:moveTo>
                        <a:pt x="30" y="9"/>
                      </a:moveTo>
                      <a:cubicBezTo>
                        <a:pt x="30" y="9"/>
                        <a:pt x="30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2" y="9"/>
                        <a:pt x="32" y="10"/>
                      </a:cubicBezTo>
                      <a:cubicBezTo>
                        <a:pt x="31" y="10"/>
                        <a:pt x="31" y="10"/>
                        <a:pt x="30" y="10"/>
                      </a:cubicBezTo>
                      <a:cubicBezTo>
                        <a:pt x="30" y="10"/>
                        <a:pt x="30" y="10"/>
                        <a:pt x="29" y="9"/>
                      </a:cubicBezTo>
                      <a:cubicBezTo>
                        <a:pt x="30" y="9"/>
                        <a:pt x="30" y="8"/>
                        <a:pt x="30" y="8"/>
                      </a:cubicBezTo>
                      <a:cubicBezTo>
                        <a:pt x="30" y="9"/>
                        <a:pt x="30" y="9"/>
                        <a:pt x="30" y="10"/>
                      </a:cubicBezTo>
                      <a:cubicBezTo>
                        <a:pt x="30" y="10"/>
                        <a:pt x="30" y="9"/>
                        <a:pt x="30" y="9"/>
                      </a:cubicBezTo>
                      <a:close/>
                      <a:moveTo>
                        <a:pt x="31" y="11"/>
                      </a:moveTo>
                      <a:cubicBezTo>
                        <a:pt x="31" y="11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3"/>
                        <a:pt x="31" y="12"/>
                      </a:cubicBezTo>
                      <a:cubicBezTo>
                        <a:pt x="32" y="12"/>
                        <a:pt x="31" y="12"/>
                        <a:pt x="31" y="11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6"/>
                        <a:pt x="31" y="7"/>
                      </a:cubicBezTo>
                      <a:cubicBezTo>
                        <a:pt x="31" y="6"/>
                        <a:pt x="30" y="6"/>
                        <a:pt x="30" y="6"/>
                      </a:cubicBezTo>
                      <a:cubicBezTo>
                        <a:pt x="31" y="5"/>
                        <a:pt x="31" y="6"/>
                        <a:pt x="31" y="6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3" y="3"/>
                        <a:pt x="33" y="2"/>
                      </a:cubicBezTo>
                      <a:cubicBezTo>
                        <a:pt x="33" y="2"/>
                        <a:pt x="34" y="2"/>
                        <a:pt x="34" y="3"/>
                      </a:cubicBezTo>
                      <a:close/>
                      <a:moveTo>
                        <a:pt x="33" y="5"/>
                      </a:move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5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4"/>
                        <a:pt x="33" y="5"/>
                        <a:pt x="33" y="5"/>
                      </a:cubicBezTo>
                      <a:close/>
                      <a:moveTo>
                        <a:pt x="32" y="7"/>
                      </a:moveTo>
                      <a:cubicBezTo>
                        <a:pt x="31" y="7"/>
                        <a:pt x="32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2" y="7"/>
                        <a:pt x="32" y="6"/>
                        <a:pt x="33" y="5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7"/>
                        <a:pt x="32" y="7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2"/>
                        <a:pt x="32" y="12"/>
                      </a:cubicBezTo>
                      <a:cubicBezTo>
                        <a:pt x="33" y="12"/>
                        <a:pt x="33" y="13"/>
                        <a:pt x="32" y="13"/>
                      </a:cubicBezTo>
                      <a:close/>
                      <a:moveTo>
                        <a:pt x="32" y="18"/>
                      </a:moveTo>
                      <a:cubicBezTo>
                        <a:pt x="32" y="18"/>
                        <a:pt x="32" y="17"/>
                        <a:pt x="32" y="17"/>
                      </a:cubicBezTo>
                      <a:cubicBezTo>
                        <a:pt x="32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2" y="16"/>
                        <a:pt x="30" y="15"/>
                        <a:pt x="31" y="14"/>
                      </a:cubicBezTo>
                      <a:cubicBezTo>
                        <a:pt x="31" y="14"/>
                        <a:pt x="32" y="14"/>
                        <a:pt x="32" y="15"/>
                      </a:cubicBezTo>
                      <a:cubicBezTo>
                        <a:pt x="32" y="15"/>
                        <a:pt x="32" y="15"/>
                        <a:pt x="32" y="16"/>
                      </a:cubicBezTo>
                      <a:cubicBezTo>
                        <a:pt x="32" y="16"/>
                        <a:pt x="32" y="16"/>
                        <a:pt x="32" y="17"/>
                      </a:cubicBezTo>
                      <a:cubicBezTo>
                        <a:pt x="32" y="16"/>
                        <a:pt x="33" y="16"/>
                        <a:pt x="33" y="16"/>
                      </a:cubicBezTo>
                      <a:cubicBezTo>
                        <a:pt x="33" y="16"/>
                        <a:pt x="33" y="17"/>
                        <a:pt x="32" y="18"/>
                      </a:cubicBezTo>
                      <a:close/>
                      <a:moveTo>
                        <a:pt x="34" y="17"/>
                      </a:moveTo>
                      <a:cubicBezTo>
                        <a:pt x="33" y="17"/>
                        <a:pt x="34" y="16"/>
                        <a:pt x="34" y="16"/>
                      </a:cubicBezTo>
                      <a:cubicBezTo>
                        <a:pt x="33" y="15"/>
                        <a:pt x="34" y="14"/>
                        <a:pt x="33" y="14"/>
                      </a:cubicBezTo>
                      <a:cubicBezTo>
                        <a:pt x="33" y="13"/>
                        <a:pt x="33" y="12"/>
                        <a:pt x="33" y="12"/>
                      </a:cubicBezTo>
                      <a:cubicBezTo>
                        <a:pt x="33" y="12"/>
                        <a:pt x="34" y="12"/>
                        <a:pt x="34" y="12"/>
                      </a:cubicBezTo>
                      <a:cubicBezTo>
                        <a:pt x="34" y="12"/>
                        <a:pt x="34" y="13"/>
                        <a:pt x="34" y="13"/>
                      </a:cubicBezTo>
                      <a:cubicBezTo>
                        <a:pt x="35" y="14"/>
                        <a:pt x="33" y="17"/>
                        <a:pt x="34" y="17"/>
                      </a:cubicBezTo>
                      <a:close/>
                      <a:moveTo>
                        <a:pt x="35" y="11"/>
                      </a:moveTo>
                      <a:cubicBezTo>
                        <a:pt x="35" y="11"/>
                        <a:pt x="34" y="11"/>
                        <a:pt x="34" y="12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5" y="11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4" y="16"/>
                        <a:pt x="34" y="15"/>
                      </a:cubicBezTo>
                      <a:cubicBezTo>
                        <a:pt x="34" y="15"/>
                        <a:pt x="35" y="15"/>
                        <a:pt x="35" y="15"/>
                      </a:cubicBezTo>
                      <a:cubicBezTo>
                        <a:pt x="35" y="15"/>
                        <a:pt x="35" y="16"/>
                        <a:pt x="35" y="16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6" y="16"/>
                        <a:pt x="35" y="16"/>
                        <a:pt x="35" y="16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ubicBezTo>
                        <a:pt x="35" y="17"/>
                        <a:pt x="35" y="16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5" y="14"/>
                        <a:pt x="35" y="14"/>
                        <a:pt x="35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3"/>
                        <a:pt x="35" y="13"/>
                        <a:pt x="35" y="13"/>
                      </a:cubicBezTo>
                      <a:close/>
                      <a:moveTo>
                        <a:pt x="35" y="13"/>
                      </a:moveTo>
                      <a:cubicBezTo>
                        <a:pt x="35" y="13"/>
                        <a:pt x="35" y="12"/>
                        <a:pt x="35" y="12"/>
                      </a:cubicBezTo>
                      <a:cubicBezTo>
                        <a:pt x="35" y="12"/>
                        <a:pt x="35" y="11"/>
                        <a:pt x="36" y="11"/>
                      </a:cubicBezTo>
                      <a:cubicBezTo>
                        <a:pt x="36" y="12"/>
                        <a:pt x="35" y="12"/>
                        <a:pt x="35" y="13"/>
                      </a:cubicBezTo>
                      <a:close/>
                      <a:moveTo>
                        <a:pt x="35" y="21"/>
                      </a:moveTo>
                      <a:cubicBezTo>
                        <a:pt x="35" y="20"/>
                        <a:pt x="35" y="20"/>
                        <a:pt x="35" y="19"/>
                      </a:cubicBezTo>
                      <a:cubicBezTo>
                        <a:pt x="35" y="20"/>
                        <a:pt x="34" y="20"/>
                        <a:pt x="34" y="20"/>
                      </a:cubicBezTo>
                      <a:cubicBezTo>
                        <a:pt x="34" y="20"/>
                        <a:pt x="34" y="20"/>
                        <a:pt x="34" y="19"/>
                      </a:cubicBezTo>
                      <a:cubicBezTo>
                        <a:pt x="34" y="19"/>
                        <a:pt x="34" y="18"/>
                        <a:pt x="34" y="18"/>
                      </a:cubicBezTo>
                      <a:cubicBezTo>
                        <a:pt x="35" y="18"/>
                        <a:pt x="35" y="19"/>
                        <a:pt x="35" y="19"/>
                      </a:cubicBezTo>
                      <a:cubicBezTo>
                        <a:pt x="35" y="19"/>
                        <a:pt x="35" y="18"/>
                        <a:pt x="35" y="18"/>
                      </a:cubicBezTo>
                      <a:cubicBezTo>
                        <a:pt x="35" y="19"/>
                        <a:pt x="37" y="21"/>
                        <a:pt x="35" y="21"/>
                      </a:cubicBezTo>
                      <a:close/>
                      <a:moveTo>
                        <a:pt x="35" y="24"/>
                      </a:moveTo>
                      <a:cubicBezTo>
                        <a:pt x="35" y="24"/>
                        <a:pt x="35" y="24"/>
                        <a:pt x="34" y="24"/>
                      </a:cubicBezTo>
                      <a:cubicBezTo>
                        <a:pt x="34" y="24"/>
                        <a:pt x="35" y="23"/>
                        <a:pt x="35" y="24"/>
                      </a:cubicBezTo>
                      <a:close/>
                      <a:moveTo>
                        <a:pt x="36" y="32"/>
                      </a:moveTo>
                      <a:cubicBezTo>
                        <a:pt x="36" y="32"/>
                        <a:pt x="36" y="33"/>
                        <a:pt x="35" y="33"/>
                      </a:cubicBezTo>
                      <a:cubicBezTo>
                        <a:pt x="35" y="32"/>
                        <a:pt x="35" y="32"/>
                        <a:pt x="36" y="32"/>
                      </a:cubicBezTo>
                      <a:close/>
                      <a:moveTo>
                        <a:pt x="35" y="26"/>
                      </a:move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7"/>
                        <a:pt x="35" y="27"/>
                      </a:cubicBezTo>
                      <a:cubicBezTo>
                        <a:pt x="35" y="27"/>
                        <a:pt x="35" y="27"/>
                        <a:pt x="35" y="26"/>
                      </a:cubicBezTo>
                      <a:close/>
                      <a:moveTo>
                        <a:pt x="33" y="30"/>
                      </a:move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4" y="28"/>
                        <a:pt x="35" y="30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1"/>
                        <a:pt x="34" y="31"/>
                        <a:pt x="33" y="31"/>
                      </a:cubicBezTo>
                      <a:cubicBezTo>
                        <a:pt x="34" y="31"/>
                        <a:pt x="34" y="30"/>
                        <a:pt x="34" y="30"/>
                      </a:cubicBezTo>
                      <a:cubicBezTo>
                        <a:pt x="34" y="30"/>
                        <a:pt x="34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4"/>
                        <a:pt x="34" y="24"/>
                      </a:cubicBezTo>
                      <a:cubicBezTo>
                        <a:pt x="33" y="24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4"/>
                        <a:pt x="34" y="25"/>
                      </a:cubicBezTo>
                      <a:cubicBezTo>
                        <a:pt x="34" y="25"/>
                        <a:pt x="34" y="25"/>
                        <a:pt x="33" y="25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2" y="24"/>
                      </a:move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24"/>
                        <a:pt x="32" y="25"/>
                        <a:pt x="32" y="24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1"/>
                        <a:pt x="33" y="32"/>
                      </a:cubicBezTo>
                      <a:cubicBezTo>
                        <a:pt x="32" y="32"/>
                        <a:pt x="32" y="31"/>
                        <a:pt x="33" y="31"/>
                      </a:cubicBezTo>
                      <a:close/>
                      <a:moveTo>
                        <a:pt x="32" y="29"/>
                      </a:move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1" y="29"/>
                        <a:pt x="32" y="29"/>
                      </a:cubicBezTo>
                      <a:close/>
                      <a:moveTo>
                        <a:pt x="31" y="24"/>
                      </a:move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2" y="23"/>
                        <a:pt x="32" y="23"/>
                        <a:pt x="32" y="22"/>
                      </a:cubicBezTo>
                      <a:cubicBezTo>
                        <a:pt x="32" y="21"/>
                        <a:pt x="32" y="20"/>
                        <a:pt x="33" y="19"/>
                      </a:cubicBezTo>
                      <a:cubicBezTo>
                        <a:pt x="33" y="19"/>
                        <a:pt x="34" y="19"/>
                        <a:pt x="33" y="20"/>
                      </a:cubicBezTo>
                      <a:cubicBezTo>
                        <a:pt x="33" y="20"/>
                        <a:pt x="33" y="19"/>
                        <a:pt x="33" y="20"/>
                      </a:cubicBezTo>
                      <a:cubicBezTo>
                        <a:pt x="33" y="20"/>
                        <a:pt x="33" y="21"/>
                        <a:pt x="32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2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1"/>
                      </a:cubicBezTo>
                      <a:cubicBezTo>
                        <a:pt x="34" y="21"/>
                        <a:pt x="34" y="21"/>
                        <a:pt x="34" y="22"/>
                      </a:cubicBezTo>
                      <a:cubicBezTo>
                        <a:pt x="35" y="22"/>
                        <a:pt x="35" y="21"/>
                        <a:pt x="35" y="22"/>
                      </a:cubicBezTo>
                      <a:cubicBezTo>
                        <a:pt x="35" y="22"/>
                        <a:pt x="34" y="22"/>
                        <a:pt x="34" y="23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2" y="24"/>
                        <a:pt x="32" y="23"/>
                        <a:pt x="31" y="24"/>
                      </a:cubicBezTo>
                      <a:close/>
                      <a:moveTo>
                        <a:pt x="31" y="27"/>
                      </a:move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8"/>
                        <a:pt x="31" y="27"/>
                        <a:pt x="31" y="27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6"/>
                      </a:cubicBezTo>
                      <a:close/>
                      <a:moveTo>
                        <a:pt x="30" y="21"/>
                      </a:moveTo>
                      <a:cubicBezTo>
                        <a:pt x="31" y="21"/>
                        <a:pt x="31" y="21"/>
                        <a:pt x="31" y="20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2"/>
                        <a:pt x="32" y="22"/>
                        <a:pt x="3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2"/>
                        <a:pt x="31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16"/>
                        <a:pt x="30" y="15"/>
                        <a:pt x="31" y="15"/>
                      </a:cubicBezTo>
                      <a:cubicBezTo>
                        <a:pt x="31" y="16"/>
                        <a:pt x="31" y="16"/>
                        <a:pt x="31" y="17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lose/>
                      <a:moveTo>
                        <a:pt x="30" y="26"/>
                      </a:moveTo>
                      <a:cubicBezTo>
                        <a:pt x="29" y="26"/>
                        <a:pt x="29" y="26"/>
                        <a:pt x="29" y="25"/>
                      </a:cubicBezTo>
                      <a:cubicBezTo>
                        <a:pt x="29" y="25"/>
                        <a:pt x="30" y="25"/>
                        <a:pt x="30" y="26"/>
                      </a:cubicBezTo>
                      <a:close/>
                      <a:moveTo>
                        <a:pt x="30" y="27"/>
                      </a:moveTo>
                      <a:cubicBezTo>
                        <a:pt x="30" y="28"/>
                        <a:pt x="30" y="28"/>
                        <a:pt x="29" y="28"/>
                      </a:cubicBezTo>
                      <a:cubicBezTo>
                        <a:pt x="29" y="28"/>
                        <a:pt x="29" y="27"/>
                        <a:pt x="30" y="27"/>
                      </a:cubicBezTo>
                      <a:close/>
                      <a:moveTo>
                        <a:pt x="29" y="30"/>
                      </a:moveTo>
                      <a:cubicBezTo>
                        <a:pt x="29" y="30"/>
                        <a:pt x="29" y="30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29" y="31"/>
                        <a:pt x="29" y="31"/>
                        <a:pt x="29" y="30"/>
                      </a:cubicBezTo>
                      <a:close/>
                      <a:moveTo>
                        <a:pt x="29" y="6"/>
                      </a:moveTo>
                      <a:cubicBezTo>
                        <a:pt x="29" y="5"/>
                        <a:pt x="29" y="5"/>
                        <a:pt x="30" y="5"/>
                      </a:cubicBezTo>
                      <a:cubicBezTo>
                        <a:pt x="30" y="6"/>
                        <a:pt x="29" y="6"/>
                        <a:pt x="29" y="6"/>
                      </a:cubicBezTo>
                      <a:close/>
                      <a:moveTo>
                        <a:pt x="29" y="9"/>
                      </a:moveTo>
                      <a:cubicBezTo>
                        <a:pt x="29" y="9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9"/>
                      </a:cubicBezTo>
                      <a:close/>
                      <a:moveTo>
                        <a:pt x="29" y="39"/>
                      </a:move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40"/>
                        <a:pt x="29" y="40"/>
                        <a:pt x="29" y="39"/>
                      </a:cubicBezTo>
                      <a:close/>
                      <a:moveTo>
                        <a:pt x="18" y="45"/>
                      </a:moveTo>
                      <a:cubicBezTo>
                        <a:pt x="18" y="45"/>
                        <a:pt x="18" y="45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2" y="43"/>
                        <a:pt x="22" y="42"/>
                        <a:pt x="23" y="42"/>
                      </a:cubicBezTo>
                      <a:close/>
                      <a:moveTo>
                        <a:pt x="21" y="39"/>
                      </a:move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1" y="38"/>
                        <a:pt x="20" y="38"/>
                        <a:pt x="21" y="37"/>
                      </a:cubicBezTo>
                      <a:cubicBezTo>
                        <a:pt x="21" y="38"/>
                        <a:pt x="21" y="38"/>
                        <a:pt x="21" y="39"/>
                      </a:cubicBezTo>
                      <a:close/>
                      <a:moveTo>
                        <a:pt x="21" y="36"/>
                      </a:moveTo>
                      <a:cubicBezTo>
                        <a:pt x="22" y="36"/>
                        <a:pt x="22" y="36"/>
                        <a:pt x="21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lose/>
                      <a:moveTo>
                        <a:pt x="22" y="29"/>
                      </a:moveTo>
                      <a:cubicBezTo>
                        <a:pt x="22" y="29"/>
                        <a:pt x="21" y="29"/>
                        <a:pt x="21" y="30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2" y="29"/>
                      </a:cubicBezTo>
                      <a:close/>
                      <a:moveTo>
                        <a:pt x="22" y="34"/>
                      </a:moveTo>
                      <a:cubicBezTo>
                        <a:pt x="22" y="34"/>
                        <a:pt x="21" y="34"/>
                        <a:pt x="21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2" y="34"/>
                        <a:pt x="22" y="34"/>
                      </a:cubicBezTo>
                      <a:close/>
                      <a:moveTo>
                        <a:pt x="23" y="31"/>
                      </a:moveTo>
                      <a:cubicBezTo>
                        <a:pt x="22" y="30"/>
                        <a:pt x="22" y="31"/>
                        <a:pt x="22" y="30"/>
                      </a:cubicBezTo>
                      <a:cubicBezTo>
                        <a:pt x="22" y="30"/>
                        <a:pt x="22" y="30"/>
                        <a:pt x="23" y="30"/>
                      </a:cubicBezTo>
                      <a:cubicBezTo>
                        <a:pt x="23" y="30"/>
                        <a:pt x="23" y="30"/>
                        <a:pt x="23" y="31"/>
                      </a:cubicBezTo>
                      <a:close/>
                      <a:moveTo>
                        <a:pt x="23" y="33"/>
                      </a:moveTo>
                      <a:cubicBezTo>
                        <a:pt x="23" y="33"/>
                        <a:pt x="23" y="34"/>
                        <a:pt x="22" y="34"/>
                      </a:cubicBezTo>
                      <a:cubicBezTo>
                        <a:pt x="22" y="33"/>
                        <a:pt x="23" y="33"/>
                        <a:pt x="23" y="33"/>
                      </a:cubicBezTo>
                      <a:close/>
                      <a:moveTo>
                        <a:pt x="23" y="36"/>
                      </a:move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5"/>
                        <a:pt x="23" y="36"/>
                      </a:cubicBezTo>
                      <a:close/>
                      <a:moveTo>
                        <a:pt x="24" y="38"/>
                      </a:moveTo>
                      <a:cubicBezTo>
                        <a:pt x="23" y="38"/>
                        <a:pt x="23" y="39"/>
                        <a:pt x="23" y="39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3" y="38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4" y="38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0"/>
                        <a:pt x="25" y="11"/>
                        <a:pt x="25" y="11"/>
                      </a:cubicBezTo>
                      <a:close/>
                      <a:moveTo>
                        <a:pt x="26" y="13"/>
                      </a:moveTo>
                      <a:cubicBezTo>
                        <a:pt x="26" y="13"/>
                        <a:pt x="26" y="13"/>
                        <a:pt x="26" y="14"/>
                      </a:cubicBezTo>
                      <a:cubicBezTo>
                        <a:pt x="25" y="13"/>
                        <a:pt x="25" y="14"/>
                        <a:pt x="25" y="13"/>
                      </a:cubicBezTo>
                      <a:cubicBezTo>
                        <a:pt x="25" y="13"/>
                        <a:pt x="25" y="12"/>
                        <a:pt x="25" y="12"/>
                      </a:cubicBezTo>
                      <a:cubicBezTo>
                        <a:pt x="25" y="13"/>
                        <a:pt x="26" y="12"/>
                        <a:pt x="26" y="13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2"/>
                      </a:cubicBezTo>
                      <a:cubicBezTo>
                        <a:pt x="26" y="11"/>
                        <a:pt x="26" y="11"/>
                        <a:pt x="25" y="11"/>
                      </a:cubicBezTo>
                      <a:close/>
                      <a:moveTo>
                        <a:pt x="25" y="17"/>
                      </a:move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5" y="16"/>
                        <a:pt x="26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5" y="16"/>
                        <a:pt x="25" y="16"/>
                        <a:pt x="25" y="17"/>
                      </a:cubicBezTo>
                      <a:close/>
                      <a:moveTo>
                        <a:pt x="25" y="27"/>
                      </a:moveTo>
                      <a:cubicBezTo>
                        <a:pt x="25" y="26"/>
                        <a:pt x="26" y="27"/>
                        <a:pt x="25" y="27"/>
                      </a:cubicBezTo>
                      <a:close/>
                      <a:moveTo>
                        <a:pt x="26" y="32"/>
                      </a:moveTo>
                      <a:cubicBezTo>
                        <a:pt x="26" y="32"/>
                        <a:pt x="26" y="32"/>
                        <a:pt x="25" y="32"/>
                      </a:cubicBezTo>
                      <a:cubicBezTo>
                        <a:pt x="25" y="31"/>
                        <a:pt x="26" y="31"/>
                        <a:pt x="26" y="31"/>
                      </a:cubicBezTo>
                      <a:cubicBezTo>
                        <a:pt x="26" y="30"/>
                        <a:pt x="26" y="31"/>
                        <a:pt x="26" y="30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close/>
                      <a:moveTo>
                        <a:pt x="26" y="35"/>
                      </a:move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34"/>
                        <a:pt x="26" y="34"/>
                        <a:pt x="26" y="35"/>
                      </a:cubicBezTo>
                      <a:close/>
                      <a:moveTo>
                        <a:pt x="24" y="32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1"/>
                        <a:pt x="25" y="31"/>
                      </a:cubicBezTo>
                      <a:cubicBezTo>
                        <a:pt x="24" y="32"/>
                        <a:pt x="25" y="32"/>
                        <a:pt x="25" y="32"/>
                      </a:cubicBezTo>
                      <a:cubicBezTo>
                        <a:pt x="25" y="32"/>
                        <a:pt x="25" y="32"/>
                        <a:pt x="24" y="32"/>
                      </a:cubicBezTo>
                      <a:close/>
                      <a:moveTo>
                        <a:pt x="24" y="12"/>
                      </a:moveTo>
                      <a:cubicBezTo>
                        <a:pt x="24" y="12"/>
                        <a:pt x="24" y="12"/>
                        <a:pt x="25" y="12"/>
                      </a:cubicBezTo>
                      <a:cubicBezTo>
                        <a:pt x="25" y="12"/>
                        <a:pt x="24" y="13"/>
                        <a:pt x="24" y="12"/>
                      </a:cubicBezTo>
                      <a:close/>
                      <a:moveTo>
                        <a:pt x="25" y="7"/>
                      </a:moveTo>
                      <a:cubicBezTo>
                        <a:pt x="26" y="7"/>
                        <a:pt x="25" y="8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7"/>
                        <a:pt x="25" y="7"/>
                      </a:cubicBezTo>
                      <a:close/>
                      <a:moveTo>
                        <a:pt x="26" y="5"/>
                      </a:moveTo>
                      <a:cubicBezTo>
                        <a:pt x="26" y="6"/>
                        <a:pt x="26" y="6"/>
                        <a:pt x="25" y="6"/>
                      </a:cubicBezTo>
                      <a:cubicBezTo>
                        <a:pt x="25" y="6"/>
                        <a:pt x="25" y="5"/>
                        <a:pt x="25" y="4"/>
                      </a:cubicBezTo>
                      <a:cubicBezTo>
                        <a:pt x="26" y="4"/>
                        <a:pt x="26" y="5"/>
                        <a:pt x="26" y="5"/>
                      </a:cubicBezTo>
                      <a:close/>
                      <a:moveTo>
                        <a:pt x="26" y="10"/>
                      </a:moveTo>
                      <a:cubicBezTo>
                        <a:pt x="26" y="10"/>
                        <a:pt x="26" y="10"/>
                        <a:pt x="25" y="10"/>
                      </a:cubicBezTo>
                      <a:cubicBezTo>
                        <a:pt x="25" y="10"/>
                        <a:pt x="25" y="9"/>
                        <a:pt x="26" y="9"/>
                      </a:cubicBezTo>
                      <a:cubicBezTo>
                        <a:pt x="26" y="9"/>
                        <a:pt x="26" y="9"/>
                        <a:pt x="26" y="10"/>
                      </a:cubicBezTo>
                      <a:close/>
                      <a:moveTo>
                        <a:pt x="27" y="5"/>
                      </a:moveTo>
                      <a:cubicBezTo>
                        <a:pt x="27" y="6"/>
                        <a:pt x="28" y="6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6" y="8"/>
                        <a:pt x="26" y="8"/>
                      </a:cubicBezTo>
                      <a:cubicBezTo>
                        <a:pt x="26" y="7"/>
                        <a:pt x="26" y="5"/>
                        <a:pt x="27" y="5"/>
                      </a:cubicBezTo>
                      <a:close/>
                      <a:moveTo>
                        <a:pt x="27" y="30"/>
                      </a:move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7" y="30"/>
                        <a:pt x="26" y="30"/>
                        <a:pt x="26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lose/>
                      <a:moveTo>
                        <a:pt x="27" y="29"/>
                      </a:moveTo>
                      <a:cubicBezTo>
                        <a:pt x="27" y="29"/>
                        <a:pt x="27" y="28"/>
                        <a:pt x="27" y="28"/>
                      </a:cubicBezTo>
                      <a:cubicBezTo>
                        <a:pt x="27" y="28"/>
                        <a:pt x="27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lose/>
                      <a:moveTo>
                        <a:pt x="27" y="5"/>
                      </a:moveTo>
                      <a:cubicBezTo>
                        <a:pt x="27" y="4"/>
                        <a:pt x="28" y="5"/>
                        <a:pt x="28" y="5"/>
                      </a:cubicBezTo>
                      <a:cubicBezTo>
                        <a:pt x="28" y="5"/>
                        <a:pt x="27" y="5"/>
                        <a:pt x="27" y="5"/>
                      </a:cubicBezTo>
                      <a:close/>
                      <a:moveTo>
                        <a:pt x="27" y="36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7" y="36"/>
                      </a:cubicBezTo>
                      <a:cubicBezTo>
                        <a:pt x="27" y="36"/>
                        <a:pt x="28" y="36"/>
                        <a:pt x="27" y="36"/>
                      </a:cubicBezTo>
                      <a:close/>
                      <a:moveTo>
                        <a:pt x="26" y="36"/>
                      </a:moveTo>
                      <a:cubicBezTo>
                        <a:pt x="26" y="37"/>
                        <a:pt x="26" y="35"/>
                        <a:pt x="26" y="34"/>
                      </a:cubicBezTo>
                      <a:cubicBezTo>
                        <a:pt x="26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8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27" y="35"/>
                        <a:pt x="27" y="36"/>
                        <a:pt x="26" y="36"/>
                      </a:cubicBezTo>
                      <a:cubicBezTo>
                        <a:pt x="26" y="36"/>
                        <a:pt x="27" y="36"/>
                        <a:pt x="26" y="36"/>
                      </a:cubicBezTo>
                      <a:close/>
                      <a:moveTo>
                        <a:pt x="25" y="37"/>
                      </a:moveTo>
                      <a:cubicBezTo>
                        <a:pt x="25" y="38"/>
                        <a:pt x="26" y="37"/>
                        <a:pt x="26" y="37"/>
                      </a:cubicBezTo>
                      <a:cubicBezTo>
                        <a:pt x="27" y="38"/>
                        <a:pt x="26" y="38"/>
                        <a:pt x="26" y="38"/>
                      </a:cubicBezTo>
                      <a:cubicBezTo>
                        <a:pt x="26" y="38"/>
                        <a:pt x="25" y="38"/>
                        <a:pt x="25" y="37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7"/>
                        <a:pt x="24" y="36"/>
                        <a:pt x="24" y="36"/>
                      </a:cubicBezTo>
                      <a:close/>
                      <a:moveTo>
                        <a:pt x="24" y="10"/>
                      </a:move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6"/>
                      </a:moveTo>
                      <a:cubicBezTo>
                        <a:pt x="24" y="6"/>
                        <a:pt x="25" y="6"/>
                        <a:pt x="24" y="7"/>
                      </a:cubicBezTo>
                      <a:cubicBezTo>
                        <a:pt x="24" y="7"/>
                        <a:pt x="24" y="6"/>
                        <a:pt x="24" y="6"/>
                      </a:cubicBezTo>
                      <a:close/>
                      <a:moveTo>
                        <a:pt x="18" y="7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8"/>
                        <a:pt x="17" y="8"/>
                        <a:pt x="18" y="7"/>
                      </a:cubicBezTo>
                      <a:close/>
                      <a:moveTo>
                        <a:pt x="17" y="8"/>
                      </a:moveTo>
                      <a:cubicBezTo>
                        <a:pt x="17" y="8"/>
                        <a:pt x="17" y="8"/>
                        <a:pt x="17" y="9"/>
                      </a:cubicBezTo>
                      <a:cubicBezTo>
                        <a:pt x="16" y="9"/>
                        <a:pt x="17" y="8"/>
                        <a:pt x="17" y="8"/>
                      </a:cubicBezTo>
                      <a:close/>
                      <a:moveTo>
                        <a:pt x="17" y="37"/>
                      </a:move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lose/>
                      <a:moveTo>
                        <a:pt x="3" y="19"/>
                      </a:move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1"/>
                      </a:cubicBezTo>
                      <a:cubicBezTo>
                        <a:pt x="4" y="21"/>
                        <a:pt x="4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1"/>
                        <a:pt x="3" y="21"/>
                        <a:pt x="3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3" y="19"/>
                      </a:cubicBezTo>
                      <a:close/>
                      <a:moveTo>
                        <a:pt x="3" y="37"/>
                      </a:moveTo>
                      <a:cubicBezTo>
                        <a:pt x="3" y="37"/>
                        <a:pt x="3" y="36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5" y="37"/>
                        <a:pt x="5" y="37"/>
                      </a:cubicBezTo>
                      <a:cubicBezTo>
                        <a:pt x="5" y="36"/>
                        <a:pt x="4" y="36"/>
                        <a:pt x="5" y="36"/>
                      </a:cubicBezTo>
                      <a:cubicBezTo>
                        <a:pt x="5" y="37"/>
                        <a:pt x="5" y="36"/>
                        <a:pt x="6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3" y="42"/>
                        <a:pt x="3" y="42"/>
                      </a:cubicBezTo>
                      <a:cubicBezTo>
                        <a:pt x="3" y="42"/>
                        <a:pt x="3" y="41"/>
                        <a:pt x="3" y="41"/>
                      </a:cubicBezTo>
                      <a:close/>
                      <a:moveTo>
                        <a:pt x="6" y="20"/>
                      </a:move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5" y="20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8"/>
                        <a:pt x="5" y="19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20"/>
                        <a:pt x="7" y="20"/>
                      </a:cubicBezTo>
                      <a:cubicBezTo>
                        <a:pt x="7" y="21"/>
                        <a:pt x="6" y="21"/>
                        <a:pt x="6" y="22"/>
                      </a:cubicBezTo>
                      <a:cubicBezTo>
                        <a:pt x="6" y="21"/>
                        <a:pt x="6" y="21"/>
                        <a:pt x="6" y="20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7" y="47"/>
                        <a:pt x="7" y="47"/>
                        <a:pt x="7" y="48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7" y="48"/>
                        <a:pt x="6" y="47"/>
                        <a:pt x="7" y="47"/>
                      </a:cubicBezTo>
                      <a:close/>
                      <a:moveTo>
                        <a:pt x="7" y="33"/>
                      </a:move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7" y="33"/>
                        <a:pt x="7" y="34"/>
                        <a:pt x="7" y="33"/>
                      </a:cubicBezTo>
                      <a:close/>
                      <a:moveTo>
                        <a:pt x="7" y="41"/>
                      </a:move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7" y="42"/>
                        <a:pt x="7" y="42"/>
                        <a:pt x="6" y="42"/>
                      </a:cubicBezTo>
                      <a:cubicBezTo>
                        <a:pt x="6" y="41"/>
                        <a:pt x="7" y="41"/>
                        <a:pt x="7" y="41"/>
                      </a:cubicBezTo>
                      <a:close/>
                      <a:moveTo>
                        <a:pt x="7" y="32"/>
                      </a:moveTo>
                      <a:cubicBezTo>
                        <a:pt x="7" y="31"/>
                        <a:pt x="7" y="31"/>
                        <a:pt x="8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8" y="45"/>
                      </a:cubicBezTo>
                      <a:close/>
                      <a:moveTo>
                        <a:pt x="8" y="21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2"/>
                        <a:pt x="7" y="22"/>
                        <a:pt x="8" y="21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6"/>
                        <a:pt x="7" y="46"/>
                      </a:cubicBezTo>
                      <a:cubicBezTo>
                        <a:pt x="7" y="46"/>
                        <a:pt x="7" y="46"/>
                        <a:pt x="8" y="46"/>
                      </a:cubicBezTo>
                      <a:cubicBezTo>
                        <a:pt x="8" y="46"/>
                        <a:pt x="7" y="46"/>
                        <a:pt x="7" y="47"/>
                      </a:cubicBezTo>
                      <a:close/>
                      <a:moveTo>
                        <a:pt x="6" y="44"/>
                      </a:moveTo>
                      <a:cubicBezTo>
                        <a:pt x="6" y="43"/>
                        <a:pt x="7" y="43"/>
                        <a:pt x="7" y="43"/>
                      </a:cubicBezTo>
                      <a:cubicBezTo>
                        <a:pt x="7" y="44"/>
                        <a:pt x="7" y="44"/>
                        <a:pt x="6" y="44"/>
                      </a:cubicBezTo>
                      <a:close/>
                      <a:moveTo>
                        <a:pt x="5" y="30"/>
                      </a:move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4" y="30"/>
                        <a:pt x="4" y="30"/>
                      </a:cubicBezTo>
                      <a:cubicBezTo>
                        <a:pt x="5" y="29"/>
                        <a:pt x="5" y="30"/>
                        <a:pt x="5" y="30"/>
                      </a:cubicBezTo>
                      <a:close/>
                      <a:moveTo>
                        <a:pt x="5" y="26"/>
                      </a:move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5" y="18"/>
                      </a:moveTo>
                      <a:cubicBezTo>
                        <a:pt x="5" y="18"/>
                        <a:pt x="5" y="19"/>
                        <a:pt x="4" y="20"/>
                      </a:cubicBezTo>
                      <a:cubicBezTo>
                        <a:pt x="5" y="19"/>
                        <a:pt x="4" y="19"/>
                        <a:pt x="5" y="18"/>
                      </a:cubicBezTo>
                      <a:close/>
                      <a:moveTo>
                        <a:pt x="5" y="23"/>
                      </a:move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4"/>
                        <a:pt x="5" y="24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lose/>
                      <a:moveTo>
                        <a:pt x="6" y="26"/>
                      </a:moveTo>
                      <a:cubicBezTo>
                        <a:pt x="6" y="26"/>
                        <a:pt x="6" y="26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6"/>
                        <a:pt x="6" y="26"/>
                      </a:cubicBezTo>
                      <a:close/>
                      <a:moveTo>
                        <a:pt x="5" y="45"/>
                      </a:moveTo>
                      <a:cubicBezTo>
                        <a:pt x="5" y="45"/>
                        <a:pt x="5" y="45"/>
                        <a:pt x="5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6" y="44"/>
                        <a:pt x="5" y="45"/>
                        <a:pt x="5" y="45"/>
                      </a:cubicBezTo>
                      <a:close/>
                      <a:moveTo>
                        <a:pt x="5" y="38"/>
                      </a:moveTo>
                      <a:cubicBezTo>
                        <a:pt x="5" y="37"/>
                        <a:pt x="5" y="37"/>
                        <a:pt x="6" y="38"/>
                      </a:cubicBezTo>
                      <a:cubicBezTo>
                        <a:pt x="6" y="38"/>
                        <a:pt x="5" y="38"/>
                        <a:pt x="5" y="38"/>
                      </a:cubicBezTo>
                      <a:close/>
                      <a:moveTo>
                        <a:pt x="4" y="21"/>
                      </a:move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3" y="22"/>
                        <a:pt x="4" y="22"/>
                        <a:pt x="4" y="21"/>
                      </a:cubicBezTo>
                      <a:close/>
                      <a:moveTo>
                        <a:pt x="4" y="30"/>
                      </a:moveTo>
                      <a:cubicBezTo>
                        <a:pt x="4" y="30"/>
                        <a:pt x="4" y="31"/>
                        <a:pt x="4" y="31"/>
                      </a:cubicBezTo>
                      <a:cubicBezTo>
                        <a:pt x="3" y="31"/>
                        <a:pt x="4" y="30"/>
                        <a:pt x="4" y="30"/>
                      </a:cubicBezTo>
                      <a:close/>
                      <a:moveTo>
                        <a:pt x="3" y="35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lose/>
                      <a:moveTo>
                        <a:pt x="4" y="18"/>
                      </a:moveTo>
                      <a:cubicBezTo>
                        <a:pt x="4" y="19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lose/>
                      <a:moveTo>
                        <a:pt x="3" y="18"/>
                      </a:move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lose/>
                      <a:moveTo>
                        <a:pt x="3" y="16"/>
                      </a:move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6"/>
                      </a:cubicBezTo>
                      <a:close/>
                      <a:moveTo>
                        <a:pt x="4" y="16"/>
                      </a:move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3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lose/>
                      <a:moveTo>
                        <a:pt x="5" y="14"/>
                      </a:moveTo>
                      <a:cubicBezTo>
                        <a:pt x="5" y="15"/>
                        <a:pt x="4" y="14"/>
                        <a:pt x="4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cubicBezTo>
                        <a:pt x="4" y="14"/>
                        <a:pt x="4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lose/>
                      <a:moveTo>
                        <a:pt x="5" y="17"/>
                      </a:moveTo>
                      <a:cubicBezTo>
                        <a:pt x="5" y="18"/>
                        <a:pt x="5" y="18"/>
                        <a:pt x="4" y="18"/>
                      </a:cubicBezTo>
                      <a:cubicBezTo>
                        <a:pt x="4" y="18"/>
                        <a:pt x="4" y="17"/>
                        <a:pt x="4" y="17"/>
                      </a:cubicBezTo>
                      <a:cubicBezTo>
                        <a:pt x="4" y="17"/>
                        <a:pt x="5" y="17"/>
                        <a:pt x="5" y="17"/>
                      </a:cubicBezTo>
                      <a:close/>
                      <a:moveTo>
                        <a:pt x="5" y="15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lose/>
                      <a:moveTo>
                        <a:pt x="6" y="16"/>
                      </a:moveTo>
                      <a:cubicBezTo>
                        <a:pt x="6" y="14"/>
                        <a:pt x="7" y="16"/>
                        <a:pt x="6" y="16"/>
                      </a:cubicBezTo>
                      <a:close/>
                      <a:moveTo>
                        <a:pt x="7" y="16"/>
                      </a:move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5" y="17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7" y="16"/>
                        <a:pt x="6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lose/>
                      <a:moveTo>
                        <a:pt x="7" y="20"/>
                      </a:moveTo>
                      <a:cubicBezTo>
                        <a:pt x="7" y="21"/>
                        <a:pt x="7" y="20"/>
                        <a:pt x="7" y="20"/>
                      </a:cubicBezTo>
                      <a:cubicBezTo>
                        <a:pt x="7" y="20"/>
                        <a:pt x="8" y="20"/>
                        <a:pt x="7" y="20"/>
                      </a:cubicBezTo>
                      <a:close/>
                      <a:moveTo>
                        <a:pt x="8" y="17"/>
                      </a:move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lose/>
                      <a:moveTo>
                        <a:pt x="9" y="19"/>
                      </a:moveTo>
                      <a:cubicBezTo>
                        <a:pt x="9" y="20"/>
                        <a:pt x="9" y="21"/>
                        <a:pt x="9" y="21"/>
                      </a:cubicBezTo>
                      <a:cubicBezTo>
                        <a:pt x="8" y="21"/>
                        <a:pt x="9" y="20"/>
                        <a:pt x="8" y="20"/>
                      </a:cubicBezTo>
                      <a:cubicBezTo>
                        <a:pt x="8" y="20"/>
                        <a:pt x="8" y="21"/>
                        <a:pt x="7" y="21"/>
                      </a:cubicBezTo>
                      <a:cubicBezTo>
                        <a:pt x="8" y="20"/>
                        <a:pt x="8" y="20"/>
                        <a:pt x="8" y="19"/>
                      </a:cubicBezTo>
                      <a:cubicBezTo>
                        <a:pt x="8" y="20"/>
                        <a:pt x="9" y="19"/>
                        <a:pt x="9" y="19"/>
                      </a:cubicBezTo>
                      <a:close/>
                      <a:moveTo>
                        <a:pt x="10" y="32"/>
                      </a:move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9" y="33"/>
                        <a:pt x="8" y="32"/>
                        <a:pt x="9" y="31"/>
                      </a:cubicBezTo>
                      <a:cubicBezTo>
                        <a:pt x="9" y="32"/>
                        <a:pt x="9" y="32"/>
                        <a:pt x="10" y="32"/>
                      </a:cubicBezTo>
                      <a:close/>
                      <a:moveTo>
                        <a:pt x="9" y="46"/>
                      </a:move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lose/>
                      <a:moveTo>
                        <a:pt x="10" y="17"/>
                      </a:move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0" y="18"/>
                        <a:pt x="10" y="19"/>
                        <a:pt x="10" y="18"/>
                      </a:cubicBezTo>
                      <a:cubicBezTo>
                        <a:pt x="10" y="18"/>
                        <a:pt x="10" y="18"/>
                        <a:pt x="10" y="17"/>
                      </a:cubicBezTo>
                      <a:close/>
                      <a:moveTo>
                        <a:pt x="10" y="45"/>
                      </a:move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5"/>
                      </a:cubicBezTo>
                      <a:close/>
                      <a:moveTo>
                        <a:pt x="10" y="21"/>
                      </a:moveTo>
                      <a:cubicBezTo>
                        <a:pt x="10" y="21"/>
                        <a:pt x="10" y="20"/>
                        <a:pt x="10" y="20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lose/>
                      <a:moveTo>
                        <a:pt x="11" y="33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2"/>
                        <a:pt x="11" y="3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  <a:moveTo>
                        <a:pt x="12" y="34"/>
                      </a:moveTo>
                      <a:cubicBezTo>
                        <a:pt x="12" y="35"/>
                        <a:pt x="12" y="35"/>
                        <a:pt x="11" y="35"/>
                      </a:cubicBezTo>
                      <a:cubicBezTo>
                        <a:pt x="11" y="35"/>
                        <a:pt x="11" y="34"/>
                        <a:pt x="12" y="34"/>
                      </a:cubicBezTo>
                      <a:close/>
                      <a:moveTo>
                        <a:pt x="11" y="31"/>
                      </a:move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0"/>
                        <a:pt x="11" y="31"/>
                        <a:pt x="11" y="31"/>
                      </a:cubicBezTo>
                      <a:close/>
                      <a:moveTo>
                        <a:pt x="11" y="19"/>
                      </a:move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9"/>
                        <a:pt x="11" y="19"/>
                        <a:pt x="11" y="20"/>
                      </a:cubicBezTo>
                      <a:cubicBezTo>
                        <a:pt x="11" y="20"/>
                        <a:pt x="11" y="20"/>
                        <a:pt x="11" y="19"/>
                      </a:cubicBezTo>
                      <a:close/>
                      <a:moveTo>
                        <a:pt x="12" y="17"/>
                      </a:moveTo>
                      <a:cubicBezTo>
                        <a:pt x="11" y="17"/>
                        <a:pt x="11" y="17"/>
                        <a:pt x="10" y="17"/>
                      </a:cubicBezTo>
                      <a:cubicBezTo>
                        <a:pt x="10" y="17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1" y="16"/>
                        <a:pt x="12" y="16"/>
                        <a:pt x="12" y="17"/>
                      </a:cubicBezTo>
                      <a:close/>
                      <a:moveTo>
                        <a:pt x="13" y="32"/>
                      </a:move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1"/>
                        <a:pt x="13" y="32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2" y="25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lose/>
                      <a:moveTo>
                        <a:pt x="13" y="30"/>
                      </a:moveTo>
                      <a:cubicBezTo>
                        <a:pt x="13" y="31"/>
                        <a:pt x="13" y="30"/>
                        <a:pt x="12" y="30"/>
                      </a:cubicBezTo>
                      <a:cubicBezTo>
                        <a:pt x="12" y="30"/>
                        <a:pt x="13" y="30"/>
                        <a:pt x="13" y="30"/>
                      </a:cubicBezTo>
                      <a:close/>
                      <a:moveTo>
                        <a:pt x="15" y="30"/>
                      </a:moveTo>
                      <a:cubicBezTo>
                        <a:pt x="15" y="30"/>
                        <a:pt x="15" y="30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lose/>
                      <a:moveTo>
                        <a:pt x="15" y="41"/>
                      </a:moveTo>
                      <a:cubicBezTo>
                        <a:pt x="15" y="41"/>
                        <a:pt x="15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lose/>
                      <a:moveTo>
                        <a:pt x="14" y="39"/>
                      </a:moveTo>
                      <a:cubicBezTo>
                        <a:pt x="15" y="38"/>
                        <a:pt x="15" y="40"/>
                        <a:pt x="14" y="40"/>
                      </a:cubicBezTo>
                      <a:cubicBezTo>
                        <a:pt x="14" y="40"/>
                        <a:pt x="14" y="40"/>
                        <a:pt x="14" y="39"/>
                      </a:cubicBezTo>
                      <a:close/>
                      <a:moveTo>
                        <a:pt x="14" y="31"/>
                      </a:moveTo>
                      <a:cubicBezTo>
                        <a:pt x="14" y="31"/>
                        <a:pt x="14" y="30"/>
                        <a:pt x="14" y="30"/>
                      </a:cubicBezTo>
                      <a:cubicBezTo>
                        <a:pt x="15" y="30"/>
                        <a:pt x="15" y="31"/>
                        <a:pt x="14" y="31"/>
                      </a:cubicBezTo>
                      <a:close/>
                      <a:moveTo>
                        <a:pt x="13" y="40"/>
                      </a:move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4" y="40"/>
                        <a:pt x="14" y="40"/>
                        <a:pt x="13" y="41"/>
                      </a:cubicBezTo>
                      <a:cubicBezTo>
                        <a:pt x="14" y="40"/>
                        <a:pt x="13" y="40"/>
                        <a:pt x="13" y="40"/>
                      </a:cubicBezTo>
                      <a:close/>
                      <a:moveTo>
                        <a:pt x="13" y="41"/>
                      </a:move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lose/>
                      <a:moveTo>
                        <a:pt x="13" y="46"/>
                      </a:moveTo>
                      <a:cubicBezTo>
                        <a:pt x="13" y="46"/>
                        <a:pt x="13" y="46"/>
                        <a:pt x="13" y="47"/>
                      </a:cubicBezTo>
                      <a:cubicBezTo>
                        <a:pt x="12" y="47"/>
                        <a:pt x="12" y="46"/>
                        <a:pt x="13" y="46"/>
                      </a:cubicBezTo>
                      <a:close/>
                      <a:moveTo>
                        <a:pt x="11" y="48"/>
                      </a:move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7"/>
                        <a:pt x="12" y="47"/>
                        <a:pt x="11" y="48"/>
                      </a:cubicBezTo>
                      <a:close/>
                      <a:moveTo>
                        <a:pt x="10" y="45"/>
                      </a:move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2" y="45"/>
                        <a:pt x="12" y="44"/>
                        <a:pt x="13" y="44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6"/>
                        <a:pt x="12" y="47"/>
                        <a:pt x="12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6"/>
                        <a:pt x="12" y="46"/>
                        <a:pt x="12" y="46"/>
                      </a:cubicBezTo>
                      <a:cubicBezTo>
                        <a:pt x="12" y="46"/>
                        <a:pt x="11" y="46"/>
                        <a:pt x="11" y="46"/>
                      </a:cubicBezTo>
                      <a:cubicBezTo>
                        <a:pt x="11" y="46"/>
                        <a:pt x="10" y="46"/>
                        <a:pt x="10" y="45"/>
                      </a:cubicBezTo>
                      <a:close/>
                      <a:moveTo>
                        <a:pt x="9" y="47"/>
                      </a:moveTo>
                      <a:cubicBezTo>
                        <a:pt x="9" y="46"/>
                        <a:pt x="9" y="47"/>
                        <a:pt x="9" y="47"/>
                      </a:cubicBezTo>
                      <a:cubicBezTo>
                        <a:pt x="9" y="46"/>
                        <a:pt x="9" y="46"/>
                        <a:pt x="10" y="46"/>
                      </a:cubicBezTo>
                      <a:cubicBezTo>
                        <a:pt x="10" y="46"/>
                        <a:pt x="9" y="47"/>
                        <a:pt x="10" y="47"/>
                      </a:cubicBezTo>
                      <a:cubicBezTo>
                        <a:pt x="10" y="47"/>
                        <a:pt x="10" y="46"/>
                        <a:pt x="10" y="46"/>
                      </a:cubicBezTo>
                      <a:cubicBezTo>
                        <a:pt x="10" y="46"/>
                        <a:pt x="10" y="47"/>
                        <a:pt x="11" y="47"/>
                      </a:cubicBezTo>
                      <a:cubicBezTo>
                        <a:pt x="11" y="47"/>
                        <a:pt x="11" y="47"/>
                        <a:pt x="11" y="48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9" y="49"/>
                        <a:pt x="8" y="48"/>
                        <a:pt x="9" y="47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9" y="45"/>
                        <a:pt x="9" y="44"/>
                      </a:cubicBezTo>
                      <a:cubicBezTo>
                        <a:pt x="9" y="45"/>
                        <a:pt x="8" y="45"/>
                        <a:pt x="8" y="45"/>
                      </a:cubicBezTo>
                      <a:close/>
                      <a:moveTo>
                        <a:pt x="7" y="49"/>
                      </a:moveTo>
                      <a:cubicBezTo>
                        <a:pt x="8" y="48"/>
                        <a:pt x="8" y="47"/>
                        <a:pt x="8" y="47"/>
                      </a:cubicBezTo>
                      <a:cubicBezTo>
                        <a:pt x="8" y="48"/>
                        <a:pt x="8" y="48"/>
                        <a:pt x="8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lose/>
                      <a:moveTo>
                        <a:pt x="7" y="49"/>
                      </a:moveTo>
                      <a:cubicBezTo>
                        <a:pt x="7" y="49"/>
                        <a:pt x="7" y="50"/>
                        <a:pt x="6" y="50"/>
                      </a:cubicBezTo>
                      <a:cubicBezTo>
                        <a:pt x="6" y="50"/>
                        <a:pt x="7" y="49"/>
                        <a:pt x="7" y="49"/>
                      </a:cubicBezTo>
                      <a:close/>
                      <a:moveTo>
                        <a:pt x="6" y="49"/>
                      </a:moveTo>
                      <a:cubicBezTo>
                        <a:pt x="6" y="49"/>
                        <a:pt x="6" y="49"/>
                        <a:pt x="6" y="48"/>
                      </a:cubicBezTo>
                      <a:cubicBezTo>
                        <a:pt x="7" y="49"/>
                        <a:pt x="7" y="48"/>
                        <a:pt x="7" y="49"/>
                      </a:cubicBezTo>
                      <a:cubicBezTo>
                        <a:pt x="7" y="49"/>
                        <a:pt x="6" y="49"/>
                        <a:pt x="6" y="49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0"/>
                        <a:pt x="6" y="50"/>
                        <a:pt x="6" y="49"/>
                      </a:cubicBezTo>
                      <a:close/>
                      <a:moveTo>
                        <a:pt x="5" y="48"/>
                      </a:moveTo>
                      <a:cubicBezTo>
                        <a:pt x="5" y="48"/>
                        <a:pt x="5" y="48"/>
                        <a:pt x="5" y="47"/>
                      </a:cubicBezTo>
                      <a:cubicBezTo>
                        <a:pt x="5" y="48"/>
                        <a:pt x="6" y="48"/>
                        <a:pt x="6" y="48"/>
                      </a:cubicBezTo>
                      <a:cubicBezTo>
                        <a:pt x="6" y="49"/>
                        <a:pt x="5" y="48"/>
                        <a:pt x="5" y="48"/>
                      </a:cubicBezTo>
                      <a:close/>
                      <a:moveTo>
                        <a:pt x="5" y="39"/>
                      </a:move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5" y="38"/>
                        <a:pt x="5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lose/>
                      <a:moveTo>
                        <a:pt x="4" y="43"/>
                      </a:moveTo>
                      <a:cubicBezTo>
                        <a:pt x="4" y="44"/>
                        <a:pt x="4" y="43"/>
                        <a:pt x="4" y="43"/>
                      </a:cubicBezTo>
                      <a:cubicBezTo>
                        <a:pt x="4" y="43"/>
                        <a:pt x="5" y="43"/>
                        <a:pt x="4" y="43"/>
                      </a:cubicBezTo>
                      <a:close/>
                      <a:moveTo>
                        <a:pt x="5" y="44"/>
                      </a:moveTo>
                      <a:cubicBezTo>
                        <a:pt x="5" y="45"/>
                        <a:pt x="5" y="45"/>
                        <a:pt x="4" y="45"/>
                      </a:cubicBezTo>
                      <a:cubicBezTo>
                        <a:pt x="4" y="45"/>
                        <a:pt x="4" y="46"/>
                        <a:pt x="4" y="46"/>
                      </a:cubicBezTo>
                      <a:cubicBezTo>
                        <a:pt x="4" y="46"/>
                        <a:pt x="4" y="45"/>
                        <a:pt x="4" y="45"/>
                      </a:cubicBezTo>
                      <a:cubicBezTo>
                        <a:pt x="4" y="45"/>
                        <a:pt x="4" y="44"/>
                        <a:pt x="5" y="44"/>
                      </a:cubicBezTo>
                      <a:close/>
                      <a:moveTo>
                        <a:pt x="4" y="49"/>
                      </a:moveTo>
                      <a:cubicBezTo>
                        <a:pt x="4" y="49"/>
                        <a:pt x="4" y="48"/>
                        <a:pt x="5" y="48"/>
                      </a:cubicBezTo>
                      <a:cubicBezTo>
                        <a:pt x="4" y="48"/>
                        <a:pt x="5" y="49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lose/>
                      <a:moveTo>
                        <a:pt x="3" y="48"/>
                      </a:moveTo>
                      <a:cubicBezTo>
                        <a:pt x="4" y="48"/>
                        <a:pt x="4" y="48"/>
                        <a:pt x="4" y="47"/>
                      </a:cubicBezTo>
                      <a:cubicBezTo>
                        <a:pt x="4" y="48"/>
                        <a:pt x="3" y="49"/>
                        <a:pt x="3" y="48"/>
                      </a:cubicBezTo>
                      <a:close/>
                      <a:moveTo>
                        <a:pt x="3" y="47"/>
                      </a:move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3" y="47"/>
                        <a:pt x="3" y="47"/>
                      </a:cubicBezTo>
                      <a:close/>
                      <a:moveTo>
                        <a:pt x="3" y="48"/>
                      </a:moveTo>
                      <a:cubicBezTo>
                        <a:pt x="3" y="48"/>
                        <a:pt x="3" y="48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lose/>
                      <a:moveTo>
                        <a:pt x="2" y="46"/>
                      </a:moveTo>
                      <a:cubicBezTo>
                        <a:pt x="2" y="45"/>
                        <a:pt x="3" y="45"/>
                        <a:pt x="3" y="45"/>
                      </a:cubicBezTo>
                      <a:cubicBezTo>
                        <a:pt x="3" y="46"/>
                        <a:pt x="3" y="46"/>
                        <a:pt x="3" y="47"/>
                      </a:cubicBezTo>
                      <a:cubicBezTo>
                        <a:pt x="2" y="47"/>
                        <a:pt x="2" y="46"/>
                        <a:pt x="2" y="46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lose/>
                      <a:moveTo>
                        <a:pt x="2" y="40"/>
                      </a:moveTo>
                      <a:cubicBezTo>
                        <a:pt x="2" y="40"/>
                        <a:pt x="2" y="39"/>
                        <a:pt x="2" y="39"/>
                      </a:cubicBezTo>
                      <a:cubicBezTo>
                        <a:pt x="2" y="39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lose/>
                      <a:moveTo>
                        <a:pt x="2" y="21"/>
                      </a:moveTo>
                      <a:cubicBezTo>
                        <a:pt x="2" y="21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1" y="23"/>
                      </a:cubicBezTo>
                      <a:cubicBezTo>
                        <a:pt x="1" y="22"/>
                        <a:pt x="1" y="21"/>
                        <a:pt x="2" y="21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2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2" name="Freeform 28"/>
                <p:cNvSpPr>
                  <a:spLocks noEditPoints="1"/>
                </p:cNvSpPr>
                <p:nvPr/>
              </p:nvSpPr>
              <p:spPr bwMode="auto">
                <a:xfrm>
                  <a:off x="5547" y="3608"/>
                  <a:ext cx="77" cy="106"/>
                </a:xfrm>
                <a:custGeom>
                  <a:avLst/>
                  <a:gdLst>
                    <a:gd name="T0" fmla="*/ 5 w 37"/>
                    <a:gd name="T1" fmla="*/ 48 h 51"/>
                    <a:gd name="T2" fmla="*/ 5 w 37"/>
                    <a:gd name="T3" fmla="*/ 46 h 51"/>
                    <a:gd name="T4" fmla="*/ 6 w 37"/>
                    <a:gd name="T5" fmla="*/ 43 h 51"/>
                    <a:gd name="T6" fmla="*/ 8 w 37"/>
                    <a:gd name="T7" fmla="*/ 46 h 51"/>
                    <a:gd name="T8" fmla="*/ 23 w 37"/>
                    <a:gd name="T9" fmla="*/ 41 h 51"/>
                    <a:gd name="T10" fmla="*/ 24 w 37"/>
                    <a:gd name="T11" fmla="*/ 41 h 51"/>
                    <a:gd name="T12" fmla="*/ 36 w 37"/>
                    <a:gd name="T13" fmla="*/ 35 h 51"/>
                    <a:gd name="T14" fmla="*/ 37 w 37"/>
                    <a:gd name="T15" fmla="*/ 3 h 51"/>
                    <a:gd name="T16" fmla="*/ 24 w 37"/>
                    <a:gd name="T17" fmla="*/ 5 h 51"/>
                    <a:gd name="T18" fmla="*/ 7 w 37"/>
                    <a:gd name="T19" fmla="*/ 12 h 51"/>
                    <a:gd name="T20" fmla="*/ 1 w 37"/>
                    <a:gd name="T21" fmla="*/ 23 h 51"/>
                    <a:gd name="T22" fmla="*/ 1 w 37"/>
                    <a:gd name="T23" fmla="*/ 43 h 51"/>
                    <a:gd name="T24" fmla="*/ 32 w 37"/>
                    <a:gd name="T25" fmla="*/ 7 h 51"/>
                    <a:gd name="T26" fmla="*/ 32 w 37"/>
                    <a:gd name="T27" fmla="*/ 9 h 51"/>
                    <a:gd name="T28" fmla="*/ 32 w 37"/>
                    <a:gd name="T29" fmla="*/ 12 h 51"/>
                    <a:gd name="T30" fmla="*/ 31 w 37"/>
                    <a:gd name="T31" fmla="*/ 10 h 51"/>
                    <a:gd name="T32" fmla="*/ 30 w 37"/>
                    <a:gd name="T33" fmla="*/ 6 h 51"/>
                    <a:gd name="T34" fmla="*/ 13 w 37"/>
                    <a:gd name="T35" fmla="*/ 29 h 51"/>
                    <a:gd name="T36" fmla="*/ 20 w 37"/>
                    <a:gd name="T37" fmla="*/ 20 h 51"/>
                    <a:gd name="T38" fmla="*/ 14 w 37"/>
                    <a:gd name="T39" fmla="*/ 29 h 51"/>
                    <a:gd name="T40" fmla="*/ 14 w 37"/>
                    <a:gd name="T41" fmla="*/ 19 h 51"/>
                    <a:gd name="T42" fmla="*/ 14 w 37"/>
                    <a:gd name="T43" fmla="*/ 34 h 51"/>
                    <a:gd name="T44" fmla="*/ 22 w 37"/>
                    <a:gd name="T45" fmla="*/ 11 h 51"/>
                    <a:gd name="T46" fmla="*/ 24 w 37"/>
                    <a:gd name="T47" fmla="*/ 10 h 51"/>
                    <a:gd name="T48" fmla="*/ 26 w 37"/>
                    <a:gd name="T49" fmla="*/ 31 h 51"/>
                    <a:gd name="T50" fmla="*/ 10 w 37"/>
                    <a:gd name="T51" fmla="*/ 37 h 51"/>
                    <a:gd name="T52" fmla="*/ 10 w 37"/>
                    <a:gd name="T53" fmla="*/ 45 h 51"/>
                    <a:gd name="T54" fmla="*/ 15 w 37"/>
                    <a:gd name="T55" fmla="*/ 39 h 51"/>
                    <a:gd name="T56" fmla="*/ 26 w 37"/>
                    <a:gd name="T57" fmla="*/ 36 h 51"/>
                    <a:gd name="T58" fmla="*/ 10 w 37"/>
                    <a:gd name="T59" fmla="*/ 41 h 51"/>
                    <a:gd name="T60" fmla="*/ 5 w 37"/>
                    <a:gd name="T61" fmla="*/ 47 h 51"/>
                    <a:gd name="T62" fmla="*/ 5 w 37"/>
                    <a:gd name="T63" fmla="*/ 35 h 51"/>
                    <a:gd name="T64" fmla="*/ 6 w 37"/>
                    <a:gd name="T65" fmla="*/ 37 h 51"/>
                    <a:gd name="T66" fmla="*/ 5 w 37"/>
                    <a:gd name="T67" fmla="*/ 17 h 51"/>
                    <a:gd name="T68" fmla="*/ 5 w 37"/>
                    <a:gd name="T69" fmla="*/ 19 h 51"/>
                    <a:gd name="T70" fmla="*/ 4 w 37"/>
                    <a:gd name="T71" fmla="*/ 29 h 51"/>
                    <a:gd name="T72" fmla="*/ 4 w 37"/>
                    <a:gd name="T73" fmla="*/ 29 h 51"/>
                    <a:gd name="T74" fmla="*/ 5 w 37"/>
                    <a:gd name="T75" fmla="*/ 26 h 51"/>
                    <a:gd name="T76" fmla="*/ 5 w 37"/>
                    <a:gd name="T77" fmla="*/ 14 h 51"/>
                    <a:gd name="T78" fmla="*/ 6 w 37"/>
                    <a:gd name="T79" fmla="*/ 16 h 51"/>
                    <a:gd name="T80" fmla="*/ 8 w 37"/>
                    <a:gd name="T81" fmla="*/ 19 h 51"/>
                    <a:gd name="T82" fmla="*/ 7 w 37"/>
                    <a:gd name="T83" fmla="*/ 14 h 51"/>
                    <a:gd name="T84" fmla="*/ 8 w 37"/>
                    <a:gd name="T85" fmla="*/ 21 h 51"/>
                    <a:gd name="T86" fmla="*/ 8 w 37"/>
                    <a:gd name="T87" fmla="*/ 18 h 51"/>
                    <a:gd name="T88" fmla="*/ 8 w 37"/>
                    <a:gd name="T89" fmla="*/ 45 h 51"/>
                    <a:gd name="T90" fmla="*/ 8 w 37"/>
                    <a:gd name="T91" fmla="*/ 43 h 51"/>
                    <a:gd name="T92" fmla="*/ 7 w 37"/>
                    <a:gd name="T93" fmla="*/ 33 h 51"/>
                    <a:gd name="T94" fmla="*/ 7 w 37"/>
                    <a:gd name="T95" fmla="*/ 19 h 51"/>
                    <a:gd name="T96" fmla="*/ 5 w 37"/>
                    <a:gd name="T97" fmla="*/ 42 h 51"/>
                    <a:gd name="T98" fmla="*/ 6 w 37"/>
                    <a:gd name="T99" fmla="*/ 40 h 51"/>
                    <a:gd name="T100" fmla="*/ 6 w 37"/>
                    <a:gd name="T101" fmla="*/ 41 h 51"/>
                    <a:gd name="T102" fmla="*/ 4 w 37"/>
                    <a:gd name="T103" fmla="*/ 44 h 51"/>
                    <a:gd name="T104" fmla="*/ 6 w 37"/>
                    <a:gd name="T105" fmla="*/ 44 h 51"/>
                    <a:gd name="T106" fmla="*/ 3 w 37"/>
                    <a:gd name="T107" fmla="*/ 40 h 51"/>
                    <a:gd name="T108" fmla="*/ 6 w 37"/>
                    <a:gd name="T109" fmla="*/ 38 h 51"/>
                    <a:gd name="T110" fmla="*/ 3 w 37"/>
                    <a:gd name="T111" fmla="*/ 43 h 51"/>
                    <a:gd name="T112" fmla="*/ 2 w 37"/>
                    <a:gd name="T113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1" y="49"/>
                      </a:moveTo>
                      <a:cubicBezTo>
                        <a:pt x="1" y="49"/>
                        <a:pt x="1" y="50"/>
                        <a:pt x="1" y="51"/>
                      </a:cubicBezTo>
                      <a:cubicBezTo>
                        <a:pt x="2" y="50"/>
                        <a:pt x="3" y="50"/>
                        <a:pt x="5" y="49"/>
                      </a:cubicBezTo>
                      <a:cubicBezTo>
                        <a:pt x="5" y="49"/>
                        <a:pt x="5" y="48"/>
                        <a:pt x="5" y="48"/>
                      </a:cubicBezTo>
                      <a:cubicBezTo>
                        <a:pt x="6" y="48"/>
                        <a:pt x="6" y="48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6"/>
                      </a:cubicBezTo>
                      <a:cubicBezTo>
                        <a:pt x="5" y="45"/>
                        <a:pt x="5" y="46"/>
                        <a:pt x="6" y="45"/>
                      </a:cubicBezTo>
                      <a:cubicBezTo>
                        <a:pt x="6" y="45"/>
                        <a:pt x="5" y="46"/>
                        <a:pt x="5" y="45"/>
                      </a:cubicBezTo>
                      <a:cubicBezTo>
                        <a:pt x="5" y="44"/>
                        <a:pt x="6" y="45"/>
                        <a:pt x="6" y="45"/>
                      </a:cubicBezTo>
                      <a:cubicBezTo>
                        <a:pt x="5" y="44"/>
                        <a:pt x="6" y="44"/>
                        <a:pt x="6" y="43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3"/>
                        <a:pt x="7" y="43"/>
                        <a:pt x="7" y="43"/>
                      </a:cubicBezTo>
                      <a:cubicBezTo>
                        <a:pt x="7" y="43"/>
                        <a:pt x="7" y="44"/>
                        <a:pt x="7" y="45"/>
                      </a:cubicBezTo>
                      <a:cubicBezTo>
                        <a:pt x="7" y="45"/>
                        <a:pt x="7" y="46"/>
                        <a:pt x="8" y="46"/>
                      </a:cubicBezTo>
                      <a:cubicBezTo>
                        <a:pt x="7" y="46"/>
                        <a:pt x="7" y="47"/>
                        <a:pt x="7" y="48"/>
                      </a:cubicBezTo>
                      <a:cubicBezTo>
                        <a:pt x="9" y="48"/>
                        <a:pt x="12" y="46"/>
                        <a:pt x="14" y="45"/>
                      </a:cubicBezTo>
                      <a:cubicBezTo>
                        <a:pt x="17" y="44"/>
                        <a:pt x="20" y="43"/>
                        <a:pt x="22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3" y="40"/>
                        <a:pt x="23" y="41"/>
                        <a:pt x="23" y="41"/>
                      </a:cubicBezTo>
                      <a:cubicBezTo>
                        <a:pt x="23" y="40"/>
                        <a:pt x="23" y="40"/>
                        <a:pt x="23" y="40"/>
                      </a:cubicBezTo>
                      <a:cubicBezTo>
                        <a:pt x="23" y="40"/>
                        <a:pt x="23" y="40"/>
                        <a:pt x="24" y="40"/>
                      </a:cubicBezTo>
                      <a:cubicBezTo>
                        <a:pt x="24" y="40"/>
                        <a:pt x="23" y="40"/>
                        <a:pt x="24" y="41"/>
                      </a:cubicBezTo>
                      <a:cubicBezTo>
                        <a:pt x="25" y="40"/>
                        <a:pt x="26" y="40"/>
                        <a:pt x="27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31" y="37"/>
                        <a:pt x="33" y="37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2"/>
                        <a:pt x="36" y="29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3"/>
                        <a:pt x="36" y="19"/>
                        <a:pt x="37" y="16"/>
                      </a:cubicBezTo>
                      <a:cubicBezTo>
                        <a:pt x="37" y="12"/>
                        <a:pt x="37" y="7"/>
                        <a:pt x="37" y="3"/>
                      </a:cubicBezTo>
                      <a:cubicBezTo>
                        <a:pt x="37" y="2"/>
                        <a:pt x="37" y="0"/>
                        <a:pt x="36" y="0"/>
                      </a:cubicBezTo>
                      <a:cubicBezTo>
                        <a:pt x="35" y="0"/>
                        <a:pt x="34" y="1"/>
                        <a:pt x="33" y="2"/>
                      </a:cubicBezTo>
                      <a:cubicBezTo>
                        <a:pt x="33" y="2"/>
                        <a:pt x="33" y="1"/>
                        <a:pt x="32" y="2"/>
                      </a:cubicBezTo>
                      <a:cubicBezTo>
                        <a:pt x="30" y="3"/>
                        <a:pt x="27" y="3"/>
                        <a:pt x="24" y="5"/>
                      </a:cubicBezTo>
                      <a:cubicBezTo>
                        <a:pt x="21" y="6"/>
                        <a:pt x="19" y="7"/>
                        <a:pt x="16" y="8"/>
                      </a:cubicBezTo>
                      <a:cubicBezTo>
                        <a:pt x="16" y="8"/>
                        <a:pt x="15" y="9"/>
                        <a:pt x="14" y="9"/>
                      </a:cubicBezTo>
                      <a:cubicBezTo>
                        <a:pt x="13" y="9"/>
                        <a:pt x="11" y="10"/>
                        <a:pt x="9" y="11"/>
                      </a:cubicBezTo>
                      <a:cubicBezTo>
                        <a:pt x="9" y="11"/>
                        <a:pt x="8" y="11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5" y="13"/>
                        <a:pt x="3" y="13"/>
                        <a:pt x="2" y="14"/>
                      </a:cubicBezTo>
                      <a:cubicBezTo>
                        <a:pt x="2" y="15"/>
                        <a:pt x="1" y="16"/>
                        <a:pt x="1" y="16"/>
                      </a:cubicBezTo>
                      <a:cubicBezTo>
                        <a:pt x="1" y="19"/>
                        <a:pt x="1" y="21"/>
                        <a:pt x="1" y="23"/>
                      </a:cubicBezTo>
                      <a:cubicBezTo>
                        <a:pt x="1" y="25"/>
                        <a:pt x="0" y="27"/>
                        <a:pt x="1" y="28"/>
                      </a:cubicBezTo>
                      <a:cubicBezTo>
                        <a:pt x="1" y="30"/>
                        <a:pt x="0" y="33"/>
                        <a:pt x="1" y="34"/>
                      </a:cubicBezTo>
                      <a:cubicBezTo>
                        <a:pt x="1" y="36"/>
                        <a:pt x="1" y="38"/>
                        <a:pt x="1" y="40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4"/>
                        <a:pt x="1" y="47"/>
                        <a:pt x="1" y="49"/>
                      </a:cubicBezTo>
                      <a:close/>
                      <a:moveTo>
                        <a:pt x="32" y="8"/>
                      </a:move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2" y="7"/>
                      </a:cubicBezTo>
                      <a:cubicBezTo>
                        <a:pt x="31" y="8"/>
                        <a:pt x="32" y="8"/>
                        <a:pt x="32" y="8"/>
                      </a:cubicBezTo>
                      <a:close/>
                      <a:moveTo>
                        <a:pt x="32" y="9"/>
                      </a:moveTo>
                      <a:cubicBezTo>
                        <a:pt x="32" y="9"/>
                        <a:pt x="32" y="8"/>
                        <a:pt x="32" y="8"/>
                      </a:cubicBezTo>
                      <a:cubicBezTo>
                        <a:pt x="32" y="8"/>
                        <a:pt x="33" y="9"/>
                        <a:pt x="32" y="9"/>
                      </a:cubicBezTo>
                      <a:close/>
                      <a:moveTo>
                        <a:pt x="32" y="12"/>
                      </a:moveTo>
                      <a:cubicBezTo>
                        <a:pt x="32" y="12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1" y="11"/>
                        <a:pt x="31" y="11"/>
                      </a:cubicBezTo>
                      <a:cubicBezTo>
                        <a:pt x="31" y="10"/>
                        <a:pt x="30" y="10"/>
                        <a:pt x="31" y="10"/>
                      </a:cubicBezTo>
                      <a:cubicBezTo>
                        <a:pt x="31" y="10"/>
                        <a:pt x="31" y="9"/>
                        <a:pt x="31" y="10"/>
                      </a:cubicBezTo>
                      <a:cubicBezTo>
                        <a:pt x="31" y="10"/>
                        <a:pt x="31" y="10"/>
                        <a:pt x="31" y="11"/>
                      </a:cubicBezTo>
                      <a:cubicBezTo>
                        <a:pt x="31" y="11"/>
                        <a:pt x="30" y="12"/>
                        <a:pt x="30" y="11"/>
                      </a:cubicBezTo>
                      <a:close/>
                      <a:moveTo>
                        <a:pt x="30" y="5"/>
                      </a:moveTo>
                      <a:cubicBezTo>
                        <a:pt x="30" y="5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5"/>
                      </a:cubicBezTo>
                      <a:close/>
                      <a:moveTo>
                        <a:pt x="13" y="29"/>
                      </a:moveTo>
                      <a:cubicBezTo>
                        <a:pt x="13" y="29"/>
                        <a:pt x="12" y="30"/>
                        <a:pt x="12" y="29"/>
                      </a:cubicBezTo>
                      <a:cubicBezTo>
                        <a:pt x="12" y="29"/>
                        <a:pt x="13" y="29"/>
                        <a:pt x="13" y="29"/>
                      </a:cubicBezTo>
                      <a:close/>
                      <a:moveTo>
                        <a:pt x="20" y="13"/>
                      </a:moveTo>
                      <a:cubicBezTo>
                        <a:pt x="21" y="13"/>
                        <a:pt x="22" y="13"/>
                        <a:pt x="22" y="14"/>
                      </a:cubicBezTo>
                      <a:cubicBezTo>
                        <a:pt x="23" y="15"/>
                        <a:pt x="22" y="17"/>
                        <a:pt x="22" y="18"/>
                      </a:cubicBezTo>
                      <a:cubicBezTo>
                        <a:pt x="21" y="19"/>
                        <a:pt x="20" y="20"/>
                        <a:pt x="20" y="20"/>
                      </a:cubicBezTo>
                      <a:cubicBezTo>
                        <a:pt x="20" y="21"/>
                        <a:pt x="21" y="20"/>
                        <a:pt x="22" y="21"/>
                      </a:cubicBezTo>
                      <a:cubicBezTo>
                        <a:pt x="23" y="22"/>
                        <a:pt x="23" y="24"/>
                        <a:pt x="21" y="26"/>
                      </a:cubicBezTo>
                      <a:cubicBezTo>
                        <a:pt x="20" y="27"/>
                        <a:pt x="20" y="28"/>
                        <a:pt x="19" y="28"/>
                      </a:cubicBezTo>
                      <a:cubicBezTo>
                        <a:pt x="17" y="30"/>
                        <a:pt x="15" y="30"/>
                        <a:pt x="14" y="29"/>
                      </a:cubicBezTo>
                      <a:cubicBezTo>
                        <a:pt x="14" y="29"/>
                        <a:pt x="13" y="27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3"/>
                        <a:pt x="15" y="23"/>
                        <a:pt x="16" y="22"/>
                      </a:cubicBezTo>
                      <a:cubicBezTo>
                        <a:pt x="15" y="21"/>
                        <a:pt x="14" y="21"/>
                        <a:pt x="14" y="19"/>
                      </a:cubicBezTo>
                      <a:cubicBezTo>
                        <a:pt x="14" y="17"/>
                        <a:pt x="15" y="16"/>
                        <a:pt x="16" y="15"/>
                      </a:cubicBezTo>
                      <a:cubicBezTo>
                        <a:pt x="17" y="14"/>
                        <a:pt x="19" y="13"/>
                        <a:pt x="20" y="13"/>
                      </a:cubicBezTo>
                      <a:close/>
                      <a:moveTo>
                        <a:pt x="13" y="34"/>
                      </a:move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3" y="35"/>
                        <a:pt x="13" y="34"/>
                      </a:cubicBezTo>
                      <a:close/>
                      <a:moveTo>
                        <a:pt x="22" y="11"/>
                      </a:moveTo>
                      <a:cubicBezTo>
                        <a:pt x="22" y="12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lose/>
                      <a:moveTo>
                        <a:pt x="24" y="10"/>
                      </a:moveTo>
                      <a:cubicBezTo>
                        <a:pt x="24" y="10"/>
                        <a:pt x="24" y="10"/>
                        <a:pt x="23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8"/>
                      </a:moveTo>
                      <a:cubicBezTo>
                        <a:pt x="24" y="8"/>
                        <a:pt x="24" y="8"/>
                        <a:pt x="24" y="7"/>
                      </a:cubicBezTo>
                      <a:cubicBezTo>
                        <a:pt x="25" y="7"/>
                        <a:pt x="24" y="8"/>
                        <a:pt x="24" y="8"/>
                      </a:cubicBezTo>
                      <a:close/>
                      <a:moveTo>
                        <a:pt x="26" y="31"/>
                      </a:moveTo>
                      <a:cubicBezTo>
                        <a:pt x="25" y="32"/>
                        <a:pt x="23" y="34"/>
                        <a:pt x="21" y="34"/>
                      </a:cubicBezTo>
                      <a:cubicBezTo>
                        <a:pt x="18" y="36"/>
                        <a:pt x="14" y="37"/>
                        <a:pt x="11" y="39"/>
                      </a:cubicBezTo>
                      <a:cubicBezTo>
                        <a:pt x="11" y="38"/>
                        <a:pt x="10" y="39"/>
                        <a:pt x="9" y="39"/>
                      </a:cubicBezTo>
                      <a:cubicBezTo>
                        <a:pt x="9" y="38"/>
                        <a:pt x="9" y="37"/>
                        <a:pt x="10" y="37"/>
                      </a:cubicBezTo>
                      <a:cubicBezTo>
                        <a:pt x="15" y="35"/>
                        <a:pt x="20" y="32"/>
                        <a:pt x="26" y="30"/>
                      </a:cubicBezTo>
                      <a:cubicBezTo>
                        <a:pt x="27" y="30"/>
                        <a:pt x="27" y="31"/>
                        <a:pt x="26" y="31"/>
                      </a:cubicBezTo>
                      <a:close/>
                      <a:moveTo>
                        <a:pt x="10" y="44"/>
                      </a:move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5"/>
                        <a:pt x="9" y="45"/>
                        <a:pt x="10" y="44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1" y="41"/>
                        <a:pt x="11" y="41"/>
                      </a:cubicBezTo>
                      <a:cubicBezTo>
                        <a:pt x="12" y="40"/>
                        <a:pt x="14" y="39"/>
                        <a:pt x="15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7" y="39"/>
                        <a:pt x="17" y="38"/>
                        <a:pt x="18" y="38"/>
                      </a:cubicBezTo>
                      <a:cubicBezTo>
                        <a:pt x="21" y="37"/>
                        <a:pt x="24" y="35"/>
                        <a:pt x="26" y="35"/>
                      </a:cubicBezTo>
                      <a:cubicBezTo>
                        <a:pt x="26" y="35"/>
                        <a:pt x="26" y="36"/>
                        <a:pt x="26" y="36"/>
                      </a:cubicBezTo>
                      <a:cubicBezTo>
                        <a:pt x="22" y="39"/>
                        <a:pt x="16" y="41"/>
                        <a:pt x="11" y="43"/>
                      </a:cubicBezTo>
                      <a:cubicBezTo>
                        <a:pt x="11" y="43"/>
                        <a:pt x="11" y="44"/>
                        <a:pt x="11" y="44"/>
                      </a:cubicBezTo>
                      <a:cubicBezTo>
                        <a:pt x="10" y="44"/>
                        <a:pt x="10" y="44"/>
                        <a:pt x="9" y="44"/>
                      </a:cubicBezTo>
                      <a:cubicBezTo>
                        <a:pt x="9" y="43"/>
                        <a:pt x="9" y="42"/>
                        <a:pt x="10" y="41"/>
                      </a:cubicBezTo>
                      <a:close/>
                      <a:moveTo>
                        <a:pt x="5" y="47"/>
                      </a:move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8"/>
                        <a:pt x="5" y="48"/>
                      </a:cubicBezTo>
                      <a:cubicBezTo>
                        <a:pt x="5" y="48"/>
                        <a:pt x="5" y="48"/>
                        <a:pt x="5" y="47"/>
                      </a:cubicBezTo>
                      <a:close/>
                      <a:moveTo>
                        <a:pt x="5" y="35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7"/>
                        <a:pt x="4" y="37"/>
                      </a:cubicBezTo>
                      <a:cubicBezTo>
                        <a:pt x="5" y="36"/>
                        <a:pt x="5" y="35"/>
                        <a:pt x="5" y="35"/>
                      </a:cubicBezTo>
                      <a:cubicBezTo>
                        <a:pt x="5" y="35"/>
                        <a:pt x="6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lose/>
                      <a:moveTo>
                        <a:pt x="6" y="37"/>
                      </a:moveTo>
                      <a:cubicBezTo>
                        <a:pt x="6" y="38"/>
                        <a:pt x="6" y="37"/>
                        <a:pt x="6" y="38"/>
                      </a:cubicBezTo>
                      <a:cubicBezTo>
                        <a:pt x="6" y="38"/>
                        <a:pt x="5" y="38"/>
                        <a:pt x="6" y="37"/>
                      </a:cubicBezTo>
                      <a:close/>
                      <a:moveTo>
                        <a:pt x="4" y="18"/>
                      </a:move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5" y="17"/>
                        <a:pt x="5" y="18"/>
                        <a:pt x="4" y="18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6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lose/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5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lose/>
                      <a:moveTo>
                        <a:pt x="4" y="27"/>
                      </a:moveTo>
                      <a:cubicBezTo>
                        <a:pt x="4" y="26"/>
                        <a:pt x="4" y="26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4" y="26"/>
                        <a:pt x="5" y="26"/>
                      </a:cubicBezTo>
                      <a:cubicBezTo>
                        <a:pt x="4" y="27"/>
                        <a:pt x="4" y="27"/>
                        <a:pt x="4" y="2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6" y="16"/>
                      </a:moveTo>
                      <a:cubicBezTo>
                        <a:pt x="5" y="16"/>
                        <a:pt x="5" y="17"/>
                        <a:pt x="5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lose/>
                      <a:moveTo>
                        <a:pt x="7" y="17"/>
                      </a:moveTo>
                      <a:cubicBezTo>
                        <a:pt x="7" y="17"/>
                        <a:pt x="7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8" y="19"/>
                      </a:move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8"/>
                        <a:pt x="7" y="18"/>
                      </a:cubicBezTo>
                      <a:cubicBezTo>
                        <a:pt x="7" y="18"/>
                        <a:pt x="8" y="18"/>
                        <a:pt x="8" y="19"/>
                      </a:cubicBezTo>
                      <a:close/>
                      <a:moveTo>
                        <a:pt x="7" y="14"/>
                      </a:moveTo>
                      <a:cubicBezTo>
                        <a:pt x="8" y="14"/>
                        <a:pt x="7" y="14"/>
                        <a:pt x="7" y="13"/>
                      </a:cubicBezTo>
                      <a:cubicBezTo>
                        <a:pt x="8" y="13"/>
                        <a:pt x="8" y="14"/>
                        <a:pt x="7" y="14"/>
                      </a:cubicBezTo>
                      <a:close/>
                      <a:moveTo>
                        <a:pt x="8" y="21"/>
                      </a:move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lose/>
                      <a:moveTo>
                        <a:pt x="8" y="18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8"/>
                        <a:pt x="8" y="18"/>
                      </a:cubicBezTo>
                      <a:close/>
                      <a:moveTo>
                        <a:pt x="8" y="46"/>
                      </a:move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9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8" y="43"/>
                      </a:moveTo>
                      <a:cubicBezTo>
                        <a:pt x="8" y="43"/>
                        <a:pt x="8" y="43"/>
                        <a:pt x="8" y="42"/>
                      </a:cubicBezTo>
                      <a:cubicBezTo>
                        <a:pt x="8" y="42"/>
                        <a:pt x="8" y="42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lose/>
                      <a:moveTo>
                        <a:pt x="7" y="33"/>
                      </a:moveTo>
                      <a:cubicBezTo>
                        <a:pt x="7" y="32"/>
                        <a:pt x="7" y="32"/>
                        <a:pt x="8" y="32"/>
                      </a:cubicBezTo>
                      <a:cubicBezTo>
                        <a:pt x="8" y="33"/>
                        <a:pt x="7" y="33"/>
                        <a:pt x="7" y="33"/>
                      </a:cubicBezTo>
                      <a:close/>
                      <a:moveTo>
                        <a:pt x="7" y="20"/>
                      </a:moveTo>
                      <a:cubicBezTo>
                        <a:pt x="7" y="20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20"/>
                      </a:cubicBezTo>
                      <a:close/>
                      <a:moveTo>
                        <a:pt x="6" y="41"/>
                      </a:moveTo>
                      <a:cubicBezTo>
                        <a:pt x="5" y="41"/>
                        <a:pt x="6" y="40"/>
                        <a:pt x="5" y="40"/>
                      </a:cubicBezTo>
                      <a:cubicBezTo>
                        <a:pt x="5" y="41"/>
                        <a:pt x="5" y="41"/>
                        <a:pt x="5" y="42"/>
                      </a:cubicBezTo>
                      <a:cubicBezTo>
                        <a:pt x="4" y="41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6" y="40"/>
                        <a:pt x="6" y="41"/>
                        <a:pt x="6" y="41"/>
                      </a:cubicBezTo>
                      <a:cubicBezTo>
                        <a:pt x="6" y="41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39"/>
                      </a:cubicBezTo>
                      <a:cubicBezTo>
                        <a:pt x="6" y="39"/>
                        <a:pt x="6" y="39"/>
                        <a:pt x="6" y="38"/>
                      </a:cubicBezTo>
                      <a:cubicBezTo>
                        <a:pt x="6" y="39"/>
                        <a:pt x="7" y="40"/>
                        <a:pt x="7" y="40"/>
                      </a:cubicBezTo>
                      <a:cubicBezTo>
                        <a:pt x="7" y="40"/>
                        <a:pt x="6" y="41"/>
                        <a:pt x="6" y="41"/>
                      </a:cubicBezTo>
                      <a:cubicBezTo>
                        <a:pt x="7" y="41"/>
                        <a:pt x="7" y="42"/>
                        <a:pt x="6" y="42"/>
                      </a:cubicBezTo>
                      <a:cubicBezTo>
                        <a:pt x="6" y="42"/>
                        <a:pt x="6" y="42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lose/>
                      <a:moveTo>
                        <a:pt x="4" y="44"/>
                      </a:move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4"/>
                        <a:pt x="5" y="43"/>
                        <a:pt x="6" y="43"/>
                      </a:cubicBezTo>
                      <a:cubicBezTo>
                        <a:pt x="6" y="43"/>
                        <a:pt x="6" y="43"/>
                        <a:pt x="6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5"/>
                      </a:cubicBezTo>
                      <a:cubicBezTo>
                        <a:pt x="4" y="45"/>
                        <a:pt x="4" y="45"/>
                        <a:pt x="4" y="44"/>
                      </a:cubicBezTo>
                      <a:close/>
                      <a:moveTo>
                        <a:pt x="3" y="40"/>
                      </a:moveTo>
                      <a:cubicBezTo>
                        <a:pt x="4" y="40"/>
                        <a:pt x="3" y="40"/>
                        <a:pt x="4" y="40"/>
                      </a:cubicBezTo>
                      <a:cubicBezTo>
                        <a:pt x="5" y="39"/>
                        <a:pt x="4" y="39"/>
                        <a:pt x="4" y="38"/>
                      </a:cubicBezTo>
                      <a:cubicBezTo>
                        <a:pt x="5" y="38"/>
                        <a:pt x="5" y="39"/>
                        <a:pt x="5" y="39"/>
                      </a:cubicBezTo>
                      <a:cubicBezTo>
                        <a:pt x="5" y="39"/>
                        <a:pt x="6" y="38"/>
                        <a:pt x="6" y="38"/>
                      </a:cubicBezTo>
                      <a:cubicBezTo>
                        <a:pt x="5" y="39"/>
                        <a:pt x="5" y="39"/>
                        <a:pt x="5" y="40"/>
                      </a:cubicBezTo>
                      <a:cubicBezTo>
                        <a:pt x="4" y="40"/>
                        <a:pt x="3" y="41"/>
                        <a:pt x="3" y="40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3"/>
                        <a:pt x="3" y="43"/>
                      </a:cubicBezTo>
                      <a:cubicBezTo>
                        <a:pt x="3" y="43"/>
                        <a:pt x="3" y="44"/>
                        <a:pt x="3" y="44"/>
                      </a:cubicBezTo>
                      <a:cubicBezTo>
                        <a:pt x="3" y="44"/>
                        <a:pt x="2" y="44"/>
                        <a:pt x="2" y="44"/>
                      </a:cubicBezTo>
                      <a:close/>
                      <a:moveTo>
                        <a:pt x="2" y="48"/>
                      </a:moveTo>
                      <a:cubicBezTo>
                        <a:pt x="2" y="47"/>
                        <a:pt x="2" y="47"/>
                        <a:pt x="2" y="46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2" y="48"/>
                        <a:pt x="2" y="47"/>
                        <a:pt x="2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3" name="Freeform 29"/>
                <p:cNvSpPr>
                  <a:spLocks noEditPoints="1"/>
                </p:cNvSpPr>
                <p:nvPr/>
              </p:nvSpPr>
              <p:spPr bwMode="auto">
                <a:xfrm>
                  <a:off x="5256" y="3726"/>
                  <a:ext cx="78" cy="117"/>
                </a:xfrm>
                <a:custGeom>
                  <a:avLst/>
                  <a:gdLst>
                    <a:gd name="T0" fmla="*/ 2 w 38"/>
                    <a:gd name="T1" fmla="*/ 37 h 56"/>
                    <a:gd name="T2" fmla="*/ 7 w 38"/>
                    <a:gd name="T3" fmla="*/ 54 h 56"/>
                    <a:gd name="T4" fmla="*/ 13 w 38"/>
                    <a:gd name="T5" fmla="*/ 52 h 56"/>
                    <a:gd name="T6" fmla="*/ 19 w 38"/>
                    <a:gd name="T7" fmla="*/ 48 h 56"/>
                    <a:gd name="T8" fmla="*/ 25 w 38"/>
                    <a:gd name="T9" fmla="*/ 46 h 56"/>
                    <a:gd name="T10" fmla="*/ 37 w 38"/>
                    <a:gd name="T11" fmla="*/ 15 h 56"/>
                    <a:gd name="T12" fmla="*/ 9 w 38"/>
                    <a:gd name="T13" fmla="*/ 10 h 56"/>
                    <a:gd name="T14" fmla="*/ 12 w 38"/>
                    <a:gd name="T15" fmla="*/ 13 h 56"/>
                    <a:gd name="T16" fmla="*/ 16 w 38"/>
                    <a:gd name="T17" fmla="*/ 41 h 56"/>
                    <a:gd name="T18" fmla="*/ 14 w 38"/>
                    <a:gd name="T19" fmla="*/ 11 h 56"/>
                    <a:gd name="T20" fmla="*/ 16 w 38"/>
                    <a:gd name="T21" fmla="*/ 25 h 56"/>
                    <a:gd name="T22" fmla="*/ 19 w 38"/>
                    <a:gd name="T23" fmla="*/ 18 h 56"/>
                    <a:gd name="T24" fmla="*/ 19 w 38"/>
                    <a:gd name="T25" fmla="*/ 11 h 56"/>
                    <a:gd name="T26" fmla="*/ 25 w 38"/>
                    <a:gd name="T27" fmla="*/ 29 h 56"/>
                    <a:gd name="T28" fmla="*/ 21 w 38"/>
                    <a:gd name="T29" fmla="*/ 16 h 56"/>
                    <a:gd name="T30" fmla="*/ 28 w 38"/>
                    <a:gd name="T31" fmla="*/ 36 h 56"/>
                    <a:gd name="T32" fmla="*/ 29 w 38"/>
                    <a:gd name="T33" fmla="*/ 3 h 56"/>
                    <a:gd name="T34" fmla="*/ 33 w 38"/>
                    <a:gd name="T35" fmla="*/ 24 h 56"/>
                    <a:gd name="T36" fmla="*/ 33 w 38"/>
                    <a:gd name="T37" fmla="*/ 29 h 56"/>
                    <a:gd name="T38" fmla="*/ 33 w 38"/>
                    <a:gd name="T39" fmla="*/ 9 h 56"/>
                    <a:gd name="T40" fmla="*/ 34 w 38"/>
                    <a:gd name="T41" fmla="*/ 12 h 56"/>
                    <a:gd name="T42" fmla="*/ 34 w 38"/>
                    <a:gd name="T43" fmla="*/ 12 h 56"/>
                    <a:gd name="T44" fmla="*/ 35 w 38"/>
                    <a:gd name="T45" fmla="*/ 22 h 56"/>
                    <a:gd name="T46" fmla="*/ 35 w 38"/>
                    <a:gd name="T47" fmla="*/ 23 h 56"/>
                    <a:gd name="T48" fmla="*/ 34 w 38"/>
                    <a:gd name="T49" fmla="*/ 8 h 56"/>
                    <a:gd name="T50" fmla="*/ 36 w 38"/>
                    <a:gd name="T51" fmla="*/ 9 h 56"/>
                    <a:gd name="T52" fmla="*/ 36 w 38"/>
                    <a:gd name="T53" fmla="*/ 28 h 56"/>
                    <a:gd name="T54" fmla="*/ 36 w 38"/>
                    <a:gd name="T55" fmla="*/ 30 h 56"/>
                    <a:gd name="T56" fmla="*/ 34 w 38"/>
                    <a:gd name="T57" fmla="*/ 36 h 56"/>
                    <a:gd name="T58" fmla="*/ 34 w 38"/>
                    <a:gd name="T59" fmla="*/ 39 h 56"/>
                    <a:gd name="T60" fmla="*/ 33 w 38"/>
                    <a:gd name="T61" fmla="*/ 38 h 56"/>
                    <a:gd name="T62" fmla="*/ 33 w 38"/>
                    <a:gd name="T63" fmla="*/ 35 h 56"/>
                    <a:gd name="T64" fmla="*/ 31 w 38"/>
                    <a:gd name="T65" fmla="*/ 41 h 56"/>
                    <a:gd name="T66" fmla="*/ 32 w 38"/>
                    <a:gd name="T67" fmla="*/ 39 h 56"/>
                    <a:gd name="T68" fmla="*/ 31 w 38"/>
                    <a:gd name="T69" fmla="*/ 38 h 56"/>
                    <a:gd name="T70" fmla="*/ 30 w 38"/>
                    <a:gd name="T71" fmla="*/ 42 h 56"/>
                    <a:gd name="T72" fmla="*/ 29 w 38"/>
                    <a:gd name="T73" fmla="*/ 6 h 56"/>
                    <a:gd name="T74" fmla="*/ 28 w 38"/>
                    <a:gd name="T75" fmla="*/ 44 h 56"/>
                    <a:gd name="T76" fmla="*/ 20 w 38"/>
                    <a:gd name="T77" fmla="*/ 46 h 56"/>
                    <a:gd name="T78" fmla="*/ 13 w 38"/>
                    <a:gd name="T79" fmla="*/ 49 h 56"/>
                    <a:gd name="T80" fmla="*/ 18 w 38"/>
                    <a:gd name="T81" fmla="*/ 41 h 56"/>
                    <a:gd name="T82" fmla="*/ 19 w 38"/>
                    <a:gd name="T83" fmla="*/ 44 h 56"/>
                    <a:gd name="T84" fmla="*/ 9 w 38"/>
                    <a:gd name="T85" fmla="*/ 12 h 56"/>
                    <a:gd name="T86" fmla="*/ 8 w 38"/>
                    <a:gd name="T87" fmla="*/ 51 h 56"/>
                    <a:gd name="T88" fmla="*/ 6 w 38"/>
                    <a:gd name="T89" fmla="*/ 46 h 56"/>
                    <a:gd name="T90" fmla="*/ 3 w 38"/>
                    <a:gd name="T91" fmla="*/ 17 h 56"/>
                    <a:gd name="T92" fmla="*/ 5 w 38"/>
                    <a:gd name="T93" fmla="*/ 16 h 56"/>
                    <a:gd name="T94" fmla="*/ 5 w 38"/>
                    <a:gd name="T95" fmla="*/ 52 h 56"/>
                    <a:gd name="T96" fmla="*/ 4 w 38"/>
                    <a:gd name="T97" fmla="*/ 50 h 56"/>
                    <a:gd name="T98" fmla="*/ 3 w 38"/>
                    <a:gd name="T99" fmla="*/ 26 h 56"/>
                    <a:gd name="T100" fmla="*/ 3 w 38"/>
                    <a:gd name="T10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8" h="56">
                      <a:moveTo>
                        <a:pt x="1" y="18"/>
                      </a:moveTo>
                      <a:cubicBezTo>
                        <a:pt x="1" y="20"/>
                        <a:pt x="0" y="21"/>
                        <a:pt x="1" y="22"/>
                      </a:cubicBezTo>
                      <a:cubicBezTo>
                        <a:pt x="1" y="23"/>
                        <a:pt x="1" y="23"/>
                        <a:pt x="1" y="24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30"/>
                        <a:pt x="2" y="34"/>
                        <a:pt x="2" y="37"/>
                      </a:cubicBezTo>
                      <a:cubicBezTo>
                        <a:pt x="2" y="38"/>
                        <a:pt x="2" y="39"/>
                        <a:pt x="2" y="40"/>
                      </a:cubicBezTo>
                      <a:cubicBezTo>
                        <a:pt x="2" y="40"/>
                        <a:pt x="2" y="41"/>
                        <a:pt x="2" y="41"/>
                      </a:cubicBezTo>
                      <a:cubicBezTo>
                        <a:pt x="2" y="46"/>
                        <a:pt x="2" y="51"/>
                        <a:pt x="3" y="56"/>
                      </a:cubicBezTo>
                      <a:cubicBezTo>
                        <a:pt x="4" y="55"/>
                        <a:pt x="5" y="55"/>
                        <a:pt x="6" y="54"/>
                      </a:cubicBezTo>
                      <a:cubicBezTo>
                        <a:pt x="6" y="54"/>
                        <a:pt x="6" y="54"/>
                        <a:pt x="7" y="54"/>
                      </a:cubicBezTo>
                      <a:cubicBezTo>
                        <a:pt x="8" y="54"/>
                        <a:pt x="9" y="53"/>
                        <a:pt x="10" y="53"/>
                      </a:cubicBezTo>
                      <a:cubicBezTo>
                        <a:pt x="10" y="53"/>
                        <a:pt x="10" y="52"/>
                        <a:pt x="10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2" y="52"/>
                        <a:pt x="12" y="52"/>
                      </a:cubicBezTo>
                      <a:cubicBezTo>
                        <a:pt x="12" y="52"/>
                        <a:pt x="12" y="52"/>
                        <a:pt x="13" y="52"/>
                      </a:cubicBezTo>
                      <a:cubicBezTo>
                        <a:pt x="15" y="51"/>
                        <a:pt x="16" y="50"/>
                        <a:pt x="18" y="49"/>
                      </a:cubicBezTo>
                      <a:cubicBezTo>
                        <a:pt x="18" y="48"/>
                        <a:pt x="18" y="48"/>
                        <a:pt x="18" y="47"/>
                      </a:cubicBezTo>
                      <a:cubicBezTo>
                        <a:pt x="18" y="47"/>
                        <a:pt x="18" y="47"/>
                        <a:pt x="18" y="48"/>
                      </a:cubicBezTo>
                      <a:cubicBezTo>
                        <a:pt x="19" y="47"/>
                        <a:pt x="18" y="47"/>
                        <a:pt x="19" y="47"/>
                      </a:cubicBezTo>
                      <a:cubicBezTo>
                        <a:pt x="19" y="47"/>
                        <a:pt x="19" y="47"/>
                        <a:pt x="19" y="48"/>
                      </a:cubicBezTo>
                      <a:cubicBezTo>
                        <a:pt x="20" y="48"/>
                        <a:pt x="19" y="47"/>
                        <a:pt x="20" y="47"/>
                      </a:cubicBezTo>
                      <a:cubicBezTo>
                        <a:pt x="20" y="48"/>
                        <a:pt x="19" y="48"/>
                        <a:pt x="19" y="48"/>
                      </a:cubicBezTo>
                      <a:cubicBezTo>
                        <a:pt x="20" y="49"/>
                        <a:pt x="20" y="48"/>
                        <a:pt x="20" y="48"/>
                      </a:cubicBezTo>
                      <a:cubicBezTo>
                        <a:pt x="20" y="48"/>
                        <a:pt x="21" y="48"/>
                        <a:pt x="21" y="48"/>
                      </a:cubicBezTo>
                      <a:cubicBezTo>
                        <a:pt x="22" y="47"/>
                        <a:pt x="24" y="47"/>
                        <a:pt x="25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cubicBezTo>
                        <a:pt x="30" y="44"/>
                        <a:pt x="33" y="42"/>
                        <a:pt x="37" y="40"/>
                      </a:cubicBezTo>
                      <a:cubicBezTo>
                        <a:pt x="38" y="36"/>
                        <a:pt x="37" y="32"/>
                        <a:pt x="37" y="28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6" y="23"/>
                        <a:pt x="37" y="19"/>
                        <a:pt x="37" y="15"/>
                      </a:cubicBezTo>
                      <a:cubicBezTo>
                        <a:pt x="36" y="14"/>
                        <a:pt x="37" y="12"/>
                        <a:pt x="37" y="11"/>
                      </a:cubicBezTo>
                      <a:cubicBezTo>
                        <a:pt x="36" y="11"/>
                        <a:pt x="36" y="9"/>
                        <a:pt x="36" y="8"/>
                      </a:cubicBezTo>
                      <a:cubicBezTo>
                        <a:pt x="36" y="8"/>
                        <a:pt x="36" y="8"/>
                        <a:pt x="36" y="7"/>
                      </a:cubicBezTo>
                      <a:cubicBezTo>
                        <a:pt x="36" y="5"/>
                        <a:pt x="36" y="2"/>
                        <a:pt x="36" y="0"/>
                      </a:cubicBezTo>
                      <a:cubicBezTo>
                        <a:pt x="27" y="3"/>
                        <a:pt x="18" y="7"/>
                        <a:pt x="9" y="10"/>
                      </a:cubicBezTo>
                      <a:cubicBezTo>
                        <a:pt x="9" y="10"/>
                        <a:pt x="9" y="11"/>
                        <a:pt x="8" y="11"/>
                      </a:cubicBezTo>
                      <a:cubicBezTo>
                        <a:pt x="6" y="11"/>
                        <a:pt x="3" y="14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ubicBezTo>
                        <a:pt x="0" y="17"/>
                        <a:pt x="1" y="18"/>
                        <a:pt x="1" y="18"/>
                      </a:cubicBezTo>
                      <a:close/>
                      <a:moveTo>
                        <a:pt x="12" y="13"/>
                      </a:move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3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lose/>
                      <a:moveTo>
                        <a:pt x="16" y="26"/>
                      </a:moveTo>
                      <a:cubicBezTo>
                        <a:pt x="16" y="31"/>
                        <a:pt x="17" y="36"/>
                        <a:pt x="16" y="41"/>
                      </a:cubicBezTo>
                      <a:cubicBezTo>
                        <a:pt x="16" y="41"/>
                        <a:pt x="15" y="42"/>
                        <a:pt x="14" y="41"/>
                      </a:cubicBezTo>
                      <a:cubicBezTo>
                        <a:pt x="14" y="35"/>
                        <a:pt x="14" y="27"/>
                        <a:pt x="13" y="19"/>
                      </a:cubicBezTo>
                      <a:cubicBezTo>
                        <a:pt x="13" y="19"/>
                        <a:pt x="12" y="19"/>
                        <a:pt x="12" y="19"/>
                      </a:cubicBezTo>
                      <a:cubicBezTo>
                        <a:pt x="12" y="17"/>
                        <a:pt x="13" y="15"/>
                        <a:pt x="13" y="13"/>
                      </a:cubicBezTo>
                      <a:cubicBezTo>
                        <a:pt x="13" y="13"/>
                        <a:pt x="13" y="12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3"/>
                        <a:pt x="16" y="15"/>
                        <a:pt x="17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4"/>
                        <a:pt x="16" y="24"/>
                        <a:pt x="16" y="25"/>
                      </a:cubicBezTo>
                      <a:cubicBezTo>
                        <a:pt x="16" y="25"/>
                        <a:pt x="16" y="26"/>
                        <a:pt x="16" y="26"/>
                      </a:cubicBezTo>
                      <a:close/>
                      <a:moveTo>
                        <a:pt x="19" y="18"/>
                      </a:moveTo>
                      <a:cubicBezTo>
                        <a:pt x="19" y="18"/>
                        <a:pt x="19" y="18"/>
                        <a:pt x="18" y="18"/>
                      </a:cubicBezTo>
                      <a:cubicBezTo>
                        <a:pt x="18" y="18"/>
                        <a:pt x="18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lose/>
                      <a:moveTo>
                        <a:pt x="19" y="13"/>
                      </a:move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19" y="14"/>
                        <a:pt x="19" y="14"/>
                        <a:pt x="19" y="13"/>
                      </a:cubicBezTo>
                      <a:close/>
                      <a:moveTo>
                        <a:pt x="20" y="11"/>
                      </a:moveTo>
                      <a:cubicBezTo>
                        <a:pt x="20" y="11"/>
                        <a:pt x="19" y="12"/>
                        <a:pt x="19" y="11"/>
                      </a:cubicBezTo>
                      <a:cubicBezTo>
                        <a:pt x="20" y="10"/>
                        <a:pt x="21" y="10"/>
                        <a:pt x="20" y="11"/>
                      </a:cubicBezTo>
                      <a:close/>
                      <a:moveTo>
                        <a:pt x="25" y="14"/>
                      </a:moveTo>
                      <a:cubicBezTo>
                        <a:pt x="25" y="14"/>
                        <a:pt x="24" y="14"/>
                        <a:pt x="24" y="15"/>
                      </a:cubicBezTo>
                      <a:cubicBezTo>
                        <a:pt x="24" y="18"/>
                        <a:pt x="24" y="22"/>
                        <a:pt x="25" y="25"/>
                      </a:cubicBezTo>
                      <a:cubicBezTo>
                        <a:pt x="25" y="26"/>
                        <a:pt x="25" y="28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ubicBezTo>
                        <a:pt x="25" y="32"/>
                        <a:pt x="25" y="34"/>
                        <a:pt x="25" y="37"/>
                      </a:cubicBezTo>
                      <a:cubicBezTo>
                        <a:pt x="25" y="37"/>
                        <a:pt x="24" y="38"/>
                        <a:pt x="23" y="38"/>
                      </a:cubicBezTo>
                      <a:cubicBezTo>
                        <a:pt x="22" y="31"/>
                        <a:pt x="23" y="23"/>
                        <a:pt x="22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5"/>
                        <a:pt x="21" y="14"/>
                        <a:pt x="21" y="13"/>
                      </a:cubicBezTo>
                      <a:cubicBezTo>
                        <a:pt x="21" y="11"/>
                        <a:pt x="22" y="9"/>
                        <a:pt x="23" y="8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10"/>
                        <a:pt x="25" y="11"/>
                        <a:pt x="25" y="14"/>
                      </a:cubicBezTo>
                      <a:close/>
                      <a:moveTo>
                        <a:pt x="28" y="36"/>
                      </a:move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8" y="36"/>
                      </a:cubicBezTo>
                      <a:close/>
                      <a:moveTo>
                        <a:pt x="29" y="5"/>
                      </a:moveTo>
                      <a:cubicBezTo>
                        <a:pt x="29" y="5"/>
                        <a:pt x="29" y="4"/>
                        <a:pt x="29" y="3"/>
                      </a:cubicBezTo>
                      <a:cubicBezTo>
                        <a:pt x="29" y="3"/>
                        <a:pt x="30" y="5"/>
                        <a:pt x="29" y="5"/>
                      </a:cubicBezTo>
                      <a:close/>
                      <a:moveTo>
                        <a:pt x="31" y="12"/>
                      </a:moveTo>
                      <a:cubicBezTo>
                        <a:pt x="31" y="12"/>
                        <a:pt x="30" y="13"/>
                        <a:pt x="30" y="12"/>
                      </a:cubicBezTo>
                      <a:cubicBezTo>
                        <a:pt x="30" y="12"/>
                        <a:pt x="31" y="12"/>
                        <a:pt x="31" y="12"/>
                      </a:cubicBezTo>
                      <a:close/>
                      <a:moveTo>
                        <a:pt x="33" y="24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3" y="24"/>
                        <a:pt x="33" y="24"/>
                      </a:cubicBezTo>
                      <a:close/>
                      <a:moveTo>
                        <a:pt x="33" y="29"/>
                      </a:move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2" y="30"/>
                        <a:pt x="33" y="29"/>
                        <a:pt x="33" y="29"/>
                      </a:cubicBezTo>
                      <a:close/>
                      <a:moveTo>
                        <a:pt x="33" y="10"/>
                      </a:moveTo>
                      <a:cubicBezTo>
                        <a:pt x="33" y="10"/>
                        <a:pt x="33" y="10"/>
                        <a:pt x="33" y="11"/>
                      </a:cubicBezTo>
                      <a:cubicBezTo>
                        <a:pt x="33" y="11"/>
                        <a:pt x="33" y="11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lose/>
                      <a:moveTo>
                        <a:pt x="33" y="9"/>
                      </a:moveTo>
                      <a:cubicBezTo>
                        <a:pt x="33" y="9"/>
                        <a:pt x="33" y="9"/>
                        <a:pt x="33" y="8"/>
                      </a:cubicBezTo>
                      <a:cubicBezTo>
                        <a:pt x="34" y="9"/>
                        <a:pt x="34" y="9"/>
                        <a:pt x="33" y="9"/>
                      </a:cubicBezTo>
                      <a:close/>
                      <a:moveTo>
                        <a:pt x="34" y="12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2"/>
                      </a:cubicBezTo>
                      <a:close/>
                      <a:moveTo>
                        <a:pt x="34" y="40"/>
                      </a:move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39"/>
                        <a:pt x="34" y="40"/>
                      </a:cubicBezTo>
                      <a:close/>
                      <a:moveTo>
                        <a:pt x="34" y="12"/>
                      </a:moveTo>
                      <a:cubicBezTo>
                        <a:pt x="34" y="12"/>
                        <a:pt x="34" y="12"/>
                        <a:pt x="34" y="11"/>
                      </a:cubicBezTo>
                      <a:cubicBezTo>
                        <a:pt x="34" y="12"/>
                        <a:pt x="35" y="12"/>
                        <a:pt x="34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lose/>
                      <a:moveTo>
                        <a:pt x="35" y="21"/>
                      </a:move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5" y="22"/>
                        <a:pt x="35" y="22"/>
                        <a:pt x="35" y="21"/>
                      </a:cubicBezTo>
                      <a:close/>
                      <a:moveTo>
                        <a:pt x="35" y="23"/>
                      </a:move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lose/>
                      <a:moveTo>
                        <a:pt x="34" y="8"/>
                      </a:move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4" y="8"/>
                      </a:cubicBezTo>
                      <a:close/>
                      <a:moveTo>
                        <a:pt x="35" y="6"/>
                      </a:moveTo>
                      <a:cubicBezTo>
                        <a:pt x="35" y="5"/>
                        <a:pt x="35" y="5"/>
                        <a:pt x="34" y="5"/>
                      </a:cubicBezTo>
                      <a:cubicBezTo>
                        <a:pt x="34" y="4"/>
                        <a:pt x="36" y="5"/>
                        <a:pt x="35" y="6"/>
                      </a:cubicBezTo>
                      <a:close/>
                      <a:moveTo>
                        <a:pt x="36" y="7"/>
                      </a:moveTo>
                      <a:cubicBezTo>
                        <a:pt x="36" y="8"/>
                        <a:pt x="36" y="8"/>
                        <a:pt x="36" y="9"/>
                      </a:cubicBezTo>
                      <a:cubicBezTo>
                        <a:pt x="35" y="9"/>
                        <a:pt x="35" y="8"/>
                        <a:pt x="35" y="8"/>
                      </a:cubicBezTo>
                      <a:cubicBezTo>
                        <a:pt x="35" y="8"/>
                        <a:pt x="35" y="7"/>
                        <a:pt x="36" y="7"/>
                      </a:cubicBezTo>
                      <a:close/>
                      <a:moveTo>
                        <a:pt x="36" y="29"/>
                      </a:move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6" y="28"/>
                        <a:pt x="36" y="29"/>
                        <a:pt x="36" y="29"/>
                      </a:cubicBezTo>
                      <a:close/>
                      <a:moveTo>
                        <a:pt x="36" y="30"/>
                      </a:moveTo>
                      <a:cubicBezTo>
                        <a:pt x="36" y="30"/>
                        <a:pt x="36" y="31"/>
                        <a:pt x="35" y="31"/>
                      </a:cubicBezTo>
                      <a:cubicBezTo>
                        <a:pt x="35" y="31"/>
                        <a:pt x="35" y="30"/>
                        <a:pt x="35" y="30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lose/>
                      <a:moveTo>
                        <a:pt x="36" y="37"/>
                      </a:move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4" y="37"/>
                        <a:pt x="34" y="37"/>
                      </a:cubicBezTo>
                      <a:cubicBezTo>
                        <a:pt x="35" y="36"/>
                        <a:pt x="36" y="36"/>
                        <a:pt x="36" y="35"/>
                      </a:cubicBezTo>
                      <a:cubicBezTo>
                        <a:pt x="35" y="36"/>
                        <a:pt x="35" y="36"/>
                        <a:pt x="34" y="36"/>
                      </a:cubicBezTo>
                      <a:cubicBezTo>
                        <a:pt x="34" y="35"/>
                        <a:pt x="36" y="35"/>
                        <a:pt x="36" y="35"/>
                      </a:cubicBezTo>
                      <a:cubicBezTo>
                        <a:pt x="36" y="35"/>
                        <a:pt x="36" y="36"/>
                        <a:pt x="36" y="37"/>
                      </a:cubicBezTo>
                      <a:close/>
                      <a:moveTo>
                        <a:pt x="34" y="39"/>
                      </a:moveTo>
                      <a:cubicBezTo>
                        <a:pt x="34" y="38"/>
                        <a:pt x="34" y="38"/>
                        <a:pt x="35" y="37"/>
                      </a:cubicBezTo>
                      <a:cubicBezTo>
                        <a:pt x="35" y="38"/>
                        <a:pt x="35" y="38"/>
                        <a:pt x="34" y="39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lose/>
                      <a:moveTo>
                        <a:pt x="33" y="38"/>
                      </a:moveTo>
                      <a:cubicBezTo>
                        <a:pt x="34" y="38"/>
                        <a:pt x="34" y="40"/>
                        <a:pt x="33" y="40"/>
                      </a:cubicBezTo>
                      <a:cubicBezTo>
                        <a:pt x="33" y="39"/>
                        <a:pt x="33" y="38"/>
                        <a:pt x="33" y="38"/>
                      </a:cubicBezTo>
                      <a:close/>
                      <a:moveTo>
                        <a:pt x="33" y="35"/>
                      </a:move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43"/>
                      </a:moveTo>
                      <a:cubicBezTo>
                        <a:pt x="31" y="42"/>
                        <a:pt x="31" y="42"/>
                        <a:pt x="32" y="42"/>
                      </a:cubicBezTo>
                      <a:cubicBezTo>
                        <a:pt x="32" y="43"/>
                        <a:pt x="31" y="43"/>
                        <a:pt x="31" y="43"/>
                      </a:cubicBezTo>
                      <a:close/>
                      <a:moveTo>
                        <a:pt x="31" y="41"/>
                      </a:move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lose/>
                      <a:moveTo>
                        <a:pt x="31" y="39"/>
                      </a:moveTo>
                      <a:cubicBezTo>
                        <a:pt x="31" y="38"/>
                        <a:pt x="31" y="38"/>
                        <a:pt x="32" y="38"/>
                      </a:cubicBezTo>
                      <a:cubicBezTo>
                        <a:pt x="32" y="38"/>
                        <a:pt x="32" y="38"/>
                        <a:pt x="32" y="39"/>
                      </a:cubicBezTo>
                      <a:cubicBezTo>
                        <a:pt x="32" y="38"/>
                        <a:pt x="33" y="38"/>
                        <a:pt x="33" y="39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lose/>
                      <a:moveTo>
                        <a:pt x="30" y="39"/>
                      </a:move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9"/>
                        <a:pt x="31" y="38"/>
                        <a:pt x="30" y="39"/>
                      </a:cubicBezTo>
                      <a:close/>
                      <a:moveTo>
                        <a:pt x="30" y="42"/>
                      </a:moveTo>
                      <a:cubicBezTo>
                        <a:pt x="30" y="42"/>
                        <a:pt x="31" y="41"/>
                        <a:pt x="31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lose/>
                      <a:moveTo>
                        <a:pt x="29" y="40"/>
                      </a:moveTo>
                      <a:cubicBezTo>
                        <a:pt x="29" y="40"/>
                        <a:pt x="29" y="40"/>
                        <a:pt x="30" y="40"/>
                      </a:cubicBezTo>
                      <a:cubicBezTo>
                        <a:pt x="30" y="40"/>
                        <a:pt x="30" y="40"/>
                        <a:pt x="29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lose/>
                      <a:moveTo>
                        <a:pt x="29" y="6"/>
                      </a:move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7"/>
                        <a:pt x="29" y="7"/>
                        <a:pt x="29" y="6"/>
                      </a:cubicBezTo>
                      <a:close/>
                      <a:moveTo>
                        <a:pt x="28" y="44"/>
                      </a:moveTo>
                      <a:cubicBezTo>
                        <a:pt x="28" y="43"/>
                        <a:pt x="29" y="43"/>
                        <a:pt x="29" y="44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lose/>
                      <a:moveTo>
                        <a:pt x="21" y="45"/>
                      </a:moveTo>
                      <a:cubicBezTo>
                        <a:pt x="21" y="45"/>
                        <a:pt x="21" y="45"/>
                        <a:pt x="21" y="46"/>
                      </a:cubicBezTo>
                      <a:cubicBezTo>
                        <a:pt x="21" y="46"/>
                        <a:pt x="21" y="45"/>
                        <a:pt x="21" y="45"/>
                      </a:cubicBezTo>
                      <a:close/>
                      <a:moveTo>
                        <a:pt x="20" y="46"/>
                      </a:move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lose/>
                      <a:moveTo>
                        <a:pt x="13" y="49"/>
                      </a:moveTo>
                      <a:cubicBezTo>
                        <a:pt x="13" y="48"/>
                        <a:pt x="13" y="49"/>
                        <a:pt x="13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lose/>
                      <a:moveTo>
                        <a:pt x="11" y="45"/>
                      </a:moveTo>
                      <a:cubicBezTo>
                        <a:pt x="11" y="44"/>
                        <a:pt x="12" y="45"/>
                        <a:pt x="13" y="44"/>
                      </a:cubicBezTo>
                      <a:cubicBezTo>
                        <a:pt x="13" y="44"/>
                        <a:pt x="13" y="43"/>
                        <a:pt x="13" y="43"/>
                      </a:cubicBezTo>
                      <a:cubicBezTo>
                        <a:pt x="14" y="43"/>
                        <a:pt x="14" y="44"/>
                        <a:pt x="14" y="44"/>
                      </a:cubicBezTo>
                      <a:cubicBezTo>
                        <a:pt x="16" y="43"/>
                        <a:pt x="17" y="42"/>
                        <a:pt x="18" y="41"/>
                      </a:cubicBezTo>
                      <a:cubicBezTo>
                        <a:pt x="18" y="41"/>
                        <a:pt x="18" y="42"/>
                        <a:pt x="18" y="42"/>
                      </a:cubicBezTo>
                      <a:cubicBezTo>
                        <a:pt x="21" y="40"/>
                        <a:pt x="25" y="39"/>
                        <a:pt x="28" y="37"/>
                      </a:cubicBezTo>
                      <a:cubicBezTo>
                        <a:pt x="28" y="37"/>
                        <a:pt x="28" y="37"/>
                        <a:pt x="29" y="37"/>
                      </a:cubicBezTo>
                      <a:cubicBezTo>
                        <a:pt x="29" y="38"/>
                        <a:pt x="29" y="39"/>
                        <a:pt x="28" y="40"/>
                      </a:cubicBezTo>
                      <a:cubicBezTo>
                        <a:pt x="25" y="41"/>
                        <a:pt x="22" y="43"/>
                        <a:pt x="19" y="44"/>
                      </a:cubicBezTo>
                      <a:cubicBezTo>
                        <a:pt x="18" y="44"/>
                        <a:pt x="17" y="45"/>
                        <a:pt x="16" y="46"/>
                      </a:cubicBezTo>
                      <a:cubicBezTo>
                        <a:pt x="15" y="46"/>
                        <a:pt x="13" y="47"/>
                        <a:pt x="13" y="47"/>
                      </a:cubicBezTo>
                      <a:cubicBezTo>
                        <a:pt x="12" y="47"/>
                        <a:pt x="11" y="48"/>
                        <a:pt x="11" y="48"/>
                      </a:cubicBezTo>
                      <a:cubicBezTo>
                        <a:pt x="11" y="47"/>
                        <a:pt x="11" y="46"/>
                        <a:pt x="11" y="45"/>
                      </a:cubicBezTo>
                      <a:close/>
                      <a:moveTo>
                        <a:pt x="9" y="12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10" y="12"/>
                        <a:pt x="9" y="12"/>
                      </a:cubicBezTo>
                      <a:cubicBezTo>
                        <a:pt x="9" y="13"/>
                        <a:pt x="9" y="12"/>
                        <a:pt x="9" y="12"/>
                      </a:cubicBezTo>
                      <a:close/>
                      <a:moveTo>
                        <a:pt x="8" y="51"/>
                      </a:moveTo>
                      <a:cubicBezTo>
                        <a:pt x="8" y="51"/>
                        <a:pt x="9" y="51"/>
                        <a:pt x="9" y="50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lose/>
                      <a:moveTo>
                        <a:pt x="6" y="47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lose/>
                      <a:moveTo>
                        <a:pt x="4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4" y="15"/>
                      </a:cubicBezTo>
                      <a:cubicBezTo>
                        <a:pt x="4" y="14"/>
                        <a:pt x="4" y="14"/>
                        <a:pt x="5" y="14"/>
                      </a:cubicBezTo>
                      <a:close/>
                      <a:moveTo>
                        <a:pt x="5" y="16"/>
                      </a:moveTo>
                      <a:cubicBezTo>
                        <a:pt x="5" y="16"/>
                        <a:pt x="5" y="16"/>
                        <a:pt x="5" y="17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lose/>
                      <a:moveTo>
                        <a:pt x="4" y="53"/>
                      </a:moveTo>
                      <a:cubicBezTo>
                        <a:pt x="4" y="52"/>
                        <a:pt x="4" y="52"/>
                        <a:pt x="5" y="52"/>
                      </a:cubicBezTo>
                      <a:cubicBezTo>
                        <a:pt x="5" y="52"/>
                        <a:pt x="5" y="53"/>
                        <a:pt x="4" y="53"/>
                      </a:cubicBezTo>
                      <a:close/>
                      <a:moveTo>
                        <a:pt x="4" y="50"/>
                      </a:move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1"/>
                        <a:pt x="4" y="50"/>
                      </a:cubicBezTo>
                      <a:close/>
                      <a:moveTo>
                        <a:pt x="4" y="48"/>
                      </a:move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8"/>
                        <a:pt x="3" y="27"/>
                        <a:pt x="3" y="26"/>
                      </a:cubicBezTo>
                      <a:close/>
                      <a:moveTo>
                        <a:pt x="2" y="22"/>
                      </a:moveTo>
                      <a:cubicBezTo>
                        <a:pt x="3" y="22"/>
                        <a:pt x="3" y="22"/>
                        <a:pt x="3" y="23"/>
                      </a:cubicBezTo>
                      <a:cubicBezTo>
                        <a:pt x="3" y="23"/>
                        <a:pt x="2" y="23"/>
                        <a:pt x="2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94" name="Group 30"/>
              <p:cNvGrpSpPr>
                <a:grpSpLocks/>
              </p:cNvGrpSpPr>
              <p:nvPr/>
            </p:nvGrpSpPr>
            <p:grpSpPr bwMode="auto">
              <a:xfrm>
                <a:off x="5030" y="2553"/>
                <a:ext cx="644" cy="743"/>
                <a:chOff x="4824" y="2614"/>
                <a:chExt cx="755" cy="871"/>
              </a:xfrm>
            </p:grpSpPr>
            <p:grpSp>
              <p:nvGrpSpPr>
                <p:cNvPr id="11295" name="Group 31"/>
                <p:cNvGrpSpPr>
                  <a:grpSpLocks/>
                </p:cNvGrpSpPr>
                <p:nvPr/>
              </p:nvGrpSpPr>
              <p:grpSpPr bwMode="auto">
                <a:xfrm>
                  <a:off x="4830" y="2624"/>
                  <a:ext cx="749" cy="861"/>
                  <a:chOff x="4830" y="2524"/>
                  <a:chExt cx="749" cy="861"/>
                </a:xfrm>
              </p:grpSpPr>
              <p:sp>
                <p:nvSpPr>
                  <p:cNvPr id="11296" name="Freeform 32"/>
                  <p:cNvSpPr>
                    <a:spLocks/>
                  </p:cNvSpPr>
                  <p:nvPr/>
                </p:nvSpPr>
                <p:spPr bwMode="auto">
                  <a:xfrm>
                    <a:off x="4834" y="2525"/>
                    <a:ext cx="318" cy="738"/>
                  </a:xfrm>
                  <a:custGeom>
                    <a:avLst/>
                    <a:gdLst>
                      <a:gd name="T0" fmla="*/ 0 w 318"/>
                      <a:gd name="T1" fmla="*/ 148 h 738"/>
                      <a:gd name="T2" fmla="*/ 315 w 318"/>
                      <a:gd name="T3" fmla="*/ 0 h 738"/>
                      <a:gd name="T4" fmla="*/ 318 w 318"/>
                      <a:gd name="T5" fmla="*/ 738 h 738"/>
                      <a:gd name="T6" fmla="*/ 33 w 318"/>
                      <a:gd name="T7" fmla="*/ 194 h 738"/>
                      <a:gd name="T8" fmla="*/ 0 w 318"/>
                      <a:gd name="T9" fmla="*/ 148 h 7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8" h="738">
                        <a:moveTo>
                          <a:pt x="0" y="148"/>
                        </a:moveTo>
                        <a:lnTo>
                          <a:pt x="315" y="0"/>
                        </a:lnTo>
                        <a:lnTo>
                          <a:pt x="318" y="738"/>
                        </a:lnTo>
                        <a:lnTo>
                          <a:pt x="33" y="194"/>
                        </a:lnTo>
                        <a:lnTo>
                          <a:pt x="0" y="148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7" name="Freeform 33"/>
                  <p:cNvSpPr>
                    <a:spLocks/>
                  </p:cNvSpPr>
                  <p:nvPr/>
                </p:nvSpPr>
                <p:spPr bwMode="auto">
                  <a:xfrm>
                    <a:off x="5148" y="2524"/>
                    <a:ext cx="431" cy="613"/>
                  </a:xfrm>
                  <a:custGeom>
                    <a:avLst/>
                    <a:gdLst>
                      <a:gd name="T0" fmla="*/ 4 w 431"/>
                      <a:gd name="T1" fmla="*/ 0 h 613"/>
                      <a:gd name="T2" fmla="*/ 431 w 431"/>
                      <a:gd name="T3" fmla="*/ 73 h 613"/>
                      <a:gd name="T4" fmla="*/ 363 w 431"/>
                      <a:gd name="T5" fmla="*/ 613 h 613"/>
                      <a:gd name="T6" fmla="*/ 0 w 431"/>
                      <a:gd name="T7" fmla="*/ 476 h 613"/>
                      <a:gd name="T8" fmla="*/ 4 w 431"/>
                      <a:gd name="T9" fmla="*/ 0 h 6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1" h="613">
                        <a:moveTo>
                          <a:pt x="4" y="0"/>
                        </a:moveTo>
                        <a:lnTo>
                          <a:pt x="431" y="73"/>
                        </a:lnTo>
                        <a:lnTo>
                          <a:pt x="363" y="613"/>
                        </a:lnTo>
                        <a:lnTo>
                          <a:pt x="0" y="476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298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4830" y="2596"/>
                    <a:ext cx="749" cy="789"/>
                    <a:chOff x="4830" y="2596"/>
                    <a:chExt cx="749" cy="789"/>
                  </a:xfrm>
                </p:grpSpPr>
                <p:sp>
                  <p:nvSpPr>
                    <p:cNvPr id="11299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5282" y="2596"/>
                      <a:ext cx="297" cy="789"/>
                    </a:xfrm>
                    <a:custGeom>
                      <a:avLst/>
                      <a:gdLst>
                        <a:gd name="T0" fmla="*/ 223 w 269"/>
                        <a:gd name="T1" fmla="*/ 463 h 718"/>
                        <a:gd name="T2" fmla="*/ 0 w 269"/>
                        <a:gd name="T3" fmla="*/ 718 h 718"/>
                        <a:gd name="T4" fmla="*/ 25 w 269"/>
                        <a:gd name="T5" fmla="*/ 191 h 718"/>
                        <a:gd name="T6" fmla="*/ 269 w 269"/>
                        <a:gd name="T7" fmla="*/ 0 h 718"/>
                        <a:gd name="T8" fmla="*/ 223 w 269"/>
                        <a:gd name="T9" fmla="*/ 463 h 7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69" h="718">
                          <a:moveTo>
                            <a:pt x="223" y="463"/>
                          </a:moveTo>
                          <a:lnTo>
                            <a:pt x="0" y="718"/>
                          </a:lnTo>
                          <a:lnTo>
                            <a:pt x="25" y="191"/>
                          </a:lnTo>
                          <a:lnTo>
                            <a:pt x="269" y="0"/>
                          </a:lnTo>
                          <a:lnTo>
                            <a:pt x="223" y="463"/>
                          </a:lnTo>
                          <a:close/>
                        </a:path>
                      </a:pathLst>
                    </a:custGeom>
                    <a:solidFill>
                      <a:srgbClr val="B9A279"/>
                    </a:solidFill>
                    <a:ln w="8001" cap="flat">
                      <a:solidFill>
                        <a:srgbClr val="A88B5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0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4830" y="2676"/>
                      <a:ext cx="480" cy="709"/>
                    </a:xfrm>
                    <a:custGeom>
                      <a:avLst/>
                      <a:gdLst>
                        <a:gd name="T0" fmla="*/ 36 w 437"/>
                        <a:gd name="T1" fmla="*/ 476 h 646"/>
                        <a:gd name="T2" fmla="*/ 0 w 437"/>
                        <a:gd name="T3" fmla="*/ 0 h 646"/>
                        <a:gd name="T4" fmla="*/ 437 w 437"/>
                        <a:gd name="T5" fmla="*/ 119 h 646"/>
                        <a:gd name="T6" fmla="*/ 412 w 437"/>
                        <a:gd name="T7" fmla="*/ 646 h 646"/>
                        <a:gd name="T8" fmla="*/ 36 w 437"/>
                        <a:gd name="T9" fmla="*/ 476 h 6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37" h="646">
                          <a:moveTo>
                            <a:pt x="36" y="476"/>
                          </a:moveTo>
                          <a:lnTo>
                            <a:pt x="0" y="0"/>
                          </a:lnTo>
                          <a:lnTo>
                            <a:pt x="437" y="119"/>
                          </a:lnTo>
                          <a:lnTo>
                            <a:pt x="412" y="646"/>
                          </a:lnTo>
                          <a:lnTo>
                            <a:pt x="36" y="476"/>
                          </a:lnTo>
                          <a:close/>
                        </a:path>
                      </a:pathLst>
                    </a:custGeom>
                    <a:solidFill>
                      <a:srgbClr val="C3AD88"/>
                    </a:solidFill>
                    <a:ln w="8001" cap="flat">
                      <a:solidFill>
                        <a:srgbClr val="B0966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1" name="Freeform 37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179" y="3229"/>
                      <a:ext cx="77" cy="117"/>
                    </a:xfrm>
                    <a:custGeom>
                      <a:avLst/>
                      <a:gdLst>
                        <a:gd name="T0" fmla="*/ 2 w 37"/>
                        <a:gd name="T1" fmla="*/ 0 h 56"/>
                        <a:gd name="T2" fmla="*/ 0 w 37"/>
                        <a:gd name="T3" fmla="*/ 27 h 56"/>
                        <a:gd name="T4" fmla="*/ 17 w 37"/>
                        <a:gd name="T5" fmla="*/ 49 h 56"/>
                        <a:gd name="T6" fmla="*/ 19 w 37"/>
                        <a:gd name="T7" fmla="*/ 47 h 56"/>
                        <a:gd name="T8" fmla="*/ 26 w 37"/>
                        <a:gd name="T9" fmla="*/ 52 h 56"/>
                        <a:gd name="T10" fmla="*/ 31 w 37"/>
                        <a:gd name="T11" fmla="*/ 54 h 56"/>
                        <a:gd name="T12" fmla="*/ 37 w 37"/>
                        <a:gd name="T13" fmla="*/ 27 h 56"/>
                        <a:gd name="T14" fmla="*/ 26 w 37"/>
                        <a:gd name="T15" fmla="*/ 14 h 56"/>
                        <a:gd name="T16" fmla="*/ 22 w 37"/>
                        <a:gd name="T17" fmla="*/ 24 h 56"/>
                        <a:gd name="T18" fmla="*/ 24 w 37"/>
                        <a:gd name="T19" fmla="*/ 14 h 56"/>
                        <a:gd name="T20" fmla="*/ 22 w 37"/>
                        <a:gd name="T21" fmla="*/ 27 h 56"/>
                        <a:gd name="T22" fmla="*/ 19 w 37"/>
                        <a:gd name="T23" fmla="*/ 18 h 56"/>
                        <a:gd name="T24" fmla="*/ 17 w 37"/>
                        <a:gd name="T25" fmla="*/ 11 h 56"/>
                        <a:gd name="T26" fmla="*/ 17 w 37"/>
                        <a:gd name="T27" fmla="*/ 17 h 56"/>
                        <a:gd name="T28" fmla="*/ 12 w 37"/>
                        <a:gd name="T29" fmla="*/ 29 h 56"/>
                        <a:gd name="T30" fmla="*/ 9 w 37"/>
                        <a:gd name="T31" fmla="*/ 35 h 56"/>
                        <a:gd name="T32" fmla="*/ 9 w 37"/>
                        <a:gd name="T33" fmla="*/ 6 h 56"/>
                        <a:gd name="T34" fmla="*/ 5 w 37"/>
                        <a:gd name="T35" fmla="*/ 24 h 56"/>
                        <a:gd name="T36" fmla="*/ 5 w 37"/>
                        <a:gd name="T37" fmla="*/ 30 h 56"/>
                        <a:gd name="T38" fmla="*/ 4 w 37"/>
                        <a:gd name="T39" fmla="*/ 9 h 56"/>
                        <a:gd name="T40" fmla="*/ 4 w 37"/>
                        <a:gd name="T41" fmla="*/ 14 h 56"/>
                        <a:gd name="T42" fmla="*/ 3 w 37"/>
                        <a:gd name="T43" fmla="*/ 13 h 56"/>
                        <a:gd name="T44" fmla="*/ 2 w 37"/>
                        <a:gd name="T45" fmla="*/ 22 h 56"/>
                        <a:gd name="T46" fmla="*/ 3 w 37"/>
                        <a:gd name="T47" fmla="*/ 23 h 56"/>
                        <a:gd name="T48" fmla="*/ 3 w 37"/>
                        <a:gd name="T49" fmla="*/ 9 h 56"/>
                        <a:gd name="T50" fmla="*/ 2 w 37"/>
                        <a:gd name="T51" fmla="*/ 9 h 56"/>
                        <a:gd name="T52" fmla="*/ 2 w 37"/>
                        <a:gd name="T53" fmla="*/ 29 h 56"/>
                        <a:gd name="T54" fmla="*/ 2 w 37"/>
                        <a:gd name="T55" fmla="*/ 31 h 56"/>
                        <a:gd name="T56" fmla="*/ 3 w 37"/>
                        <a:gd name="T57" fmla="*/ 38 h 56"/>
                        <a:gd name="T58" fmla="*/ 3 w 37"/>
                        <a:gd name="T59" fmla="*/ 38 h 56"/>
                        <a:gd name="T60" fmla="*/ 4 w 37"/>
                        <a:gd name="T61" fmla="*/ 40 h 56"/>
                        <a:gd name="T62" fmla="*/ 4 w 37"/>
                        <a:gd name="T63" fmla="*/ 35 h 56"/>
                        <a:gd name="T64" fmla="*/ 6 w 37"/>
                        <a:gd name="T65" fmla="*/ 41 h 56"/>
                        <a:gd name="T66" fmla="*/ 6 w 37"/>
                        <a:gd name="T67" fmla="*/ 38 h 56"/>
                        <a:gd name="T68" fmla="*/ 7 w 37"/>
                        <a:gd name="T69" fmla="*/ 39 h 56"/>
                        <a:gd name="T70" fmla="*/ 7 w 37"/>
                        <a:gd name="T71" fmla="*/ 42 h 56"/>
                        <a:gd name="T72" fmla="*/ 8 w 37"/>
                        <a:gd name="T73" fmla="*/ 7 h 56"/>
                        <a:gd name="T74" fmla="*/ 9 w 37"/>
                        <a:gd name="T75" fmla="*/ 44 h 56"/>
                        <a:gd name="T76" fmla="*/ 17 w 37"/>
                        <a:gd name="T77" fmla="*/ 46 h 56"/>
                        <a:gd name="T78" fmla="*/ 24 w 37"/>
                        <a:gd name="T79" fmla="*/ 50 h 56"/>
                        <a:gd name="T80" fmla="*/ 9 w 37"/>
                        <a:gd name="T81" fmla="*/ 41 h 56"/>
                        <a:gd name="T82" fmla="*/ 23 w 37"/>
                        <a:gd name="T83" fmla="*/ 44 h 56"/>
                        <a:gd name="T84" fmla="*/ 28 w 37"/>
                        <a:gd name="T85" fmla="*/ 13 h 56"/>
                        <a:gd name="T86" fmla="*/ 29 w 37"/>
                        <a:gd name="T87" fmla="*/ 52 h 56"/>
                        <a:gd name="T88" fmla="*/ 31 w 37"/>
                        <a:gd name="T89" fmla="*/ 47 h 56"/>
                        <a:gd name="T90" fmla="*/ 34 w 37"/>
                        <a:gd name="T91" fmla="*/ 18 h 56"/>
                        <a:gd name="T92" fmla="*/ 33 w 37"/>
                        <a:gd name="T93" fmla="*/ 16 h 56"/>
                        <a:gd name="T94" fmla="*/ 33 w 37"/>
                        <a:gd name="T95" fmla="*/ 53 h 56"/>
                        <a:gd name="T96" fmla="*/ 33 w 37"/>
                        <a:gd name="T97" fmla="*/ 52 h 56"/>
                        <a:gd name="T98" fmla="*/ 34 w 37"/>
                        <a:gd name="T99" fmla="*/ 28 h 56"/>
                        <a:gd name="T100" fmla="*/ 35 w 37"/>
                        <a:gd name="T101" fmla="*/ 23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37" h="56">
                          <a:moveTo>
                            <a:pt x="37" y="17"/>
                          </a:moveTo>
                          <a:cubicBezTo>
                            <a:pt x="37" y="16"/>
                            <a:pt x="37" y="15"/>
                            <a:pt x="37" y="14"/>
                          </a:cubicBezTo>
                          <a:cubicBezTo>
                            <a:pt x="34" y="14"/>
                            <a:pt x="32" y="12"/>
                            <a:pt x="29" y="11"/>
                          </a:cubicBezTo>
                          <a:cubicBezTo>
                            <a:pt x="29" y="11"/>
                            <a:pt x="29" y="11"/>
                            <a:pt x="28" y="11"/>
                          </a:cubicBezTo>
                          <a:cubicBezTo>
                            <a:pt x="20" y="8"/>
                            <a:pt x="11" y="3"/>
                            <a:pt x="2" y="0"/>
                          </a:cubicBezTo>
                          <a:cubicBezTo>
                            <a:pt x="1" y="3"/>
                            <a:pt x="2" y="5"/>
                            <a:pt x="2" y="8"/>
                          </a:cubicBezTo>
                          <a:cubicBezTo>
                            <a:pt x="1" y="8"/>
                            <a:pt x="1" y="8"/>
                            <a:pt x="1" y="9"/>
                          </a:cubicBezTo>
                          <a:cubicBezTo>
                            <a:pt x="1" y="10"/>
                            <a:pt x="1" y="11"/>
                            <a:pt x="1" y="12"/>
                          </a:cubicBezTo>
                          <a:cubicBezTo>
                            <a:pt x="1" y="13"/>
                            <a:pt x="1" y="14"/>
                            <a:pt x="1" y="15"/>
                          </a:cubicBezTo>
                          <a:cubicBezTo>
                            <a:pt x="1" y="19"/>
                            <a:pt x="1" y="23"/>
                            <a:pt x="0" y="27"/>
                          </a:cubicBezTo>
                          <a:cubicBezTo>
                            <a:pt x="0" y="28"/>
                            <a:pt x="1" y="28"/>
                            <a:pt x="1" y="28"/>
                          </a:cubicBezTo>
                          <a:cubicBezTo>
                            <a:pt x="0" y="33"/>
                            <a:pt x="0" y="37"/>
                            <a:pt x="0" y="41"/>
                          </a:cubicBezTo>
                          <a:cubicBezTo>
                            <a:pt x="4" y="43"/>
                            <a:pt x="8" y="44"/>
                            <a:pt x="11" y="46"/>
                          </a:cubicBezTo>
                          <a:cubicBezTo>
                            <a:pt x="12" y="46"/>
                            <a:pt x="12" y="46"/>
                            <a:pt x="12" y="46"/>
                          </a:cubicBezTo>
                          <a:cubicBezTo>
                            <a:pt x="14" y="47"/>
                            <a:pt x="15" y="48"/>
                            <a:pt x="17" y="49"/>
                          </a:cubicBezTo>
                          <a:cubicBezTo>
                            <a:pt x="17" y="49"/>
                            <a:pt x="17" y="48"/>
                            <a:pt x="17" y="48"/>
                          </a:cubicBezTo>
                          <a:cubicBezTo>
                            <a:pt x="17" y="49"/>
                            <a:pt x="18" y="49"/>
                            <a:pt x="18" y="49"/>
                          </a:cubicBezTo>
                          <a:cubicBezTo>
                            <a:pt x="18" y="49"/>
                            <a:pt x="17" y="48"/>
                            <a:pt x="18" y="48"/>
                          </a:cubicBezTo>
                          <a:cubicBezTo>
                            <a:pt x="18" y="48"/>
                            <a:pt x="18" y="48"/>
                            <a:pt x="18" y="48"/>
                          </a:cubicBezTo>
                          <a:cubicBezTo>
                            <a:pt x="18" y="48"/>
                            <a:pt x="18" y="47"/>
                            <a:pt x="19" y="47"/>
                          </a:cubicBezTo>
                          <a:cubicBezTo>
                            <a:pt x="19" y="48"/>
                            <a:pt x="19" y="48"/>
                            <a:pt x="19" y="48"/>
                          </a:cubicBezTo>
                          <a:cubicBezTo>
                            <a:pt x="19" y="48"/>
                            <a:pt x="19" y="47"/>
                            <a:pt x="20" y="48"/>
                          </a:cubicBezTo>
                          <a:cubicBezTo>
                            <a:pt x="19" y="48"/>
                            <a:pt x="19" y="48"/>
                            <a:pt x="19" y="49"/>
                          </a:cubicBezTo>
                          <a:cubicBezTo>
                            <a:pt x="21" y="50"/>
                            <a:pt x="23" y="52"/>
                            <a:pt x="25" y="52"/>
                          </a:cubicBezTo>
                          <a:cubicBezTo>
                            <a:pt x="25" y="52"/>
                            <a:pt x="25" y="52"/>
                            <a:pt x="26" y="52"/>
                          </a:cubicBezTo>
                          <a:cubicBezTo>
                            <a:pt x="26" y="52"/>
                            <a:pt x="26" y="53"/>
                            <a:pt x="26" y="53"/>
                          </a:cubicBezTo>
                          <a:cubicBezTo>
                            <a:pt x="27" y="53"/>
                            <a:pt x="27" y="53"/>
                            <a:pt x="27" y="53"/>
                          </a:cubicBezTo>
                          <a:cubicBezTo>
                            <a:pt x="27" y="53"/>
                            <a:pt x="27" y="53"/>
                            <a:pt x="28" y="53"/>
                          </a:cubicBezTo>
                          <a:cubicBezTo>
                            <a:pt x="29" y="54"/>
                            <a:pt x="30" y="54"/>
                            <a:pt x="31" y="55"/>
                          </a:cubicBezTo>
                          <a:cubicBezTo>
                            <a:pt x="31" y="55"/>
                            <a:pt x="31" y="54"/>
                            <a:pt x="31" y="54"/>
                          </a:cubicBezTo>
                          <a:cubicBezTo>
                            <a:pt x="32" y="56"/>
                            <a:pt x="34" y="56"/>
                            <a:pt x="35" y="56"/>
                          </a:cubicBezTo>
                          <a:cubicBezTo>
                            <a:pt x="35" y="51"/>
                            <a:pt x="35" y="47"/>
                            <a:pt x="36" y="42"/>
                          </a:cubicBezTo>
                          <a:cubicBezTo>
                            <a:pt x="36" y="41"/>
                            <a:pt x="36" y="41"/>
                            <a:pt x="36" y="40"/>
                          </a:cubicBezTo>
                          <a:cubicBezTo>
                            <a:pt x="36" y="40"/>
                            <a:pt x="36" y="39"/>
                            <a:pt x="36" y="38"/>
                          </a:cubicBezTo>
                          <a:cubicBezTo>
                            <a:pt x="36" y="34"/>
                            <a:pt x="37" y="31"/>
                            <a:pt x="37" y="27"/>
                          </a:cubicBezTo>
                          <a:cubicBezTo>
                            <a:pt x="37" y="26"/>
                            <a:pt x="36" y="25"/>
                            <a:pt x="36" y="24"/>
                          </a:cubicBezTo>
                          <a:cubicBezTo>
                            <a:pt x="37" y="24"/>
                            <a:pt x="37" y="23"/>
                            <a:pt x="37" y="23"/>
                          </a:cubicBezTo>
                          <a:cubicBezTo>
                            <a:pt x="37" y="22"/>
                            <a:pt x="37" y="20"/>
                            <a:pt x="37" y="19"/>
                          </a:cubicBezTo>
                          <a:cubicBezTo>
                            <a:pt x="37" y="18"/>
                            <a:pt x="37" y="18"/>
                            <a:pt x="37" y="17"/>
                          </a:cubicBezTo>
                          <a:close/>
                          <a:moveTo>
                            <a:pt x="26" y="14"/>
                          </a:moveTo>
                          <a:cubicBezTo>
                            <a:pt x="26" y="14"/>
                            <a:pt x="26" y="14"/>
                            <a:pt x="26" y="15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lose/>
                          <a:moveTo>
                            <a:pt x="21" y="25"/>
                          </a:moveTo>
                          <a:cubicBezTo>
                            <a:pt x="21" y="25"/>
                            <a:pt x="22" y="24"/>
                            <a:pt x="22" y="24"/>
                          </a:cubicBezTo>
                          <a:cubicBezTo>
                            <a:pt x="22" y="22"/>
                            <a:pt x="22" y="20"/>
                            <a:pt x="22" y="19"/>
                          </a:cubicBezTo>
                          <a:cubicBezTo>
                            <a:pt x="22" y="18"/>
                            <a:pt x="21" y="18"/>
                            <a:pt x="21" y="18"/>
                          </a:cubicBezTo>
                          <a:cubicBezTo>
                            <a:pt x="22" y="16"/>
                            <a:pt x="22" y="14"/>
                            <a:pt x="23" y="12"/>
                          </a:cubicBezTo>
                          <a:cubicBezTo>
                            <a:pt x="23" y="12"/>
                            <a:pt x="23" y="12"/>
                            <a:pt x="23" y="12"/>
                          </a:cubicBezTo>
                          <a:cubicBezTo>
                            <a:pt x="24" y="12"/>
                            <a:pt x="24" y="13"/>
                            <a:pt x="24" y="14"/>
                          </a:cubicBezTo>
                          <a:cubicBezTo>
                            <a:pt x="25" y="16"/>
                            <a:pt x="25" y="18"/>
                            <a:pt x="25" y="20"/>
                          </a:cubicBezTo>
                          <a:cubicBezTo>
                            <a:pt x="25" y="20"/>
                            <a:pt x="24" y="19"/>
                            <a:pt x="24" y="20"/>
                          </a:cubicBezTo>
                          <a:cubicBezTo>
                            <a:pt x="24" y="27"/>
                            <a:pt x="24" y="35"/>
                            <a:pt x="23" y="42"/>
                          </a:cubicBezTo>
                          <a:cubicBezTo>
                            <a:pt x="23" y="42"/>
                            <a:pt x="22" y="41"/>
                            <a:pt x="21" y="41"/>
                          </a:cubicBezTo>
                          <a:cubicBezTo>
                            <a:pt x="20" y="36"/>
                            <a:pt x="22" y="32"/>
                            <a:pt x="22" y="27"/>
                          </a:cubicBezTo>
                          <a:cubicBezTo>
                            <a:pt x="22" y="26"/>
                            <a:pt x="21" y="26"/>
                            <a:pt x="21" y="25"/>
                          </a:cubicBezTo>
                          <a:close/>
                          <a:moveTo>
                            <a:pt x="19" y="18"/>
                          </a:moveTo>
                          <a:cubicBezTo>
                            <a:pt x="19" y="18"/>
                            <a:pt x="19" y="18"/>
                            <a:pt x="19" y="19"/>
                          </a:cubicBezTo>
                          <a:cubicBezTo>
                            <a:pt x="19" y="19"/>
                            <a:pt x="19" y="19"/>
                            <a:pt x="19" y="19"/>
                          </a:cubicBezTo>
                          <a:cubicBezTo>
                            <a:pt x="19" y="18"/>
                            <a:pt x="19" y="18"/>
                            <a:pt x="19" y="18"/>
                          </a:cubicBezTo>
                          <a:close/>
                          <a:moveTo>
                            <a:pt x="17" y="15"/>
                          </a:moveTo>
                          <a:cubicBezTo>
                            <a:pt x="18" y="14"/>
                            <a:pt x="18" y="14"/>
                            <a:pt x="18" y="14"/>
                          </a:cubicBezTo>
                          <a:cubicBezTo>
                            <a:pt x="19" y="14"/>
                            <a:pt x="18" y="15"/>
                            <a:pt x="17" y="15"/>
                          </a:cubicBezTo>
                          <a:close/>
                          <a:moveTo>
                            <a:pt x="18" y="11"/>
                          </a:moveTo>
                          <a:cubicBezTo>
                            <a:pt x="18" y="12"/>
                            <a:pt x="17" y="12"/>
                            <a:pt x="17" y="11"/>
                          </a:cubicBezTo>
                          <a:cubicBezTo>
                            <a:pt x="17" y="10"/>
                            <a:pt x="18" y="10"/>
                            <a:pt x="18" y="11"/>
                          </a:cubicBezTo>
                          <a:close/>
                          <a:moveTo>
                            <a:pt x="15" y="8"/>
                          </a:moveTo>
                          <a:cubicBezTo>
                            <a:pt x="15" y="8"/>
                            <a:pt x="15" y="8"/>
                            <a:pt x="15" y="8"/>
                          </a:cubicBezTo>
                          <a:cubicBezTo>
                            <a:pt x="15" y="10"/>
                            <a:pt x="16" y="11"/>
                            <a:pt x="16" y="13"/>
                          </a:cubicBezTo>
                          <a:cubicBezTo>
                            <a:pt x="17" y="14"/>
                            <a:pt x="17" y="15"/>
                            <a:pt x="17" y="17"/>
                          </a:cubicBezTo>
                          <a:cubicBezTo>
                            <a:pt x="17" y="17"/>
                            <a:pt x="16" y="16"/>
                            <a:pt x="16" y="16"/>
                          </a:cubicBezTo>
                          <a:cubicBezTo>
                            <a:pt x="15" y="23"/>
                            <a:pt x="15" y="31"/>
                            <a:pt x="15" y="38"/>
                          </a:cubicBezTo>
                          <a:cubicBezTo>
                            <a:pt x="14" y="38"/>
                            <a:pt x="13" y="37"/>
                            <a:pt x="12" y="37"/>
                          </a:cubicBezTo>
                          <a:cubicBezTo>
                            <a:pt x="12" y="35"/>
                            <a:pt x="13" y="33"/>
                            <a:pt x="12" y="31"/>
                          </a:cubicBezTo>
                          <a:cubicBezTo>
                            <a:pt x="12" y="30"/>
                            <a:pt x="12" y="30"/>
                            <a:pt x="12" y="29"/>
                          </a:cubicBezTo>
                          <a:cubicBezTo>
                            <a:pt x="12" y="28"/>
                            <a:pt x="13" y="27"/>
                            <a:pt x="13" y="26"/>
                          </a:cubicBezTo>
                          <a:cubicBezTo>
                            <a:pt x="13" y="22"/>
                            <a:pt x="13" y="19"/>
                            <a:pt x="13" y="15"/>
                          </a:cubicBezTo>
                          <a:cubicBezTo>
                            <a:pt x="13" y="15"/>
                            <a:pt x="12" y="15"/>
                            <a:pt x="12" y="14"/>
                          </a:cubicBezTo>
                          <a:cubicBezTo>
                            <a:pt x="13" y="12"/>
                            <a:pt x="14" y="10"/>
                            <a:pt x="15" y="8"/>
                          </a:cubicBezTo>
                          <a:close/>
                          <a:moveTo>
                            <a:pt x="9" y="35"/>
                          </a:move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9" y="36"/>
                            <a:pt x="9" y="36"/>
                            <a:pt x="9" y="35"/>
                          </a:cubicBezTo>
                          <a:close/>
                          <a:moveTo>
                            <a:pt x="8" y="4"/>
                          </a:moveTo>
                          <a:cubicBezTo>
                            <a:pt x="9" y="4"/>
                            <a:pt x="9" y="5"/>
                            <a:pt x="9" y="6"/>
                          </a:cubicBezTo>
                          <a:cubicBezTo>
                            <a:pt x="8" y="5"/>
                            <a:pt x="8" y="4"/>
                            <a:pt x="8" y="4"/>
                          </a:cubicBezTo>
                          <a:close/>
                          <a:moveTo>
                            <a:pt x="7" y="13"/>
                          </a:moveTo>
                          <a:cubicBezTo>
                            <a:pt x="7" y="13"/>
                            <a:pt x="7" y="13"/>
                            <a:pt x="6" y="13"/>
                          </a:cubicBezTo>
                          <a:cubicBezTo>
                            <a:pt x="7" y="12"/>
                            <a:pt x="7" y="13"/>
                            <a:pt x="7" y="13"/>
                          </a:cubicBezTo>
                          <a:close/>
                          <a:moveTo>
                            <a:pt x="5" y="24"/>
                          </a:moveTo>
                          <a:cubicBezTo>
                            <a:pt x="5" y="24"/>
                            <a:pt x="5" y="25"/>
                            <a:pt x="5" y="24"/>
                          </a:cubicBezTo>
                          <a:cubicBezTo>
                            <a:pt x="5" y="24"/>
                            <a:pt x="5" y="24"/>
                            <a:pt x="5" y="24"/>
                          </a:cubicBezTo>
                          <a:close/>
                          <a:moveTo>
                            <a:pt x="5" y="30"/>
                          </a:moveTo>
                          <a:cubicBezTo>
                            <a:pt x="5" y="30"/>
                            <a:pt x="4" y="30"/>
                            <a:pt x="4" y="30"/>
                          </a:cubicBezTo>
                          <a:cubicBezTo>
                            <a:pt x="5" y="30"/>
                            <a:pt x="5" y="30"/>
                            <a:pt x="5" y="30"/>
                          </a:cubicBezTo>
                          <a:close/>
                          <a:moveTo>
                            <a:pt x="5" y="11"/>
                          </a:moveTo>
                          <a:cubicBezTo>
                            <a:pt x="5" y="11"/>
                            <a:pt x="5" y="11"/>
                            <a:pt x="4" y="11"/>
                          </a:cubicBezTo>
                          <a:cubicBezTo>
                            <a:pt x="4" y="11"/>
                            <a:pt x="4" y="11"/>
                            <a:pt x="4" y="10"/>
                          </a:cubicBezTo>
                          <a:cubicBezTo>
                            <a:pt x="5" y="11"/>
                            <a:pt x="5" y="10"/>
                            <a:pt x="5" y="11"/>
                          </a:cubicBezTo>
                          <a:close/>
                          <a:moveTo>
                            <a:pt x="4" y="9"/>
                          </a:moveTo>
                          <a:cubicBezTo>
                            <a:pt x="5" y="9"/>
                            <a:pt x="5" y="10"/>
                            <a:pt x="4" y="10"/>
                          </a:cubicBezTo>
                          <a:cubicBezTo>
                            <a:pt x="4" y="10"/>
                            <a:pt x="4" y="9"/>
                            <a:pt x="4" y="9"/>
                          </a:cubicBezTo>
                          <a:close/>
                          <a:moveTo>
                            <a:pt x="4" y="14"/>
                          </a:moveTo>
                          <a:cubicBezTo>
                            <a:pt x="3" y="14"/>
                            <a:pt x="3" y="13"/>
                            <a:pt x="3" y="13"/>
                          </a:cubicBezTo>
                          <a:cubicBezTo>
                            <a:pt x="3" y="13"/>
                            <a:pt x="4" y="13"/>
                            <a:pt x="4" y="14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40"/>
                            <a:pt x="4" y="40"/>
                          </a:cubicBezTo>
                          <a:cubicBezTo>
                            <a:pt x="3" y="40"/>
                            <a:pt x="3" y="40"/>
                            <a:pt x="3" y="40"/>
                          </a:cubicBezTo>
                          <a:cubicBezTo>
                            <a:pt x="3" y="40"/>
                            <a:pt x="3" y="40"/>
                            <a:pt x="4" y="40"/>
                          </a:cubicBezTo>
                          <a:close/>
                          <a:moveTo>
                            <a:pt x="3" y="13"/>
                          </a:moveTo>
                          <a:cubicBezTo>
                            <a:pt x="3" y="13"/>
                            <a:pt x="3" y="12"/>
                            <a:pt x="3" y="12"/>
                          </a:cubicBezTo>
                          <a:cubicBezTo>
                            <a:pt x="3" y="12"/>
                            <a:pt x="3" y="12"/>
                            <a:pt x="3" y="12"/>
                          </a:cubicBezTo>
                          <a:cubicBezTo>
                            <a:pt x="4" y="12"/>
                            <a:pt x="4" y="13"/>
                            <a:pt x="3" y="13"/>
                          </a:cubicBezTo>
                          <a:close/>
                          <a:moveTo>
                            <a:pt x="3" y="22"/>
                          </a:moveTo>
                          <a:cubicBezTo>
                            <a:pt x="3" y="22"/>
                            <a:pt x="2" y="22"/>
                            <a:pt x="2" y="22"/>
                          </a:cubicBezTo>
                          <a:cubicBezTo>
                            <a:pt x="2" y="22"/>
                            <a:pt x="3" y="22"/>
                            <a:pt x="3" y="22"/>
                          </a:cubicBezTo>
                          <a:cubicBezTo>
                            <a:pt x="3" y="22"/>
                            <a:pt x="3" y="22"/>
                            <a:pt x="3" y="22"/>
                          </a:cubicBezTo>
                          <a:close/>
                          <a:moveTo>
                            <a:pt x="3" y="24"/>
                          </a:moveTo>
                          <a:cubicBezTo>
                            <a:pt x="3" y="24"/>
                            <a:pt x="3" y="23"/>
                            <a:pt x="3" y="23"/>
                          </a:cubicBezTo>
                          <a:cubicBezTo>
                            <a:pt x="3" y="23"/>
                            <a:pt x="3" y="23"/>
                            <a:pt x="3" y="23"/>
                          </a:cubicBezTo>
                          <a:cubicBezTo>
                            <a:pt x="3" y="24"/>
                            <a:pt x="3" y="24"/>
                            <a:pt x="3" y="24"/>
                          </a:cubicBezTo>
                          <a:close/>
                          <a:moveTo>
                            <a:pt x="3" y="9"/>
                          </a:moveTo>
                          <a:cubicBezTo>
                            <a:pt x="3" y="9"/>
                            <a:pt x="3" y="9"/>
                            <a:pt x="2" y="8"/>
                          </a:cubicBezTo>
                          <a:cubicBezTo>
                            <a:pt x="2" y="8"/>
                            <a:pt x="3" y="8"/>
                            <a:pt x="3" y="8"/>
                          </a:cubicBezTo>
                          <a:cubicBezTo>
                            <a:pt x="3" y="9"/>
                            <a:pt x="3" y="9"/>
                            <a:pt x="3" y="9"/>
                          </a:cubicBezTo>
                          <a:close/>
                          <a:moveTo>
                            <a:pt x="3" y="6"/>
                          </a:moveTo>
                          <a:cubicBezTo>
                            <a:pt x="3" y="5"/>
                            <a:pt x="2" y="6"/>
                            <a:pt x="2" y="6"/>
                          </a:cubicBezTo>
                          <a:cubicBezTo>
                            <a:pt x="1" y="5"/>
                            <a:pt x="3" y="4"/>
                            <a:pt x="3" y="6"/>
                          </a:cubicBezTo>
                          <a:close/>
                          <a:moveTo>
                            <a:pt x="2" y="8"/>
                          </a:moveTo>
                          <a:cubicBezTo>
                            <a:pt x="2" y="9"/>
                            <a:pt x="3" y="10"/>
                            <a:pt x="2" y="9"/>
                          </a:cubicBezTo>
                          <a:cubicBezTo>
                            <a:pt x="2" y="9"/>
                            <a:pt x="2" y="8"/>
                            <a:pt x="2" y="8"/>
                          </a:cubicBezTo>
                          <a:cubicBezTo>
                            <a:pt x="2" y="8"/>
                            <a:pt x="2" y="8"/>
                            <a:pt x="2" y="8"/>
                          </a:cubicBezTo>
                          <a:close/>
                          <a:moveTo>
                            <a:pt x="2" y="28"/>
                          </a:moveTo>
                          <a:cubicBezTo>
                            <a:pt x="2" y="28"/>
                            <a:pt x="2" y="29"/>
                            <a:pt x="2" y="29"/>
                          </a:cubicBezTo>
                          <a:cubicBezTo>
                            <a:pt x="2" y="29"/>
                            <a:pt x="2" y="29"/>
                            <a:pt x="2" y="29"/>
                          </a:cubicBezTo>
                          <a:cubicBezTo>
                            <a:pt x="1" y="29"/>
                            <a:pt x="1" y="29"/>
                            <a:pt x="2" y="28"/>
                          </a:cubicBezTo>
                          <a:close/>
                          <a:moveTo>
                            <a:pt x="2" y="31"/>
                          </a:move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lose/>
                          <a:moveTo>
                            <a:pt x="1" y="35"/>
                          </a:moveTo>
                          <a:cubicBezTo>
                            <a:pt x="2" y="35"/>
                            <a:pt x="3" y="36"/>
                            <a:pt x="3" y="36"/>
                          </a:cubicBezTo>
                          <a:cubicBezTo>
                            <a:pt x="3" y="36"/>
                            <a:pt x="3" y="36"/>
                            <a:pt x="2" y="36"/>
                          </a:cubicBezTo>
                          <a:cubicBezTo>
                            <a:pt x="2" y="37"/>
                            <a:pt x="3" y="37"/>
                            <a:pt x="3" y="37"/>
                          </a:cubicBezTo>
                          <a:cubicBezTo>
                            <a:pt x="3" y="37"/>
                            <a:pt x="3" y="38"/>
                            <a:pt x="3" y="38"/>
                          </a:cubicBezTo>
                          <a:cubicBezTo>
                            <a:pt x="3" y="38"/>
                            <a:pt x="2" y="37"/>
                            <a:pt x="2" y="37"/>
                          </a:cubicBezTo>
                          <a:cubicBezTo>
                            <a:pt x="2" y="37"/>
                            <a:pt x="2" y="36"/>
                            <a:pt x="1" y="35"/>
                          </a:cubicBezTo>
                          <a:close/>
                          <a:moveTo>
                            <a:pt x="3" y="38"/>
                          </a:moveTo>
                          <a:cubicBezTo>
                            <a:pt x="3" y="38"/>
                            <a:pt x="3" y="38"/>
                            <a:pt x="3" y="39"/>
                          </a:cubicBezTo>
                          <a:cubicBezTo>
                            <a:pt x="3" y="39"/>
                            <a:pt x="3" y="38"/>
                            <a:pt x="3" y="38"/>
                          </a:cubicBezTo>
                          <a:close/>
                          <a:moveTo>
                            <a:pt x="3" y="42"/>
                          </a:moveTo>
                          <a:cubicBezTo>
                            <a:pt x="3" y="42"/>
                            <a:pt x="3" y="41"/>
                            <a:pt x="3" y="41"/>
                          </a:cubicBezTo>
                          <a:cubicBezTo>
                            <a:pt x="4" y="41"/>
                            <a:pt x="4" y="42"/>
                            <a:pt x="4" y="42"/>
                          </a:cubicBezTo>
                          <a:cubicBezTo>
                            <a:pt x="4" y="42"/>
                            <a:pt x="4" y="42"/>
                            <a:pt x="3" y="42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39"/>
                            <a:pt x="4" y="38"/>
                          </a:cubicBezTo>
                          <a:cubicBezTo>
                            <a:pt x="5" y="39"/>
                            <a:pt x="5" y="40"/>
                            <a:pt x="4" y="40"/>
                          </a:cubicBezTo>
                          <a:close/>
                          <a:moveTo>
                            <a:pt x="4" y="35"/>
                          </a:moveTo>
                          <a:cubicBezTo>
                            <a:pt x="4" y="35"/>
                            <a:pt x="5" y="35"/>
                            <a:pt x="5" y="36"/>
                          </a:cubicBezTo>
                          <a:cubicBezTo>
                            <a:pt x="5" y="36"/>
                            <a:pt x="4" y="36"/>
                            <a:pt x="4" y="35"/>
                          </a:cubicBezTo>
                          <a:close/>
                          <a:moveTo>
                            <a:pt x="6" y="43"/>
                          </a:moveTo>
                          <a:cubicBezTo>
                            <a:pt x="6" y="43"/>
                            <a:pt x="6" y="43"/>
                            <a:pt x="6" y="43"/>
                          </a:cubicBezTo>
                          <a:cubicBezTo>
                            <a:pt x="6" y="44"/>
                            <a:pt x="6" y="43"/>
                            <a:pt x="6" y="43"/>
                          </a:cubicBezTo>
                          <a:close/>
                          <a:moveTo>
                            <a:pt x="6" y="42"/>
                          </a:moveTo>
                          <a:cubicBezTo>
                            <a:pt x="6" y="41"/>
                            <a:pt x="6" y="41"/>
                            <a:pt x="6" y="41"/>
                          </a:cubicBezTo>
                          <a:cubicBezTo>
                            <a:pt x="6" y="41"/>
                            <a:pt x="6" y="41"/>
                            <a:pt x="6" y="42"/>
                          </a:cubicBezTo>
                          <a:cubicBezTo>
                            <a:pt x="6" y="42"/>
                            <a:pt x="6" y="42"/>
                            <a:pt x="6" y="42"/>
                          </a:cubicBezTo>
                          <a:close/>
                          <a:moveTo>
                            <a:pt x="5" y="39"/>
                          </a:moveTo>
                          <a:cubicBezTo>
                            <a:pt x="5" y="39"/>
                            <a:pt x="5" y="39"/>
                            <a:pt x="6" y="39"/>
                          </a:cubicBezTo>
                          <a:cubicBezTo>
                            <a:pt x="6" y="39"/>
                            <a:pt x="6" y="38"/>
                            <a:pt x="6" y="38"/>
                          </a:cubicBezTo>
                          <a:cubicBezTo>
                            <a:pt x="6" y="39"/>
                            <a:pt x="6" y="39"/>
                            <a:pt x="6" y="39"/>
                          </a:cubicBezTo>
                          <a:cubicBezTo>
                            <a:pt x="6" y="39"/>
                            <a:pt x="5" y="40"/>
                            <a:pt x="5" y="39"/>
                          </a:cubicBezTo>
                          <a:close/>
                          <a:moveTo>
                            <a:pt x="6" y="39"/>
                          </a:moveTo>
                          <a:cubicBezTo>
                            <a:pt x="6" y="38"/>
                            <a:pt x="6" y="38"/>
                            <a:pt x="7" y="38"/>
                          </a:cubicBezTo>
                          <a:cubicBezTo>
                            <a:pt x="7" y="38"/>
                            <a:pt x="7" y="38"/>
                            <a:pt x="7" y="39"/>
                          </a:cubicBezTo>
                          <a:cubicBezTo>
                            <a:pt x="7" y="39"/>
                            <a:pt x="7" y="39"/>
                            <a:pt x="7" y="39"/>
                          </a:cubicBezTo>
                          <a:cubicBezTo>
                            <a:pt x="7" y="38"/>
                            <a:pt x="7" y="39"/>
                            <a:pt x="6" y="39"/>
                          </a:cubicBezTo>
                          <a:close/>
                          <a:moveTo>
                            <a:pt x="7" y="42"/>
                          </a:moveTo>
                          <a:cubicBezTo>
                            <a:pt x="7" y="42"/>
                            <a:pt x="8" y="42"/>
                            <a:pt x="8" y="42"/>
                          </a:cubicBezTo>
                          <a:cubicBezTo>
                            <a:pt x="8" y="43"/>
                            <a:pt x="7" y="43"/>
                            <a:pt x="7" y="42"/>
                          </a:cubicBezTo>
                          <a:close/>
                          <a:moveTo>
                            <a:pt x="8" y="41"/>
                          </a:moveTo>
                          <a:cubicBezTo>
                            <a:pt x="8" y="41"/>
                            <a:pt x="8" y="40"/>
                            <a:pt x="8" y="40"/>
                          </a:cubicBezTo>
                          <a:cubicBezTo>
                            <a:pt x="8" y="40"/>
                            <a:pt x="8" y="40"/>
                            <a:pt x="8" y="40"/>
                          </a:cubicBezTo>
                          <a:cubicBezTo>
                            <a:pt x="8" y="41"/>
                            <a:pt x="8" y="40"/>
                            <a:pt x="8" y="41"/>
                          </a:cubicBezTo>
                          <a:close/>
                          <a:moveTo>
                            <a:pt x="8" y="7"/>
                          </a:moveTo>
                          <a:cubicBezTo>
                            <a:pt x="8" y="7"/>
                            <a:pt x="9" y="7"/>
                            <a:pt x="9" y="7"/>
                          </a:cubicBezTo>
                          <a:cubicBezTo>
                            <a:pt x="9" y="7"/>
                            <a:pt x="8" y="7"/>
                            <a:pt x="8" y="7"/>
                          </a:cubicBezTo>
                          <a:close/>
                          <a:moveTo>
                            <a:pt x="9" y="44"/>
                          </a:moveTo>
                          <a:cubicBezTo>
                            <a:pt x="9" y="44"/>
                            <a:pt x="9" y="44"/>
                            <a:pt x="9" y="44"/>
                          </a:cubicBezTo>
                          <a:cubicBezTo>
                            <a:pt x="9" y="44"/>
                            <a:pt x="9" y="44"/>
                            <a:pt x="9" y="44"/>
                          </a:cubicBezTo>
                          <a:close/>
                          <a:moveTo>
                            <a:pt x="16" y="46"/>
                          </a:moveTo>
                          <a:cubicBezTo>
                            <a:pt x="16" y="46"/>
                            <a:pt x="16" y="46"/>
                            <a:pt x="16" y="46"/>
                          </a:cubicBezTo>
                          <a:cubicBezTo>
                            <a:pt x="17" y="46"/>
                            <a:pt x="17" y="47"/>
                            <a:pt x="16" y="46"/>
                          </a:cubicBezTo>
                          <a:close/>
                          <a:moveTo>
                            <a:pt x="17" y="46"/>
                          </a:moveTo>
                          <a:cubicBezTo>
                            <a:pt x="17" y="46"/>
                            <a:pt x="17" y="46"/>
                            <a:pt x="17" y="46"/>
                          </a:cubicBezTo>
                          <a:cubicBezTo>
                            <a:pt x="17" y="46"/>
                            <a:pt x="17" y="46"/>
                            <a:pt x="18" y="46"/>
                          </a:cubicBezTo>
                          <a:cubicBezTo>
                            <a:pt x="18" y="47"/>
                            <a:pt x="17" y="47"/>
                            <a:pt x="17" y="46"/>
                          </a:cubicBezTo>
                          <a:close/>
                          <a:moveTo>
                            <a:pt x="24" y="50"/>
                          </a:moveTo>
                          <a:cubicBezTo>
                            <a:pt x="24" y="49"/>
                            <a:pt x="25" y="49"/>
                            <a:pt x="25" y="49"/>
                          </a:cubicBezTo>
                          <a:cubicBezTo>
                            <a:pt x="25" y="50"/>
                            <a:pt x="25" y="50"/>
                            <a:pt x="24" y="50"/>
                          </a:cubicBezTo>
                          <a:close/>
                          <a:moveTo>
                            <a:pt x="27" y="48"/>
                          </a:moveTo>
                          <a:cubicBezTo>
                            <a:pt x="26" y="48"/>
                            <a:pt x="25" y="48"/>
                            <a:pt x="25" y="48"/>
                          </a:cubicBezTo>
                          <a:cubicBezTo>
                            <a:pt x="24" y="47"/>
                            <a:pt x="23" y="47"/>
                            <a:pt x="21" y="46"/>
                          </a:cubicBezTo>
                          <a:cubicBezTo>
                            <a:pt x="20" y="46"/>
                            <a:pt x="19" y="45"/>
                            <a:pt x="18" y="45"/>
                          </a:cubicBezTo>
                          <a:cubicBezTo>
                            <a:pt x="15" y="43"/>
                            <a:pt x="12" y="42"/>
                            <a:pt x="9" y="41"/>
                          </a:cubicBezTo>
                          <a:cubicBezTo>
                            <a:pt x="9" y="40"/>
                            <a:pt x="9" y="39"/>
                            <a:pt x="9" y="38"/>
                          </a:cubicBezTo>
                          <a:cubicBezTo>
                            <a:pt x="9" y="38"/>
                            <a:pt x="9" y="38"/>
                            <a:pt x="9" y="37"/>
                          </a:cubicBezTo>
                          <a:cubicBezTo>
                            <a:pt x="13" y="40"/>
                            <a:pt x="16" y="41"/>
                            <a:pt x="19" y="42"/>
                          </a:cubicBezTo>
                          <a:cubicBezTo>
                            <a:pt x="20" y="42"/>
                            <a:pt x="19" y="42"/>
                            <a:pt x="20" y="42"/>
                          </a:cubicBezTo>
                          <a:cubicBezTo>
                            <a:pt x="21" y="43"/>
                            <a:pt x="22" y="44"/>
                            <a:pt x="23" y="44"/>
                          </a:cubicBezTo>
                          <a:cubicBezTo>
                            <a:pt x="23" y="44"/>
                            <a:pt x="24" y="44"/>
                            <a:pt x="24" y="44"/>
                          </a:cubicBezTo>
                          <a:cubicBezTo>
                            <a:pt x="24" y="44"/>
                            <a:pt x="24" y="44"/>
                            <a:pt x="24" y="45"/>
                          </a:cubicBezTo>
                          <a:cubicBezTo>
                            <a:pt x="25" y="45"/>
                            <a:pt x="26" y="45"/>
                            <a:pt x="27" y="46"/>
                          </a:cubicBezTo>
                          <a:cubicBezTo>
                            <a:pt x="27" y="46"/>
                            <a:pt x="27" y="47"/>
                            <a:pt x="27" y="48"/>
                          </a:cubicBezTo>
                          <a:close/>
                          <a:moveTo>
                            <a:pt x="28" y="13"/>
                          </a:moveTo>
                          <a:cubicBezTo>
                            <a:pt x="28" y="13"/>
                            <a:pt x="28" y="12"/>
                            <a:pt x="28" y="12"/>
                          </a:cubicBezTo>
                          <a:cubicBezTo>
                            <a:pt x="28" y="12"/>
                            <a:pt x="28" y="12"/>
                            <a:pt x="29" y="12"/>
                          </a:cubicBezTo>
                          <a:cubicBezTo>
                            <a:pt x="28" y="13"/>
                            <a:pt x="29" y="13"/>
                            <a:pt x="29" y="13"/>
                          </a:cubicBezTo>
                          <a:cubicBezTo>
                            <a:pt x="29" y="13"/>
                            <a:pt x="28" y="13"/>
                            <a:pt x="28" y="13"/>
                          </a:cubicBezTo>
                          <a:close/>
                          <a:moveTo>
                            <a:pt x="29" y="52"/>
                          </a:move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2"/>
                            <a:pt x="29" y="52"/>
                            <a:pt x="29" y="52"/>
                          </a:cubicBezTo>
                          <a:close/>
                          <a:moveTo>
                            <a:pt x="31" y="47"/>
                          </a:move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2" y="48"/>
                            <a:pt x="31" y="48"/>
                            <a:pt x="31" y="47"/>
                          </a:cubicBezTo>
                          <a:close/>
                          <a:moveTo>
                            <a:pt x="34" y="17"/>
                          </a:moveTo>
                          <a:cubicBezTo>
                            <a:pt x="34" y="17"/>
                            <a:pt x="34" y="17"/>
                            <a:pt x="34" y="18"/>
                          </a:cubicBezTo>
                          <a:cubicBezTo>
                            <a:pt x="34" y="18"/>
                            <a:pt x="34" y="18"/>
                            <a:pt x="34" y="18"/>
                          </a:cubicBezTo>
                          <a:cubicBezTo>
                            <a:pt x="34" y="17"/>
                            <a:pt x="34" y="17"/>
                            <a:pt x="34" y="17"/>
                          </a:cubicBezTo>
                          <a:close/>
                          <a:moveTo>
                            <a:pt x="33" y="15"/>
                          </a:moveTo>
                          <a:cubicBezTo>
                            <a:pt x="33" y="15"/>
                            <a:pt x="33" y="15"/>
                            <a:pt x="33" y="14"/>
                          </a:cubicBezTo>
                          <a:cubicBezTo>
                            <a:pt x="33" y="14"/>
                            <a:pt x="33" y="15"/>
                            <a:pt x="33" y="15"/>
                          </a:cubicBezTo>
                          <a:close/>
                          <a:moveTo>
                            <a:pt x="33" y="16"/>
                          </a:moveTo>
                          <a:cubicBezTo>
                            <a:pt x="34" y="16"/>
                            <a:pt x="33" y="17"/>
                            <a:pt x="33" y="17"/>
                          </a:cubicBezTo>
                          <a:cubicBezTo>
                            <a:pt x="33" y="17"/>
                            <a:pt x="33" y="16"/>
                            <a:pt x="33" y="16"/>
                          </a:cubicBezTo>
                          <a:cubicBezTo>
                            <a:pt x="33" y="16"/>
                            <a:pt x="33" y="16"/>
                            <a:pt x="33" y="16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3"/>
                            <a:pt x="33" y="53"/>
                            <a:pt x="33" y="53"/>
                          </a:cubicBezTo>
                          <a:cubicBezTo>
                            <a:pt x="33" y="53"/>
                            <a:pt x="33" y="53"/>
                            <a:pt x="33" y="52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4" y="52"/>
                            <a:pt x="33" y="52"/>
                          </a:cubicBezTo>
                          <a:close/>
                          <a:moveTo>
                            <a:pt x="34" y="49"/>
                          </a:moveTo>
                          <a:cubicBezTo>
                            <a:pt x="34" y="49"/>
                            <a:pt x="33" y="48"/>
                            <a:pt x="34" y="48"/>
                          </a:cubicBezTo>
                          <a:cubicBezTo>
                            <a:pt x="34" y="48"/>
                            <a:pt x="34" y="48"/>
                            <a:pt x="34" y="49"/>
                          </a:cubicBezTo>
                          <a:cubicBezTo>
                            <a:pt x="34" y="49"/>
                            <a:pt x="34" y="49"/>
                            <a:pt x="34" y="49"/>
                          </a:cubicBezTo>
                          <a:close/>
                          <a:moveTo>
                            <a:pt x="34" y="28"/>
                          </a:moveTo>
                          <a:cubicBezTo>
                            <a:pt x="34" y="27"/>
                            <a:pt x="34" y="27"/>
                            <a:pt x="34" y="27"/>
                          </a:cubicBezTo>
                          <a:cubicBezTo>
                            <a:pt x="34" y="27"/>
                            <a:pt x="34" y="27"/>
                            <a:pt x="35" y="27"/>
                          </a:cubicBezTo>
                          <a:cubicBezTo>
                            <a:pt x="35" y="27"/>
                            <a:pt x="35" y="28"/>
                            <a:pt x="34" y="28"/>
                          </a:cubicBezTo>
                          <a:close/>
                          <a:moveTo>
                            <a:pt x="34" y="23"/>
                          </a:moveTo>
                          <a:cubicBezTo>
                            <a:pt x="34" y="23"/>
                            <a:pt x="35" y="22"/>
                            <a:pt x="35" y="23"/>
                          </a:cubicBezTo>
                          <a:cubicBezTo>
                            <a:pt x="35" y="23"/>
                            <a:pt x="35" y="23"/>
                            <a:pt x="34" y="2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302" name="Group 38"/>
                <p:cNvGrpSpPr>
                  <a:grpSpLocks/>
                </p:cNvGrpSpPr>
                <p:nvPr/>
              </p:nvGrpSpPr>
              <p:grpSpPr bwMode="auto">
                <a:xfrm>
                  <a:off x="4824" y="2614"/>
                  <a:ext cx="749" cy="285"/>
                  <a:chOff x="4830" y="2522"/>
                  <a:chExt cx="749" cy="285"/>
                </a:xfrm>
              </p:grpSpPr>
              <p:grpSp>
                <p:nvGrpSpPr>
                  <p:cNvPr id="1130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4830" y="2522"/>
                    <a:ext cx="749" cy="285"/>
                    <a:chOff x="4830" y="2522"/>
                    <a:chExt cx="749" cy="285"/>
                  </a:xfrm>
                </p:grpSpPr>
                <p:sp>
                  <p:nvSpPr>
                    <p:cNvPr id="11304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830" y="2522"/>
                      <a:ext cx="749" cy="285"/>
                    </a:xfrm>
                    <a:custGeom>
                      <a:avLst/>
                      <a:gdLst>
                        <a:gd name="T0" fmla="*/ 0 w 681"/>
                        <a:gd name="T1" fmla="*/ 140 h 259"/>
                        <a:gd name="T2" fmla="*/ 295 w 681"/>
                        <a:gd name="T3" fmla="*/ 0 h 259"/>
                        <a:gd name="T4" fmla="*/ 681 w 681"/>
                        <a:gd name="T5" fmla="*/ 68 h 259"/>
                        <a:gd name="T6" fmla="*/ 437 w 681"/>
                        <a:gd name="T7" fmla="*/ 259 h 259"/>
                        <a:gd name="T8" fmla="*/ 0 w 681"/>
                        <a:gd name="T9" fmla="*/ 140 h 2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81" h="259">
                          <a:moveTo>
                            <a:pt x="0" y="140"/>
                          </a:moveTo>
                          <a:lnTo>
                            <a:pt x="295" y="0"/>
                          </a:lnTo>
                          <a:lnTo>
                            <a:pt x="681" y="68"/>
                          </a:lnTo>
                          <a:lnTo>
                            <a:pt x="437" y="259"/>
                          </a:lnTo>
                          <a:lnTo>
                            <a:pt x="0" y="140"/>
                          </a:lnTo>
                          <a:close/>
                        </a:path>
                      </a:pathLst>
                    </a:custGeom>
                    <a:solidFill>
                      <a:srgbClr val="C5B293"/>
                    </a:solidFill>
                    <a:ln w="8001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5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4977" y="2586"/>
                      <a:ext cx="483" cy="218"/>
                    </a:xfrm>
                    <a:custGeom>
                      <a:avLst/>
                      <a:gdLst>
                        <a:gd name="T0" fmla="*/ 408 w 440"/>
                        <a:gd name="T1" fmla="*/ 199 h 199"/>
                        <a:gd name="T2" fmla="*/ 408 w 440"/>
                        <a:gd name="T3" fmla="*/ 199 h 199"/>
                        <a:gd name="T4" fmla="*/ 408 w 440"/>
                        <a:gd name="T5" fmla="*/ 193 h 199"/>
                        <a:gd name="T6" fmla="*/ 410 w 440"/>
                        <a:gd name="T7" fmla="*/ 195 h 199"/>
                        <a:gd name="T8" fmla="*/ 410 w 440"/>
                        <a:gd name="T9" fmla="*/ 191 h 199"/>
                        <a:gd name="T10" fmla="*/ 414 w 440"/>
                        <a:gd name="T11" fmla="*/ 193 h 199"/>
                        <a:gd name="T12" fmla="*/ 414 w 440"/>
                        <a:gd name="T13" fmla="*/ 187 h 199"/>
                        <a:gd name="T14" fmla="*/ 415 w 440"/>
                        <a:gd name="T15" fmla="*/ 191 h 199"/>
                        <a:gd name="T16" fmla="*/ 415 w 440"/>
                        <a:gd name="T17" fmla="*/ 185 h 199"/>
                        <a:gd name="T18" fmla="*/ 417 w 440"/>
                        <a:gd name="T19" fmla="*/ 187 h 199"/>
                        <a:gd name="T20" fmla="*/ 417 w 440"/>
                        <a:gd name="T21" fmla="*/ 184 h 199"/>
                        <a:gd name="T22" fmla="*/ 421 w 440"/>
                        <a:gd name="T23" fmla="*/ 185 h 199"/>
                        <a:gd name="T24" fmla="*/ 421 w 440"/>
                        <a:gd name="T25" fmla="*/ 180 h 199"/>
                        <a:gd name="T26" fmla="*/ 423 w 440"/>
                        <a:gd name="T27" fmla="*/ 184 h 199"/>
                        <a:gd name="T28" fmla="*/ 423 w 440"/>
                        <a:gd name="T29" fmla="*/ 178 h 199"/>
                        <a:gd name="T30" fmla="*/ 427 w 440"/>
                        <a:gd name="T31" fmla="*/ 182 h 199"/>
                        <a:gd name="T32" fmla="*/ 427 w 440"/>
                        <a:gd name="T33" fmla="*/ 180 h 199"/>
                        <a:gd name="T34" fmla="*/ 427 w 440"/>
                        <a:gd name="T35" fmla="*/ 176 h 199"/>
                        <a:gd name="T36" fmla="*/ 431 w 440"/>
                        <a:gd name="T37" fmla="*/ 178 h 199"/>
                        <a:gd name="T38" fmla="*/ 431 w 440"/>
                        <a:gd name="T39" fmla="*/ 172 h 199"/>
                        <a:gd name="T40" fmla="*/ 432 w 440"/>
                        <a:gd name="T41" fmla="*/ 174 h 199"/>
                        <a:gd name="T42" fmla="*/ 432 w 440"/>
                        <a:gd name="T43" fmla="*/ 170 h 199"/>
                        <a:gd name="T44" fmla="*/ 434 w 440"/>
                        <a:gd name="T45" fmla="*/ 172 h 199"/>
                        <a:gd name="T46" fmla="*/ 434 w 440"/>
                        <a:gd name="T47" fmla="*/ 167 h 199"/>
                        <a:gd name="T48" fmla="*/ 436 w 440"/>
                        <a:gd name="T49" fmla="*/ 170 h 199"/>
                        <a:gd name="T50" fmla="*/ 436 w 440"/>
                        <a:gd name="T51" fmla="*/ 165 h 199"/>
                        <a:gd name="T52" fmla="*/ 438 w 440"/>
                        <a:gd name="T53" fmla="*/ 165 h 199"/>
                        <a:gd name="T54" fmla="*/ 440 w 440"/>
                        <a:gd name="T55" fmla="*/ 95 h 199"/>
                        <a:gd name="T56" fmla="*/ 37 w 440"/>
                        <a:gd name="T57" fmla="*/ 0 h 199"/>
                        <a:gd name="T58" fmla="*/ 0 w 440"/>
                        <a:gd name="T59" fmla="*/ 19 h 199"/>
                        <a:gd name="T60" fmla="*/ 408 w 440"/>
                        <a:gd name="T61" fmla="*/ 119 h 199"/>
                        <a:gd name="T62" fmla="*/ 408 w 440"/>
                        <a:gd name="T63" fmla="*/ 199 h 19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</a:cxnLst>
                      <a:rect l="0" t="0" r="r" b="b"/>
                      <a:pathLst>
                        <a:path w="440" h="199">
                          <a:moveTo>
                            <a:pt x="408" y="199"/>
                          </a:moveTo>
                          <a:lnTo>
                            <a:pt x="408" y="199"/>
                          </a:lnTo>
                          <a:lnTo>
                            <a:pt x="408" y="193"/>
                          </a:lnTo>
                          <a:lnTo>
                            <a:pt x="410" y="195"/>
                          </a:lnTo>
                          <a:lnTo>
                            <a:pt x="410" y="191"/>
                          </a:lnTo>
                          <a:lnTo>
                            <a:pt x="414" y="193"/>
                          </a:lnTo>
                          <a:lnTo>
                            <a:pt x="414" y="187"/>
                          </a:lnTo>
                          <a:lnTo>
                            <a:pt x="415" y="191"/>
                          </a:lnTo>
                          <a:lnTo>
                            <a:pt x="415" y="185"/>
                          </a:lnTo>
                          <a:lnTo>
                            <a:pt x="417" y="187"/>
                          </a:lnTo>
                          <a:lnTo>
                            <a:pt x="417" y="184"/>
                          </a:lnTo>
                          <a:lnTo>
                            <a:pt x="421" y="185"/>
                          </a:lnTo>
                          <a:lnTo>
                            <a:pt x="421" y="180"/>
                          </a:lnTo>
                          <a:lnTo>
                            <a:pt x="423" y="184"/>
                          </a:lnTo>
                          <a:lnTo>
                            <a:pt x="423" y="178"/>
                          </a:lnTo>
                          <a:lnTo>
                            <a:pt x="427" y="182"/>
                          </a:lnTo>
                          <a:lnTo>
                            <a:pt x="427" y="180"/>
                          </a:lnTo>
                          <a:lnTo>
                            <a:pt x="427" y="176"/>
                          </a:lnTo>
                          <a:lnTo>
                            <a:pt x="431" y="178"/>
                          </a:lnTo>
                          <a:lnTo>
                            <a:pt x="431" y="172"/>
                          </a:lnTo>
                          <a:lnTo>
                            <a:pt x="432" y="174"/>
                          </a:lnTo>
                          <a:lnTo>
                            <a:pt x="432" y="170"/>
                          </a:lnTo>
                          <a:lnTo>
                            <a:pt x="434" y="172"/>
                          </a:lnTo>
                          <a:lnTo>
                            <a:pt x="434" y="167"/>
                          </a:lnTo>
                          <a:lnTo>
                            <a:pt x="436" y="170"/>
                          </a:lnTo>
                          <a:lnTo>
                            <a:pt x="436" y="165"/>
                          </a:lnTo>
                          <a:lnTo>
                            <a:pt x="438" y="165"/>
                          </a:lnTo>
                          <a:lnTo>
                            <a:pt x="440" y="95"/>
                          </a:lnTo>
                          <a:lnTo>
                            <a:pt x="37" y="0"/>
                          </a:lnTo>
                          <a:lnTo>
                            <a:pt x="0" y="19"/>
                          </a:lnTo>
                          <a:lnTo>
                            <a:pt x="408" y="119"/>
                          </a:lnTo>
                          <a:lnTo>
                            <a:pt x="408" y="199"/>
                          </a:lnTo>
                          <a:close/>
                        </a:path>
                      </a:pathLst>
                    </a:custGeom>
                    <a:solidFill>
                      <a:srgbClr val="D8C9B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306" name="Freeform 42"/>
                  <p:cNvSpPr>
                    <a:spLocks/>
                  </p:cNvSpPr>
                  <p:nvPr/>
                </p:nvSpPr>
                <p:spPr bwMode="auto">
                  <a:xfrm>
                    <a:off x="4992" y="2596"/>
                    <a:ext cx="448" cy="109"/>
                  </a:xfrm>
                  <a:custGeom>
                    <a:avLst/>
                    <a:gdLst>
                      <a:gd name="T0" fmla="*/ 0 w 408"/>
                      <a:gd name="T1" fmla="*/ 0 h 98"/>
                      <a:gd name="T2" fmla="*/ 406 w 408"/>
                      <a:gd name="T3" fmla="*/ 98 h 98"/>
                      <a:gd name="T4" fmla="*/ 408 w 408"/>
                      <a:gd name="T5" fmla="*/ 96 h 98"/>
                      <a:gd name="T6" fmla="*/ 4 w 408"/>
                      <a:gd name="T7" fmla="*/ 0 h 98"/>
                      <a:gd name="T8" fmla="*/ 0 w 408"/>
                      <a:gd name="T9" fmla="*/ 0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98">
                        <a:moveTo>
                          <a:pt x="0" y="0"/>
                        </a:moveTo>
                        <a:lnTo>
                          <a:pt x="406" y="98"/>
                        </a:lnTo>
                        <a:lnTo>
                          <a:pt x="408" y="96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0C0A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8001" cap="flat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07" name="Group 43"/>
              <p:cNvGrpSpPr>
                <a:grpSpLocks/>
              </p:cNvGrpSpPr>
              <p:nvPr/>
            </p:nvGrpSpPr>
            <p:grpSpPr bwMode="auto">
              <a:xfrm>
                <a:off x="4740" y="3412"/>
                <a:ext cx="445" cy="426"/>
                <a:chOff x="4432" y="3361"/>
                <a:chExt cx="400" cy="383"/>
              </a:xfrm>
            </p:grpSpPr>
            <p:sp>
              <p:nvSpPr>
                <p:cNvPr id="11308" name="Freeform 44"/>
                <p:cNvSpPr>
                  <a:spLocks/>
                </p:cNvSpPr>
                <p:nvPr/>
              </p:nvSpPr>
              <p:spPr bwMode="auto">
                <a:xfrm>
                  <a:off x="4635" y="3372"/>
                  <a:ext cx="93" cy="72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9" name="Freeform 45"/>
                <p:cNvSpPr>
                  <a:spLocks/>
                </p:cNvSpPr>
                <p:nvPr/>
              </p:nvSpPr>
              <p:spPr bwMode="auto">
                <a:xfrm>
                  <a:off x="4669" y="3388"/>
                  <a:ext cx="11" cy="13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0" name="Freeform 46"/>
                <p:cNvSpPr>
                  <a:spLocks/>
                </p:cNvSpPr>
                <p:nvPr/>
              </p:nvSpPr>
              <p:spPr bwMode="auto">
                <a:xfrm>
                  <a:off x="4669" y="3399"/>
                  <a:ext cx="11" cy="13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1" name="Freeform 47"/>
                <p:cNvSpPr>
                  <a:spLocks noEditPoints="1"/>
                </p:cNvSpPr>
                <p:nvPr/>
              </p:nvSpPr>
              <p:spPr bwMode="auto">
                <a:xfrm>
                  <a:off x="4718" y="3396"/>
                  <a:ext cx="57" cy="82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2" name="Freeform 48"/>
                <p:cNvSpPr>
                  <a:spLocks noEditPoints="1"/>
                </p:cNvSpPr>
                <p:nvPr/>
              </p:nvSpPr>
              <p:spPr bwMode="auto">
                <a:xfrm>
                  <a:off x="4643" y="3366"/>
                  <a:ext cx="59" cy="81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3" name="Freeform 49"/>
                <p:cNvSpPr>
                  <a:spLocks/>
                </p:cNvSpPr>
                <p:nvPr/>
              </p:nvSpPr>
              <p:spPr bwMode="auto">
                <a:xfrm>
                  <a:off x="4432" y="3437"/>
                  <a:ext cx="237" cy="307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4" name="Freeform 50"/>
                <p:cNvSpPr>
                  <a:spLocks/>
                </p:cNvSpPr>
                <p:nvPr/>
              </p:nvSpPr>
              <p:spPr bwMode="auto">
                <a:xfrm>
                  <a:off x="4665" y="3423"/>
                  <a:ext cx="167" cy="321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5" name="Freeform 51"/>
                <p:cNvSpPr>
                  <a:spLocks/>
                </p:cNvSpPr>
                <p:nvPr/>
              </p:nvSpPr>
              <p:spPr bwMode="auto">
                <a:xfrm>
                  <a:off x="4432" y="3361"/>
                  <a:ext cx="400" cy="186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6" name="Freeform 52"/>
                <p:cNvSpPr>
                  <a:spLocks/>
                </p:cNvSpPr>
                <p:nvPr/>
              </p:nvSpPr>
              <p:spPr bwMode="auto">
                <a:xfrm>
                  <a:off x="4460" y="3371"/>
                  <a:ext cx="178" cy="71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7" name="Freeform 53"/>
                <p:cNvSpPr>
                  <a:spLocks/>
                </p:cNvSpPr>
                <p:nvPr/>
              </p:nvSpPr>
              <p:spPr bwMode="auto">
                <a:xfrm>
                  <a:off x="4637" y="3371"/>
                  <a:ext cx="170" cy="59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8" name="Freeform 54"/>
                <p:cNvSpPr>
                  <a:spLocks/>
                </p:cNvSpPr>
                <p:nvPr/>
              </p:nvSpPr>
              <p:spPr bwMode="auto">
                <a:xfrm>
                  <a:off x="4468" y="3430"/>
                  <a:ext cx="334" cy="9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9" name="Freeform 55"/>
                <p:cNvSpPr>
                  <a:spLocks/>
                </p:cNvSpPr>
                <p:nvPr/>
              </p:nvSpPr>
              <p:spPr bwMode="auto">
                <a:xfrm>
                  <a:off x="4453" y="3460"/>
                  <a:ext cx="34" cy="160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0" name="Freeform 56"/>
                <p:cNvSpPr>
                  <a:spLocks/>
                </p:cNvSpPr>
                <p:nvPr/>
              </p:nvSpPr>
              <p:spPr bwMode="auto">
                <a:xfrm>
                  <a:off x="4482" y="3615"/>
                  <a:ext cx="169" cy="108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E9D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1" name="Freeform 57"/>
                <p:cNvSpPr>
                  <a:spLocks/>
                </p:cNvSpPr>
                <p:nvPr/>
              </p:nvSpPr>
              <p:spPr bwMode="auto">
                <a:xfrm>
                  <a:off x="4460" y="3464"/>
                  <a:ext cx="193" cy="259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58"/>
                <p:cNvSpPr>
                  <a:spLocks/>
                </p:cNvSpPr>
                <p:nvPr/>
              </p:nvSpPr>
              <p:spPr bwMode="auto">
                <a:xfrm>
                  <a:off x="4794" y="3441"/>
                  <a:ext cx="29" cy="157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5C55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3" name="Freeform 59"/>
                <p:cNvSpPr>
                  <a:spLocks/>
                </p:cNvSpPr>
                <p:nvPr/>
              </p:nvSpPr>
              <p:spPr bwMode="auto">
                <a:xfrm>
                  <a:off x="4676" y="3596"/>
                  <a:ext cx="123" cy="125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4" name="Freeform 60"/>
                <p:cNvSpPr>
                  <a:spLocks/>
                </p:cNvSpPr>
                <p:nvPr/>
              </p:nvSpPr>
              <p:spPr bwMode="auto">
                <a:xfrm>
                  <a:off x="4676" y="3441"/>
                  <a:ext cx="147" cy="273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25" name="Group 61"/>
              <p:cNvGrpSpPr>
                <a:grpSpLocks/>
              </p:cNvGrpSpPr>
              <p:nvPr/>
            </p:nvGrpSpPr>
            <p:grpSpPr bwMode="auto">
              <a:xfrm>
                <a:off x="4700" y="3225"/>
                <a:ext cx="447" cy="429"/>
                <a:chOff x="2622" y="3342"/>
                <a:chExt cx="524" cy="503"/>
              </a:xfrm>
            </p:grpSpPr>
            <p:sp>
              <p:nvSpPr>
                <p:cNvPr id="11326" name="Freeform 62"/>
                <p:cNvSpPr>
                  <a:spLocks/>
                </p:cNvSpPr>
                <p:nvPr/>
              </p:nvSpPr>
              <p:spPr bwMode="auto">
                <a:xfrm>
                  <a:off x="2836" y="3442"/>
                  <a:ext cx="310" cy="397"/>
                </a:xfrm>
                <a:custGeom>
                  <a:avLst/>
                  <a:gdLst>
                    <a:gd name="T0" fmla="*/ 237 w 282"/>
                    <a:gd name="T1" fmla="*/ 217 h 362"/>
                    <a:gd name="T2" fmla="*/ 4 w 282"/>
                    <a:gd name="T3" fmla="*/ 362 h 362"/>
                    <a:gd name="T4" fmla="*/ 0 w 282"/>
                    <a:gd name="T5" fmla="*/ 128 h 362"/>
                    <a:gd name="T6" fmla="*/ 282 w 282"/>
                    <a:gd name="T7" fmla="*/ 0 h 362"/>
                    <a:gd name="T8" fmla="*/ 237 w 282"/>
                    <a:gd name="T9" fmla="*/ 217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2">
                      <a:moveTo>
                        <a:pt x="237" y="217"/>
                      </a:moveTo>
                      <a:lnTo>
                        <a:pt x="4" y="362"/>
                      </a:lnTo>
                      <a:lnTo>
                        <a:pt x="0" y="128"/>
                      </a:lnTo>
                      <a:lnTo>
                        <a:pt x="282" y="0"/>
                      </a:lnTo>
                      <a:lnTo>
                        <a:pt x="237" y="217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7" name="Freeform 63"/>
                <p:cNvSpPr>
                  <a:spLocks/>
                </p:cNvSpPr>
                <p:nvPr/>
              </p:nvSpPr>
              <p:spPr bwMode="auto">
                <a:xfrm>
                  <a:off x="2625" y="3427"/>
                  <a:ext cx="218" cy="418"/>
                </a:xfrm>
                <a:custGeom>
                  <a:avLst/>
                  <a:gdLst>
                    <a:gd name="T0" fmla="*/ 0 w 198"/>
                    <a:gd name="T1" fmla="*/ 0 h 381"/>
                    <a:gd name="T2" fmla="*/ 194 w 198"/>
                    <a:gd name="T3" fmla="*/ 147 h 381"/>
                    <a:gd name="T4" fmla="*/ 198 w 198"/>
                    <a:gd name="T5" fmla="*/ 381 h 381"/>
                    <a:gd name="T6" fmla="*/ 34 w 198"/>
                    <a:gd name="T7" fmla="*/ 213 h 381"/>
                    <a:gd name="T8" fmla="*/ 0 w 198"/>
                    <a:gd name="T9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1">
                      <a:moveTo>
                        <a:pt x="0" y="0"/>
                      </a:moveTo>
                      <a:lnTo>
                        <a:pt x="194" y="147"/>
                      </a:lnTo>
                      <a:lnTo>
                        <a:pt x="198" y="381"/>
                      </a:lnTo>
                      <a:lnTo>
                        <a:pt x="34" y="2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8" name="Freeform 64"/>
                <p:cNvSpPr>
                  <a:spLocks/>
                </p:cNvSpPr>
                <p:nvPr/>
              </p:nvSpPr>
              <p:spPr bwMode="auto">
                <a:xfrm>
                  <a:off x="2622" y="3342"/>
                  <a:ext cx="524" cy="241"/>
                </a:xfrm>
                <a:custGeom>
                  <a:avLst/>
                  <a:gdLst>
                    <a:gd name="T0" fmla="*/ 476 w 476"/>
                    <a:gd name="T1" fmla="*/ 91 h 219"/>
                    <a:gd name="T2" fmla="*/ 232 w 476"/>
                    <a:gd name="T3" fmla="*/ 0 h 219"/>
                    <a:gd name="T4" fmla="*/ 0 w 476"/>
                    <a:gd name="T5" fmla="*/ 72 h 219"/>
                    <a:gd name="T6" fmla="*/ 194 w 476"/>
                    <a:gd name="T7" fmla="*/ 219 h 219"/>
                    <a:gd name="T8" fmla="*/ 476 w 476"/>
                    <a:gd name="T9" fmla="*/ 91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19">
                      <a:moveTo>
                        <a:pt x="476" y="91"/>
                      </a:moveTo>
                      <a:lnTo>
                        <a:pt x="232" y="0"/>
                      </a:lnTo>
                      <a:lnTo>
                        <a:pt x="0" y="72"/>
                      </a:lnTo>
                      <a:lnTo>
                        <a:pt x="194" y="219"/>
                      </a:lnTo>
                      <a:lnTo>
                        <a:pt x="476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9" name="Freeform 65"/>
                <p:cNvSpPr>
                  <a:spLocks/>
                </p:cNvSpPr>
                <p:nvPr/>
              </p:nvSpPr>
              <p:spPr bwMode="auto">
                <a:xfrm>
                  <a:off x="2875" y="3354"/>
                  <a:ext cx="233" cy="93"/>
                </a:xfrm>
                <a:custGeom>
                  <a:avLst/>
                  <a:gdLst>
                    <a:gd name="T0" fmla="*/ 212 w 212"/>
                    <a:gd name="T1" fmla="*/ 80 h 84"/>
                    <a:gd name="T2" fmla="*/ 0 w 212"/>
                    <a:gd name="T3" fmla="*/ 0 h 84"/>
                    <a:gd name="T4" fmla="*/ 2 w 212"/>
                    <a:gd name="T5" fmla="*/ 6 h 84"/>
                    <a:gd name="T6" fmla="*/ 202 w 212"/>
                    <a:gd name="T7" fmla="*/ 84 h 84"/>
                    <a:gd name="T8" fmla="*/ 212 w 212"/>
                    <a:gd name="T9" fmla="*/ 8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4">
                      <a:moveTo>
                        <a:pt x="212" y="8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02" y="84"/>
                      </a:lnTo>
                      <a:lnTo>
                        <a:pt x="212" y="8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B9A279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0" name="Freeform 66"/>
                <p:cNvSpPr>
                  <a:spLocks/>
                </p:cNvSpPr>
                <p:nvPr/>
              </p:nvSpPr>
              <p:spPr bwMode="auto">
                <a:xfrm>
                  <a:off x="2656" y="3354"/>
                  <a:ext cx="221" cy="76"/>
                </a:xfrm>
                <a:custGeom>
                  <a:avLst/>
                  <a:gdLst>
                    <a:gd name="T0" fmla="*/ 200 w 202"/>
                    <a:gd name="T1" fmla="*/ 0 h 68"/>
                    <a:gd name="T2" fmla="*/ 0 w 202"/>
                    <a:gd name="T3" fmla="*/ 65 h 68"/>
                    <a:gd name="T4" fmla="*/ 6 w 202"/>
                    <a:gd name="T5" fmla="*/ 68 h 68"/>
                    <a:gd name="T6" fmla="*/ 202 w 202"/>
                    <a:gd name="T7" fmla="*/ 6 h 68"/>
                    <a:gd name="T8" fmla="*/ 200 w 202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68">
                      <a:moveTo>
                        <a:pt x="200" y="0"/>
                      </a:moveTo>
                      <a:lnTo>
                        <a:pt x="0" y="65"/>
                      </a:lnTo>
                      <a:lnTo>
                        <a:pt x="6" y="68"/>
                      </a:lnTo>
                      <a:lnTo>
                        <a:pt x="202" y="6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1" name="Freeform 67"/>
                <p:cNvSpPr>
                  <a:spLocks/>
                </p:cNvSpPr>
                <p:nvPr/>
              </p:nvSpPr>
              <p:spPr bwMode="auto">
                <a:xfrm>
                  <a:off x="2662" y="3430"/>
                  <a:ext cx="435" cy="130"/>
                </a:xfrm>
                <a:custGeom>
                  <a:avLst/>
                  <a:gdLst>
                    <a:gd name="T0" fmla="*/ 396 w 396"/>
                    <a:gd name="T1" fmla="*/ 16 h 119"/>
                    <a:gd name="T2" fmla="*/ 164 w 396"/>
                    <a:gd name="T3" fmla="*/ 119 h 119"/>
                    <a:gd name="T4" fmla="*/ 0 w 396"/>
                    <a:gd name="T5" fmla="*/ 0 h 119"/>
                    <a:gd name="T6" fmla="*/ 0 w 396"/>
                    <a:gd name="T7" fmla="*/ 0 h 119"/>
                    <a:gd name="T8" fmla="*/ 164 w 396"/>
                    <a:gd name="T9" fmla="*/ 116 h 119"/>
                    <a:gd name="T10" fmla="*/ 396 w 396"/>
                    <a:gd name="T11" fmla="*/ 16 h 119"/>
                    <a:gd name="T12" fmla="*/ 396 w 396"/>
                    <a:gd name="T13" fmla="*/ 16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6" h="119">
                      <a:moveTo>
                        <a:pt x="396" y="16"/>
                      </a:moveTo>
                      <a:lnTo>
                        <a:pt x="164" y="119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4" y="116"/>
                      </a:lnTo>
                      <a:lnTo>
                        <a:pt x="396" y="16"/>
                      </a:lnTo>
                      <a:lnTo>
                        <a:pt x="396" y="16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C4B39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2" name="Freeform 68"/>
                <p:cNvSpPr>
                  <a:spLocks/>
                </p:cNvSpPr>
                <p:nvPr/>
              </p:nvSpPr>
              <p:spPr bwMode="auto">
                <a:xfrm>
                  <a:off x="3072" y="3468"/>
                  <a:ext cx="46" cy="209"/>
                </a:xfrm>
                <a:custGeom>
                  <a:avLst/>
                  <a:gdLst>
                    <a:gd name="T0" fmla="*/ 41 w 41"/>
                    <a:gd name="T1" fmla="*/ 0 h 191"/>
                    <a:gd name="T2" fmla="*/ 5 w 41"/>
                    <a:gd name="T3" fmla="*/ 191 h 191"/>
                    <a:gd name="T4" fmla="*/ 0 w 41"/>
                    <a:gd name="T5" fmla="*/ 185 h 191"/>
                    <a:gd name="T6" fmla="*/ 32 w 41"/>
                    <a:gd name="T7" fmla="*/ 6 h 191"/>
                    <a:gd name="T8" fmla="*/ 41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41" y="0"/>
                      </a:moveTo>
                      <a:lnTo>
                        <a:pt x="5" y="191"/>
                      </a:lnTo>
                      <a:lnTo>
                        <a:pt x="0" y="185"/>
                      </a:lnTo>
                      <a:lnTo>
                        <a:pt x="32" y="6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3" name="Freeform 69"/>
                <p:cNvSpPr>
                  <a:spLocks/>
                </p:cNvSpPr>
                <p:nvPr/>
              </p:nvSpPr>
              <p:spPr bwMode="auto">
                <a:xfrm>
                  <a:off x="2858" y="3670"/>
                  <a:ext cx="220" cy="145"/>
                </a:xfrm>
                <a:custGeom>
                  <a:avLst/>
                  <a:gdLst>
                    <a:gd name="T0" fmla="*/ 0 w 200"/>
                    <a:gd name="T1" fmla="*/ 131 h 131"/>
                    <a:gd name="T2" fmla="*/ 200 w 200"/>
                    <a:gd name="T3" fmla="*/ 6 h 131"/>
                    <a:gd name="T4" fmla="*/ 195 w 200"/>
                    <a:gd name="T5" fmla="*/ 0 h 131"/>
                    <a:gd name="T6" fmla="*/ 0 w 200"/>
                    <a:gd name="T7" fmla="*/ 123 h 131"/>
                    <a:gd name="T8" fmla="*/ 0 w 200"/>
                    <a:gd name="T9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131">
                      <a:moveTo>
                        <a:pt x="0" y="131"/>
                      </a:moveTo>
                      <a:lnTo>
                        <a:pt x="200" y="6"/>
                      </a:lnTo>
                      <a:lnTo>
                        <a:pt x="195" y="0"/>
                      </a:lnTo>
                      <a:lnTo>
                        <a:pt x="0" y="123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4" name="Freeform 70"/>
                <p:cNvSpPr>
                  <a:spLocks/>
                </p:cNvSpPr>
                <p:nvPr/>
              </p:nvSpPr>
              <p:spPr bwMode="auto">
                <a:xfrm>
                  <a:off x="2858" y="3474"/>
                  <a:ext cx="250" cy="341"/>
                </a:xfrm>
                <a:custGeom>
                  <a:avLst/>
                  <a:gdLst>
                    <a:gd name="T0" fmla="*/ 227 w 227"/>
                    <a:gd name="T1" fmla="*/ 0 h 310"/>
                    <a:gd name="T2" fmla="*/ 0 w 227"/>
                    <a:gd name="T3" fmla="*/ 110 h 310"/>
                    <a:gd name="T4" fmla="*/ 0 w 227"/>
                    <a:gd name="T5" fmla="*/ 310 h 310"/>
                    <a:gd name="T6" fmla="*/ 0 w 227"/>
                    <a:gd name="T7" fmla="*/ 310 h 310"/>
                    <a:gd name="T8" fmla="*/ 2 w 227"/>
                    <a:gd name="T9" fmla="*/ 111 h 310"/>
                    <a:gd name="T10" fmla="*/ 227 w 227"/>
                    <a:gd name="T11" fmla="*/ 0 h 310"/>
                    <a:gd name="T12" fmla="*/ 227 w 227"/>
                    <a:gd name="T13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7" h="310">
                      <a:moveTo>
                        <a:pt x="227" y="0"/>
                      </a:moveTo>
                      <a:lnTo>
                        <a:pt x="0" y="110"/>
                      </a:lnTo>
                      <a:lnTo>
                        <a:pt x="0" y="310"/>
                      </a:lnTo>
                      <a:lnTo>
                        <a:pt x="0" y="310"/>
                      </a:lnTo>
                      <a:lnTo>
                        <a:pt x="2" y="111"/>
                      </a:lnTo>
                      <a:lnTo>
                        <a:pt x="227" y="0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5" name="Freeform 71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37" cy="203"/>
                </a:xfrm>
                <a:custGeom>
                  <a:avLst/>
                  <a:gdLst>
                    <a:gd name="T0" fmla="*/ 0 w 34"/>
                    <a:gd name="T1" fmla="*/ 0 h 185"/>
                    <a:gd name="T2" fmla="*/ 28 w 34"/>
                    <a:gd name="T3" fmla="*/ 185 h 185"/>
                    <a:gd name="T4" fmla="*/ 34 w 34"/>
                    <a:gd name="T5" fmla="*/ 183 h 185"/>
                    <a:gd name="T6" fmla="*/ 8 w 34"/>
                    <a:gd name="T7" fmla="*/ 7 h 185"/>
                    <a:gd name="T8" fmla="*/ 0 w 34"/>
                    <a:gd name="T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5">
                      <a:moveTo>
                        <a:pt x="0" y="0"/>
                      </a:moveTo>
                      <a:lnTo>
                        <a:pt x="28" y="185"/>
                      </a:lnTo>
                      <a:lnTo>
                        <a:pt x="34" y="183"/>
                      </a:lnTo>
                      <a:lnTo>
                        <a:pt x="8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6" name="Freeform 72"/>
                <p:cNvSpPr>
                  <a:spLocks/>
                </p:cNvSpPr>
                <p:nvPr/>
              </p:nvSpPr>
              <p:spPr bwMode="auto">
                <a:xfrm>
                  <a:off x="2668" y="3653"/>
                  <a:ext cx="161" cy="163"/>
                </a:xfrm>
                <a:custGeom>
                  <a:avLst/>
                  <a:gdLst>
                    <a:gd name="T0" fmla="*/ 77 w 77"/>
                    <a:gd name="T1" fmla="*/ 79 h 79"/>
                    <a:gd name="T2" fmla="*/ 77 w 77"/>
                    <a:gd name="T3" fmla="*/ 74 h 79"/>
                    <a:gd name="T4" fmla="*/ 3 w 77"/>
                    <a:gd name="T5" fmla="*/ 0 h 79"/>
                    <a:gd name="T6" fmla="*/ 0 w 77"/>
                    <a:gd name="T7" fmla="*/ 1 h 79"/>
                    <a:gd name="T8" fmla="*/ 77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77" y="79"/>
                      </a:moveTo>
                      <a:cubicBezTo>
                        <a:pt x="77" y="79"/>
                        <a:pt x="77" y="74"/>
                        <a:pt x="77" y="7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77" y="79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7" name="Freeform 73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191" cy="355"/>
                </a:xfrm>
                <a:custGeom>
                  <a:avLst/>
                  <a:gdLst>
                    <a:gd name="T0" fmla="*/ 174 w 174"/>
                    <a:gd name="T1" fmla="*/ 323 h 323"/>
                    <a:gd name="T2" fmla="*/ 170 w 174"/>
                    <a:gd name="T3" fmla="*/ 132 h 323"/>
                    <a:gd name="T4" fmla="*/ 0 w 174"/>
                    <a:gd name="T5" fmla="*/ 0 h 323"/>
                    <a:gd name="T6" fmla="*/ 8 w 174"/>
                    <a:gd name="T7" fmla="*/ 7 h 323"/>
                    <a:gd name="T8" fmla="*/ 168 w 174"/>
                    <a:gd name="T9" fmla="*/ 132 h 323"/>
                    <a:gd name="T10" fmla="*/ 174 w 174"/>
                    <a:gd name="T11" fmla="*/ 323 h 323"/>
                    <a:gd name="T12" fmla="*/ 174 w 174"/>
                    <a:gd name="T13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3">
                      <a:moveTo>
                        <a:pt x="174" y="323"/>
                      </a:moveTo>
                      <a:lnTo>
                        <a:pt x="170" y="132"/>
                      </a:lnTo>
                      <a:lnTo>
                        <a:pt x="0" y="0"/>
                      </a:lnTo>
                      <a:lnTo>
                        <a:pt x="8" y="7"/>
                      </a:lnTo>
                      <a:lnTo>
                        <a:pt x="168" y="132"/>
                      </a:lnTo>
                      <a:lnTo>
                        <a:pt x="174" y="323"/>
                      </a:lnTo>
                      <a:lnTo>
                        <a:pt x="174" y="323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D4BA9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38" name="Group 74"/>
              <p:cNvGrpSpPr>
                <a:grpSpLocks/>
              </p:cNvGrpSpPr>
              <p:nvPr/>
            </p:nvGrpSpPr>
            <p:grpSpPr bwMode="auto">
              <a:xfrm>
                <a:off x="4720" y="2994"/>
                <a:ext cx="445" cy="426"/>
                <a:chOff x="3878" y="2568"/>
                <a:chExt cx="522" cy="500"/>
              </a:xfrm>
            </p:grpSpPr>
            <p:sp>
              <p:nvSpPr>
                <p:cNvPr id="11339" name="Freeform 75"/>
                <p:cNvSpPr>
                  <a:spLocks/>
                </p:cNvSpPr>
                <p:nvPr/>
              </p:nvSpPr>
              <p:spPr bwMode="auto">
                <a:xfrm>
                  <a:off x="4143" y="2582"/>
                  <a:ext cx="122" cy="94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0"/>
                  </a:srgbClr>
                </a:solidFill>
                <a:ln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0" name="Freeform 76"/>
                <p:cNvSpPr>
                  <a:spLocks/>
                </p:cNvSpPr>
                <p:nvPr/>
              </p:nvSpPr>
              <p:spPr bwMode="auto">
                <a:xfrm>
                  <a:off x="4188" y="2603"/>
                  <a:ext cx="14" cy="17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1" name="Freeform 77"/>
                <p:cNvSpPr>
                  <a:spLocks/>
                </p:cNvSpPr>
                <p:nvPr/>
              </p:nvSpPr>
              <p:spPr bwMode="auto">
                <a:xfrm>
                  <a:off x="4188" y="2617"/>
                  <a:ext cx="14" cy="17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2" name="Freeform 78"/>
                <p:cNvSpPr>
                  <a:spLocks noEditPoints="1"/>
                </p:cNvSpPr>
                <p:nvPr/>
              </p:nvSpPr>
              <p:spPr bwMode="auto">
                <a:xfrm>
                  <a:off x="4251" y="2613"/>
                  <a:ext cx="75" cy="107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3" name="Freeform 79"/>
                <p:cNvSpPr>
                  <a:spLocks noEditPoints="1"/>
                </p:cNvSpPr>
                <p:nvPr/>
              </p:nvSpPr>
              <p:spPr bwMode="auto">
                <a:xfrm>
                  <a:off x="4154" y="2574"/>
                  <a:ext cx="77" cy="106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4" name="Freeform 80"/>
                <p:cNvSpPr>
                  <a:spLocks/>
                </p:cNvSpPr>
                <p:nvPr/>
              </p:nvSpPr>
              <p:spPr bwMode="auto">
                <a:xfrm>
                  <a:off x="3878" y="2667"/>
                  <a:ext cx="310" cy="401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5" name="Freeform 81"/>
                <p:cNvSpPr>
                  <a:spLocks/>
                </p:cNvSpPr>
                <p:nvPr/>
              </p:nvSpPr>
              <p:spPr bwMode="auto">
                <a:xfrm>
                  <a:off x="4182" y="2648"/>
                  <a:ext cx="218" cy="420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6" name="Freeform 82"/>
                <p:cNvSpPr>
                  <a:spLocks/>
                </p:cNvSpPr>
                <p:nvPr/>
              </p:nvSpPr>
              <p:spPr bwMode="auto">
                <a:xfrm>
                  <a:off x="3878" y="2568"/>
                  <a:ext cx="522" cy="242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7" name="Freeform 83"/>
                <p:cNvSpPr>
                  <a:spLocks/>
                </p:cNvSpPr>
                <p:nvPr/>
              </p:nvSpPr>
              <p:spPr bwMode="auto">
                <a:xfrm>
                  <a:off x="3915" y="2581"/>
                  <a:ext cx="232" cy="92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8" name="Freeform 84"/>
                <p:cNvSpPr>
                  <a:spLocks/>
                </p:cNvSpPr>
                <p:nvPr/>
              </p:nvSpPr>
              <p:spPr bwMode="auto">
                <a:xfrm>
                  <a:off x="4146" y="2581"/>
                  <a:ext cx="222" cy="77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9" name="Freeform 85"/>
                <p:cNvSpPr>
                  <a:spLocks/>
                </p:cNvSpPr>
                <p:nvPr/>
              </p:nvSpPr>
              <p:spPr bwMode="auto">
                <a:xfrm>
                  <a:off x="3925" y="2658"/>
                  <a:ext cx="436" cy="12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0" name="Freeform 86"/>
                <p:cNvSpPr>
                  <a:spLocks/>
                </p:cNvSpPr>
                <p:nvPr/>
              </p:nvSpPr>
              <p:spPr bwMode="auto">
                <a:xfrm>
                  <a:off x="3905" y="2697"/>
                  <a:ext cx="45" cy="209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1" name="Freeform 87"/>
                <p:cNvSpPr>
                  <a:spLocks/>
                </p:cNvSpPr>
                <p:nvPr/>
              </p:nvSpPr>
              <p:spPr bwMode="auto">
                <a:xfrm>
                  <a:off x="3943" y="2899"/>
                  <a:ext cx="221" cy="141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2" name="Freeform 88"/>
                <p:cNvSpPr>
                  <a:spLocks/>
                </p:cNvSpPr>
                <p:nvPr/>
              </p:nvSpPr>
              <p:spPr bwMode="auto">
                <a:xfrm>
                  <a:off x="3915" y="2702"/>
                  <a:ext cx="252" cy="338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3" name="Freeform 89"/>
                <p:cNvSpPr>
                  <a:spLocks/>
                </p:cNvSpPr>
                <p:nvPr/>
              </p:nvSpPr>
              <p:spPr bwMode="auto">
                <a:xfrm>
                  <a:off x="4351" y="2672"/>
                  <a:ext cx="38" cy="205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4" name="Freeform 90"/>
                <p:cNvSpPr>
                  <a:spLocks/>
                </p:cNvSpPr>
                <p:nvPr/>
              </p:nvSpPr>
              <p:spPr bwMode="auto">
                <a:xfrm>
                  <a:off x="4197" y="2874"/>
                  <a:ext cx="160" cy="164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5" name="Freeform 91"/>
                <p:cNvSpPr>
                  <a:spLocks/>
                </p:cNvSpPr>
                <p:nvPr/>
              </p:nvSpPr>
              <p:spPr bwMode="auto">
                <a:xfrm>
                  <a:off x="4197" y="2672"/>
                  <a:ext cx="192" cy="357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431" name="AutoShape 167"/>
          <p:cNvSpPr>
            <a:spLocks noChangeAspect="1" noChangeArrowheads="1" noTextEdit="1"/>
          </p:cNvSpPr>
          <p:nvPr/>
        </p:nvSpPr>
        <p:spPr bwMode="auto">
          <a:xfrm>
            <a:off x="10045700" y="1968500"/>
            <a:ext cx="28098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TextBox 99"/>
          <p:cNvSpPr txBox="1"/>
          <p:nvPr/>
        </p:nvSpPr>
        <p:spPr>
          <a:xfrm>
            <a:off x="623294" y="235882"/>
            <a:ext cx="5479398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三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、蒙古孔院案例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445009" y="4835724"/>
            <a:ext cx="7438796" cy="833057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跨</a:t>
            </a:r>
            <a:r>
              <a:rPr lang="zh-CN" altLang="en-US" dirty="0" smtClean="0">
                <a:solidFill>
                  <a:schemeClr val="tx1"/>
                </a:solidFill>
              </a:rPr>
              <a:t>文化交流意识和应变能力是做好工作的必需能力。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78543" y="1124744"/>
            <a:ext cx="7733421" cy="6463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汉语拼音</a:t>
            </a:r>
            <a:r>
              <a:rPr lang="zh-CN" altLang="en-US" sz="2400" dirty="0"/>
              <a:t>与汉字书写：基础，但需特别注意准确性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90" name="TextBox 89"/>
          <p:cNvSpPr txBox="1"/>
          <p:nvPr/>
        </p:nvSpPr>
        <p:spPr>
          <a:xfrm>
            <a:off x="871027" y="1805849"/>
            <a:ext cx="7301373" cy="230832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国外</a:t>
            </a:r>
            <a:r>
              <a:rPr lang="zh-CN" altLang="en-US" sz="2400" dirty="0"/>
              <a:t>可资参考的教材及</a:t>
            </a:r>
            <a:r>
              <a:rPr lang="zh-CN" altLang="en-US" sz="2400" dirty="0" smtClean="0"/>
              <a:t>工具书</a:t>
            </a:r>
            <a:r>
              <a:rPr lang="zh-CN" altLang="en-US" sz="2400" dirty="0"/>
              <a:t>有限</a:t>
            </a:r>
            <a:r>
              <a:rPr lang="zh-CN" altLang="en-US" sz="2400" dirty="0" smtClean="0"/>
              <a:t>，</a:t>
            </a:r>
            <a:r>
              <a:rPr lang="zh-CN" altLang="en-US" sz="2400" dirty="0"/>
              <a:t>平时尤其应注意培养词语辨析和偏误处理的意识和能力，避免总以“我们就是这样说的、感觉、好像”来回答学生。</a:t>
            </a:r>
            <a:r>
              <a:rPr lang="zh-CN" altLang="en-US" sz="2400" dirty="0" smtClean="0"/>
              <a:t>知其所以然</a:t>
            </a:r>
            <a:r>
              <a:rPr lang="zh-CN" altLang="en-US" sz="2400" dirty="0"/>
              <a:t>，才会有底气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91" name="TextBox 90"/>
          <p:cNvSpPr txBox="1"/>
          <p:nvPr/>
        </p:nvSpPr>
        <p:spPr>
          <a:xfrm>
            <a:off x="1445009" y="4114173"/>
            <a:ext cx="7301373" cy="6463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国情</a:t>
            </a:r>
            <a:r>
              <a:rPr lang="zh-CN" altLang="en-US" sz="2400" dirty="0"/>
              <a:t>、文化知识积累很重要。不求精但求博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06696" y="6525343"/>
            <a:ext cx="2133600" cy="312461"/>
          </a:xfrm>
        </p:spPr>
        <p:txBody>
          <a:bodyPr/>
          <a:lstStyle/>
          <a:p>
            <a:fld id="{B9F257C8-5AB4-447D-8DF6-4D2A6A49EDDB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36642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90" grpId="0"/>
      <p:bldP spid="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66" name="Group 402"/>
          <p:cNvGrpSpPr>
            <a:grpSpLocks/>
          </p:cNvGrpSpPr>
          <p:nvPr/>
        </p:nvGrpSpPr>
        <p:grpSpPr bwMode="auto">
          <a:xfrm>
            <a:off x="-71054" y="3775918"/>
            <a:ext cx="1824038" cy="2877412"/>
            <a:chOff x="4691" y="2553"/>
            <a:chExt cx="1149" cy="1620"/>
          </a:xfrm>
        </p:grpSpPr>
        <p:grpSp>
          <p:nvGrpSpPr>
            <p:cNvPr id="11273" name="Group 9"/>
            <p:cNvGrpSpPr>
              <a:grpSpLocks/>
            </p:cNvGrpSpPr>
            <p:nvPr/>
          </p:nvGrpSpPr>
          <p:grpSpPr bwMode="auto">
            <a:xfrm>
              <a:off x="5042" y="3530"/>
              <a:ext cx="561" cy="643"/>
              <a:chOff x="5250" y="3618"/>
              <a:chExt cx="658" cy="754"/>
            </a:xfrm>
          </p:grpSpPr>
          <p:sp>
            <p:nvSpPr>
              <p:cNvPr id="11274" name="Freeform 10"/>
              <p:cNvSpPr>
                <a:spLocks/>
              </p:cNvSpPr>
              <p:nvPr/>
            </p:nvSpPr>
            <p:spPr bwMode="auto">
              <a:xfrm>
                <a:off x="5494" y="3714"/>
                <a:ext cx="414" cy="658"/>
              </a:xfrm>
              <a:custGeom>
                <a:avLst/>
                <a:gdLst>
                  <a:gd name="T0" fmla="*/ 0 w 414"/>
                  <a:gd name="T1" fmla="*/ 188 h 658"/>
                  <a:gd name="T2" fmla="*/ 414 w 414"/>
                  <a:gd name="T3" fmla="*/ 0 h 658"/>
                  <a:gd name="T4" fmla="*/ 390 w 414"/>
                  <a:gd name="T5" fmla="*/ 450 h 658"/>
                  <a:gd name="T6" fmla="*/ 2 w 414"/>
                  <a:gd name="T7" fmla="*/ 658 h 658"/>
                  <a:gd name="T8" fmla="*/ 0 w 414"/>
                  <a:gd name="T9" fmla="*/ 188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658">
                    <a:moveTo>
                      <a:pt x="0" y="188"/>
                    </a:moveTo>
                    <a:lnTo>
                      <a:pt x="414" y="0"/>
                    </a:lnTo>
                    <a:lnTo>
                      <a:pt x="390" y="450"/>
                    </a:lnTo>
                    <a:lnTo>
                      <a:pt x="2" y="658"/>
                    </a:lnTo>
                    <a:lnTo>
                      <a:pt x="0" y="188"/>
                    </a:lnTo>
                    <a:close/>
                  </a:path>
                </a:pathLst>
              </a:custGeom>
              <a:solidFill>
                <a:srgbClr val="6C5938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5" name="Freeform 11"/>
              <p:cNvSpPr>
                <a:spLocks/>
              </p:cNvSpPr>
              <p:nvPr/>
            </p:nvSpPr>
            <p:spPr bwMode="auto">
              <a:xfrm>
                <a:off x="5250" y="3618"/>
                <a:ext cx="253" cy="746"/>
              </a:xfrm>
              <a:custGeom>
                <a:avLst/>
                <a:gdLst>
                  <a:gd name="T0" fmla="*/ 253 w 253"/>
                  <a:gd name="T1" fmla="*/ 276 h 746"/>
                  <a:gd name="T2" fmla="*/ 0 w 253"/>
                  <a:gd name="T3" fmla="*/ 0 h 746"/>
                  <a:gd name="T4" fmla="*/ 24 w 253"/>
                  <a:gd name="T5" fmla="*/ 518 h 746"/>
                  <a:gd name="T6" fmla="*/ 251 w 253"/>
                  <a:gd name="T7" fmla="*/ 746 h 746"/>
                  <a:gd name="T8" fmla="*/ 253 w 253"/>
                  <a:gd name="T9" fmla="*/ 27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46">
                    <a:moveTo>
                      <a:pt x="253" y="276"/>
                    </a:moveTo>
                    <a:lnTo>
                      <a:pt x="0" y="0"/>
                    </a:lnTo>
                    <a:lnTo>
                      <a:pt x="24" y="518"/>
                    </a:lnTo>
                    <a:lnTo>
                      <a:pt x="251" y="746"/>
                    </a:lnTo>
                    <a:lnTo>
                      <a:pt x="253" y="276"/>
                    </a:lnTo>
                    <a:close/>
                  </a:path>
                </a:pathLst>
              </a:custGeom>
              <a:solidFill>
                <a:srgbClr val="B39A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6" name="Group 12"/>
            <p:cNvGrpSpPr>
              <a:grpSpLocks/>
            </p:cNvGrpSpPr>
            <p:nvPr/>
          </p:nvGrpSpPr>
          <p:grpSpPr bwMode="auto">
            <a:xfrm>
              <a:off x="4782" y="3685"/>
              <a:ext cx="378" cy="305"/>
              <a:chOff x="4612" y="3798"/>
              <a:chExt cx="444" cy="358"/>
            </a:xfrm>
          </p:grpSpPr>
          <p:sp>
            <p:nvSpPr>
              <p:cNvPr id="11277" name="Freeform 13"/>
              <p:cNvSpPr>
                <a:spLocks/>
              </p:cNvSpPr>
              <p:nvPr/>
            </p:nvSpPr>
            <p:spPr bwMode="auto">
              <a:xfrm>
                <a:off x="4862" y="3798"/>
                <a:ext cx="194" cy="358"/>
              </a:xfrm>
              <a:custGeom>
                <a:avLst/>
                <a:gdLst>
                  <a:gd name="T0" fmla="*/ 0 w 194"/>
                  <a:gd name="T1" fmla="*/ 176 h 358"/>
                  <a:gd name="T2" fmla="*/ 178 w 194"/>
                  <a:gd name="T3" fmla="*/ 0 h 358"/>
                  <a:gd name="T4" fmla="*/ 194 w 194"/>
                  <a:gd name="T5" fmla="*/ 186 h 358"/>
                  <a:gd name="T6" fmla="*/ 20 w 194"/>
                  <a:gd name="T7" fmla="*/ 358 h 358"/>
                  <a:gd name="T8" fmla="*/ 0 w 194"/>
                  <a:gd name="T9" fmla="*/ 176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358">
                    <a:moveTo>
                      <a:pt x="0" y="176"/>
                    </a:moveTo>
                    <a:lnTo>
                      <a:pt x="178" y="0"/>
                    </a:lnTo>
                    <a:lnTo>
                      <a:pt x="194" y="186"/>
                    </a:lnTo>
                    <a:lnTo>
                      <a:pt x="20" y="35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9B8E7B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14"/>
              <p:cNvSpPr>
                <a:spLocks/>
              </p:cNvSpPr>
              <p:nvPr/>
            </p:nvSpPr>
            <p:spPr bwMode="auto">
              <a:xfrm>
                <a:off x="4612" y="3818"/>
                <a:ext cx="266" cy="330"/>
              </a:xfrm>
              <a:custGeom>
                <a:avLst/>
                <a:gdLst>
                  <a:gd name="T0" fmla="*/ 0 w 266"/>
                  <a:gd name="T1" fmla="*/ 0 h 330"/>
                  <a:gd name="T2" fmla="*/ 250 w 266"/>
                  <a:gd name="T3" fmla="*/ 164 h 330"/>
                  <a:gd name="T4" fmla="*/ 266 w 266"/>
                  <a:gd name="T5" fmla="*/ 330 h 330"/>
                  <a:gd name="T6" fmla="*/ 2 w 266"/>
                  <a:gd name="T7" fmla="*/ 162 h 330"/>
                  <a:gd name="T8" fmla="*/ 0 w 266"/>
                  <a:gd name="T9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30">
                    <a:moveTo>
                      <a:pt x="0" y="0"/>
                    </a:moveTo>
                    <a:lnTo>
                      <a:pt x="250" y="164"/>
                    </a:lnTo>
                    <a:lnTo>
                      <a:pt x="266" y="330"/>
                    </a:lnTo>
                    <a:lnTo>
                      <a:pt x="2" y="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A4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81" name="Oval 17"/>
            <p:cNvSpPr>
              <a:spLocks noChangeArrowheads="1"/>
            </p:cNvSpPr>
            <p:nvPr/>
          </p:nvSpPr>
          <p:spPr bwMode="auto">
            <a:xfrm>
              <a:off x="4691" y="3548"/>
              <a:ext cx="619" cy="373"/>
            </a:xfrm>
            <a:prstGeom prst="ellipse">
              <a:avLst/>
            </a:prstGeom>
            <a:gradFill rotWithShape="1">
              <a:gsLst>
                <a:gs pos="0">
                  <a:srgbClr val="828282">
                    <a:alpha val="60001"/>
                  </a:srgbClr>
                </a:gs>
                <a:gs pos="100000">
                  <a:srgbClr val="828282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665" name="Group 401"/>
            <p:cNvGrpSpPr>
              <a:grpSpLocks/>
            </p:cNvGrpSpPr>
            <p:nvPr/>
          </p:nvGrpSpPr>
          <p:grpSpPr bwMode="auto">
            <a:xfrm>
              <a:off x="4693" y="2553"/>
              <a:ext cx="1147" cy="1302"/>
              <a:chOff x="4693" y="2553"/>
              <a:chExt cx="1147" cy="1302"/>
            </a:xfrm>
          </p:grpSpPr>
          <p:sp>
            <p:nvSpPr>
              <p:cNvPr id="11280" name="Oval 16"/>
              <p:cNvSpPr>
                <a:spLocks noChangeArrowheads="1"/>
              </p:cNvSpPr>
              <p:nvPr/>
            </p:nvSpPr>
            <p:spPr bwMode="auto">
              <a:xfrm>
                <a:off x="4693" y="3438"/>
                <a:ext cx="1147" cy="417"/>
              </a:xfrm>
              <a:prstGeom prst="ellipse">
                <a:avLst/>
              </a:prstGeom>
              <a:gradFill rotWithShape="1">
                <a:gsLst>
                  <a:gs pos="0">
                    <a:srgbClr val="828282">
                      <a:alpha val="80000"/>
                    </a:srgbClr>
                  </a:gs>
                  <a:gs pos="100000">
                    <a:srgbClr val="828282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1282" name="Group 18"/>
              <p:cNvGrpSpPr>
                <a:grpSpLocks/>
              </p:cNvGrpSpPr>
              <p:nvPr/>
            </p:nvGrpSpPr>
            <p:grpSpPr bwMode="auto">
              <a:xfrm>
                <a:off x="5009" y="3031"/>
                <a:ext cx="637" cy="737"/>
                <a:chOff x="4933" y="3016"/>
                <a:chExt cx="747" cy="864"/>
              </a:xfrm>
            </p:grpSpPr>
            <p:sp>
              <p:nvSpPr>
                <p:cNvPr id="11283" name="Freeform 19"/>
                <p:cNvSpPr>
                  <a:spLocks/>
                </p:cNvSpPr>
                <p:nvPr/>
              </p:nvSpPr>
              <p:spPr bwMode="auto">
                <a:xfrm>
                  <a:off x="4933" y="3016"/>
                  <a:ext cx="747" cy="285"/>
                </a:xfrm>
                <a:custGeom>
                  <a:avLst/>
                  <a:gdLst>
                    <a:gd name="T0" fmla="*/ 680 w 680"/>
                    <a:gd name="T1" fmla="*/ 140 h 259"/>
                    <a:gd name="T2" fmla="*/ 387 w 680"/>
                    <a:gd name="T3" fmla="*/ 0 h 259"/>
                    <a:gd name="T4" fmla="*/ 0 w 680"/>
                    <a:gd name="T5" fmla="*/ 68 h 259"/>
                    <a:gd name="T6" fmla="*/ 246 w 680"/>
                    <a:gd name="T7" fmla="*/ 259 h 259"/>
                    <a:gd name="T8" fmla="*/ 680 w 680"/>
                    <a:gd name="T9" fmla="*/ 14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" h="259">
                      <a:moveTo>
                        <a:pt x="680" y="140"/>
                      </a:moveTo>
                      <a:lnTo>
                        <a:pt x="387" y="0"/>
                      </a:lnTo>
                      <a:lnTo>
                        <a:pt x="0" y="68"/>
                      </a:lnTo>
                      <a:lnTo>
                        <a:pt x="246" y="259"/>
                      </a:lnTo>
                      <a:lnTo>
                        <a:pt x="680" y="140"/>
                      </a:lnTo>
                      <a:close/>
                    </a:path>
                  </a:pathLst>
                </a:custGeom>
                <a:solidFill>
                  <a:srgbClr val="AC92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4" name="Freeform 20"/>
                <p:cNvSpPr>
                  <a:spLocks/>
                </p:cNvSpPr>
                <p:nvPr/>
              </p:nvSpPr>
              <p:spPr bwMode="auto">
                <a:xfrm>
                  <a:off x="4933" y="3091"/>
                  <a:ext cx="297" cy="789"/>
                </a:xfrm>
                <a:custGeom>
                  <a:avLst/>
                  <a:gdLst>
                    <a:gd name="T0" fmla="*/ 47 w 270"/>
                    <a:gd name="T1" fmla="*/ 463 h 718"/>
                    <a:gd name="T2" fmla="*/ 270 w 270"/>
                    <a:gd name="T3" fmla="*/ 718 h 718"/>
                    <a:gd name="T4" fmla="*/ 246 w 270"/>
                    <a:gd name="T5" fmla="*/ 191 h 718"/>
                    <a:gd name="T6" fmla="*/ 0 w 270"/>
                    <a:gd name="T7" fmla="*/ 0 h 718"/>
                    <a:gd name="T8" fmla="*/ 47 w 270"/>
                    <a:gd name="T9" fmla="*/ 463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718">
                      <a:moveTo>
                        <a:pt x="47" y="463"/>
                      </a:moveTo>
                      <a:lnTo>
                        <a:pt x="270" y="718"/>
                      </a:lnTo>
                      <a:lnTo>
                        <a:pt x="246" y="191"/>
                      </a:lnTo>
                      <a:lnTo>
                        <a:pt x="0" y="0"/>
                      </a:lnTo>
                      <a:lnTo>
                        <a:pt x="47" y="463"/>
                      </a:lnTo>
                      <a:close/>
                    </a:path>
                  </a:pathLst>
                </a:custGeom>
                <a:solidFill>
                  <a:srgbClr val="B39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5" name="Freeform 21"/>
                <p:cNvSpPr>
                  <a:spLocks/>
                </p:cNvSpPr>
                <p:nvPr/>
              </p:nvSpPr>
              <p:spPr bwMode="auto">
                <a:xfrm>
                  <a:off x="5203" y="3171"/>
                  <a:ext cx="477" cy="709"/>
                </a:xfrm>
                <a:custGeom>
                  <a:avLst/>
                  <a:gdLst>
                    <a:gd name="T0" fmla="*/ 400 w 434"/>
                    <a:gd name="T1" fmla="*/ 478 h 646"/>
                    <a:gd name="T2" fmla="*/ 434 w 434"/>
                    <a:gd name="T3" fmla="*/ 0 h 646"/>
                    <a:gd name="T4" fmla="*/ 0 w 434"/>
                    <a:gd name="T5" fmla="*/ 119 h 646"/>
                    <a:gd name="T6" fmla="*/ 24 w 434"/>
                    <a:gd name="T7" fmla="*/ 646 h 646"/>
                    <a:gd name="T8" fmla="*/ 400 w 434"/>
                    <a:gd name="T9" fmla="*/ 478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4" h="646">
                      <a:moveTo>
                        <a:pt x="400" y="478"/>
                      </a:moveTo>
                      <a:lnTo>
                        <a:pt x="434" y="0"/>
                      </a:lnTo>
                      <a:lnTo>
                        <a:pt x="0" y="119"/>
                      </a:lnTo>
                      <a:lnTo>
                        <a:pt x="24" y="646"/>
                      </a:lnTo>
                      <a:lnTo>
                        <a:pt x="400" y="478"/>
                      </a:lnTo>
                      <a:close/>
                    </a:path>
                  </a:pathLst>
                </a:custGeom>
                <a:solidFill>
                  <a:srgbClr val="A88B58"/>
                </a:solidFill>
                <a:ln w="8001" cap="flat">
                  <a:solidFill>
                    <a:srgbClr val="B0966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6" name="Freeform 22"/>
                <p:cNvSpPr>
                  <a:spLocks/>
                </p:cNvSpPr>
                <p:nvPr/>
              </p:nvSpPr>
              <p:spPr bwMode="auto">
                <a:xfrm>
                  <a:off x="5055" y="3080"/>
                  <a:ext cx="483" cy="221"/>
                </a:xfrm>
                <a:custGeom>
                  <a:avLst/>
                  <a:gdLst>
                    <a:gd name="T0" fmla="*/ 32 w 440"/>
                    <a:gd name="T1" fmla="*/ 199 h 201"/>
                    <a:gd name="T2" fmla="*/ 32 w 440"/>
                    <a:gd name="T3" fmla="*/ 201 h 201"/>
                    <a:gd name="T4" fmla="*/ 32 w 440"/>
                    <a:gd name="T5" fmla="*/ 195 h 201"/>
                    <a:gd name="T6" fmla="*/ 28 w 440"/>
                    <a:gd name="T7" fmla="*/ 197 h 201"/>
                    <a:gd name="T8" fmla="*/ 28 w 440"/>
                    <a:gd name="T9" fmla="*/ 191 h 201"/>
                    <a:gd name="T10" fmla="*/ 26 w 440"/>
                    <a:gd name="T11" fmla="*/ 193 h 201"/>
                    <a:gd name="T12" fmla="*/ 26 w 440"/>
                    <a:gd name="T13" fmla="*/ 189 h 201"/>
                    <a:gd name="T14" fmla="*/ 22 w 440"/>
                    <a:gd name="T15" fmla="*/ 191 h 201"/>
                    <a:gd name="T16" fmla="*/ 22 w 440"/>
                    <a:gd name="T17" fmla="*/ 185 h 201"/>
                    <a:gd name="T18" fmla="*/ 20 w 440"/>
                    <a:gd name="T19" fmla="*/ 189 h 201"/>
                    <a:gd name="T20" fmla="*/ 20 w 440"/>
                    <a:gd name="T21" fmla="*/ 184 h 201"/>
                    <a:gd name="T22" fmla="*/ 18 w 440"/>
                    <a:gd name="T23" fmla="*/ 187 h 201"/>
                    <a:gd name="T24" fmla="*/ 18 w 440"/>
                    <a:gd name="T25" fmla="*/ 182 h 201"/>
                    <a:gd name="T26" fmla="*/ 17 w 440"/>
                    <a:gd name="T27" fmla="*/ 184 h 201"/>
                    <a:gd name="T28" fmla="*/ 17 w 440"/>
                    <a:gd name="T29" fmla="*/ 180 h 201"/>
                    <a:gd name="T30" fmla="*/ 13 w 440"/>
                    <a:gd name="T31" fmla="*/ 184 h 201"/>
                    <a:gd name="T32" fmla="*/ 11 w 440"/>
                    <a:gd name="T33" fmla="*/ 182 h 201"/>
                    <a:gd name="T34" fmla="*/ 11 w 440"/>
                    <a:gd name="T35" fmla="*/ 176 h 201"/>
                    <a:gd name="T36" fmla="*/ 9 w 440"/>
                    <a:gd name="T37" fmla="*/ 180 h 201"/>
                    <a:gd name="T38" fmla="*/ 9 w 440"/>
                    <a:gd name="T39" fmla="*/ 174 h 201"/>
                    <a:gd name="T40" fmla="*/ 7 w 440"/>
                    <a:gd name="T41" fmla="*/ 176 h 201"/>
                    <a:gd name="T42" fmla="*/ 7 w 440"/>
                    <a:gd name="T43" fmla="*/ 170 h 201"/>
                    <a:gd name="T44" fmla="*/ 5 w 440"/>
                    <a:gd name="T45" fmla="*/ 172 h 201"/>
                    <a:gd name="T46" fmla="*/ 5 w 440"/>
                    <a:gd name="T47" fmla="*/ 167 h 201"/>
                    <a:gd name="T48" fmla="*/ 1 w 440"/>
                    <a:gd name="T49" fmla="*/ 170 h 201"/>
                    <a:gd name="T50" fmla="*/ 1 w 440"/>
                    <a:gd name="T51" fmla="*/ 165 h 201"/>
                    <a:gd name="T52" fmla="*/ 0 w 440"/>
                    <a:gd name="T53" fmla="*/ 167 h 201"/>
                    <a:gd name="T54" fmla="*/ 0 w 440"/>
                    <a:gd name="T55" fmla="*/ 95 h 201"/>
                    <a:gd name="T56" fmla="*/ 400 w 440"/>
                    <a:gd name="T57" fmla="*/ 0 h 201"/>
                    <a:gd name="T58" fmla="*/ 440 w 440"/>
                    <a:gd name="T59" fmla="*/ 19 h 201"/>
                    <a:gd name="T60" fmla="*/ 32 w 440"/>
                    <a:gd name="T61" fmla="*/ 119 h 201"/>
                    <a:gd name="T62" fmla="*/ 32 w 440"/>
                    <a:gd name="T63" fmla="*/ 199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0" h="201">
                      <a:moveTo>
                        <a:pt x="32" y="199"/>
                      </a:moveTo>
                      <a:lnTo>
                        <a:pt x="32" y="201"/>
                      </a:lnTo>
                      <a:lnTo>
                        <a:pt x="32" y="195"/>
                      </a:lnTo>
                      <a:lnTo>
                        <a:pt x="28" y="197"/>
                      </a:lnTo>
                      <a:lnTo>
                        <a:pt x="28" y="191"/>
                      </a:lnTo>
                      <a:lnTo>
                        <a:pt x="26" y="193"/>
                      </a:lnTo>
                      <a:lnTo>
                        <a:pt x="26" y="189"/>
                      </a:lnTo>
                      <a:lnTo>
                        <a:pt x="22" y="191"/>
                      </a:lnTo>
                      <a:lnTo>
                        <a:pt x="22" y="185"/>
                      </a:lnTo>
                      <a:lnTo>
                        <a:pt x="20" y="189"/>
                      </a:lnTo>
                      <a:lnTo>
                        <a:pt x="20" y="184"/>
                      </a:lnTo>
                      <a:lnTo>
                        <a:pt x="18" y="187"/>
                      </a:lnTo>
                      <a:lnTo>
                        <a:pt x="18" y="182"/>
                      </a:lnTo>
                      <a:lnTo>
                        <a:pt x="17" y="184"/>
                      </a:lnTo>
                      <a:lnTo>
                        <a:pt x="17" y="180"/>
                      </a:lnTo>
                      <a:lnTo>
                        <a:pt x="13" y="184"/>
                      </a:lnTo>
                      <a:lnTo>
                        <a:pt x="11" y="182"/>
                      </a:lnTo>
                      <a:lnTo>
                        <a:pt x="11" y="176"/>
                      </a:lnTo>
                      <a:lnTo>
                        <a:pt x="9" y="180"/>
                      </a:lnTo>
                      <a:lnTo>
                        <a:pt x="9" y="174"/>
                      </a:lnTo>
                      <a:lnTo>
                        <a:pt x="7" y="176"/>
                      </a:lnTo>
                      <a:lnTo>
                        <a:pt x="7" y="170"/>
                      </a:lnTo>
                      <a:lnTo>
                        <a:pt x="5" y="172"/>
                      </a:lnTo>
                      <a:lnTo>
                        <a:pt x="5" y="167"/>
                      </a:lnTo>
                      <a:lnTo>
                        <a:pt x="1" y="170"/>
                      </a:lnTo>
                      <a:lnTo>
                        <a:pt x="1" y="165"/>
                      </a:lnTo>
                      <a:lnTo>
                        <a:pt x="0" y="167"/>
                      </a:lnTo>
                      <a:lnTo>
                        <a:pt x="0" y="95"/>
                      </a:lnTo>
                      <a:lnTo>
                        <a:pt x="400" y="0"/>
                      </a:lnTo>
                      <a:lnTo>
                        <a:pt x="440" y="19"/>
                      </a:lnTo>
                      <a:lnTo>
                        <a:pt x="32" y="119"/>
                      </a:lnTo>
                      <a:lnTo>
                        <a:pt x="32" y="199"/>
                      </a:lnTo>
                      <a:close/>
                    </a:path>
                  </a:pathLst>
                </a:custGeom>
                <a:solidFill>
                  <a:srgbClr val="D8C9B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7" name="Freeform 23"/>
                <p:cNvSpPr>
                  <a:spLocks/>
                </p:cNvSpPr>
                <p:nvPr/>
              </p:nvSpPr>
              <p:spPr bwMode="auto">
                <a:xfrm>
                  <a:off x="5073" y="3091"/>
                  <a:ext cx="445" cy="108"/>
                </a:xfrm>
                <a:custGeom>
                  <a:avLst/>
                  <a:gdLst>
                    <a:gd name="T0" fmla="*/ 406 w 406"/>
                    <a:gd name="T1" fmla="*/ 2 h 98"/>
                    <a:gd name="T2" fmla="*/ 1 w 406"/>
                    <a:gd name="T3" fmla="*/ 98 h 98"/>
                    <a:gd name="T4" fmla="*/ 0 w 406"/>
                    <a:gd name="T5" fmla="*/ 96 h 98"/>
                    <a:gd name="T6" fmla="*/ 404 w 406"/>
                    <a:gd name="T7" fmla="*/ 0 h 98"/>
                    <a:gd name="T8" fmla="*/ 406 w 406"/>
                    <a:gd name="T9" fmla="*/ 2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6" h="98">
                      <a:moveTo>
                        <a:pt x="406" y="2"/>
                      </a:moveTo>
                      <a:lnTo>
                        <a:pt x="1" y="98"/>
                      </a:lnTo>
                      <a:lnTo>
                        <a:pt x="0" y="96"/>
                      </a:lnTo>
                      <a:lnTo>
                        <a:pt x="404" y="0"/>
                      </a:lnTo>
                      <a:lnTo>
                        <a:pt x="406" y="2"/>
                      </a:lnTo>
                      <a:close/>
                    </a:path>
                  </a:pathLst>
                </a:custGeom>
                <a:solidFill>
                  <a:srgbClr val="D0C0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8" name="Freeform 24"/>
                <p:cNvSpPr>
                  <a:spLocks/>
                </p:cNvSpPr>
                <p:nvPr/>
              </p:nvSpPr>
              <p:spPr bwMode="auto">
                <a:xfrm>
                  <a:off x="5577" y="3637"/>
                  <a:ext cx="17" cy="14"/>
                </a:xfrm>
                <a:custGeom>
                  <a:avLst/>
                  <a:gdLst>
                    <a:gd name="T0" fmla="*/ 5 w 8"/>
                    <a:gd name="T1" fmla="*/ 6 h 7"/>
                    <a:gd name="T2" fmla="*/ 1 w 8"/>
                    <a:gd name="T3" fmla="*/ 6 h 7"/>
                    <a:gd name="T4" fmla="*/ 4 w 8"/>
                    <a:gd name="T5" fmla="*/ 1 h 7"/>
                    <a:gd name="T6" fmla="*/ 7 w 8"/>
                    <a:gd name="T7" fmla="*/ 1 h 7"/>
                    <a:gd name="T8" fmla="*/ 5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5" y="6"/>
                      </a:moveTo>
                      <a:cubicBezTo>
                        <a:pt x="3" y="7"/>
                        <a:pt x="2" y="7"/>
                        <a:pt x="1" y="6"/>
                      </a:cubicBezTo>
                      <a:cubicBezTo>
                        <a:pt x="0" y="4"/>
                        <a:pt x="2" y="2"/>
                        <a:pt x="4" y="1"/>
                      </a:cubicBezTo>
                      <a:cubicBezTo>
                        <a:pt x="5" y="0"/>
                        <a:pt x="7" y="0"/>
                        <a:pt x="7" y="1"/>
                      </a:cubicBezTo>
                      <a:cubicBezTo>
                        <a:pt x="8" y="3"/>
                        <a:pt x="6" y="5"/>
                        <a:pt x="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9" name="Freeform 25"/>
                <p:cNvSpPr>
                  <a:spLocks/>
                </p:cNvSpPr>
                <p:nvPr/>
              </p:nvSpPr>
              <p:spPr bwMode="auto">
                <a:xfrm>
                  <a:off x="5579" y="3650"/>
                  <a:ext cx="12" cy="18"/>
                </a:xfrm>
                <a:custGeom>
                  <a:avLst/>
                  <a:gdLst>
                    <a:gd name="T0" fmla="*/ 6 w 6"/>
                    <a:gd name="T1" fmla="*/ 2 h 9"/>
                    <a:gd name="T2" fmla="*/ 5 w 6"/>
                    <a:gd name="T3" fmla="*/ 7 h 9"/>
                    <a:gd name="T4" fmla="*/ 0 w 6"/>
                    <a:gd name="T5" fmla="*/ 8 h 9"/>
                    <a:gd name="T6" fmla="*/ 0 w 6"/>
                    <a:gd name="T7" fmla="*/ 5 h 9"/>
                    <a:gd name="T8" fmla="*/ 6 w 6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6" y="2"/>
                      </a:moveTo>
                      <a:cubicBezTo>
                        <a:pt x="6" y="3"/>
                        <a:pt x="6" y="5"/>
                        <a:pt x="5" y="7"/>
                      </a:cubicBezTo>
                      <a:cubicBezTo>
                        <a:pt x="3" y="8"/>
                        <a:pt x="1" y="9"/>
                        <a:pt x="0" y="8"/>
                      </a:cubicBez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1" y="2"/>
                        <a:pt x="4" y="0"/>
                        <a:pt x="6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0" name="Freeform 26"/>
                <p:cNvSpPr>
                  <a:spLocks noEditPoints="1"/>
                </p:cNvSpPr>
                <p:nvPr/>
              </p:nvSpPr>
              <p:spPr bwMode="auto">
                <a:xfrm>
                  <a:off x="5451" y="3647"/>
                  <a:ext cx="78" cy="107"/>
                </a:xfrm>
                <a:custGeom>
                  <a:avLst/>
                  <a:gdLst>
                    <a:gd name="T0" fmla="*/ 9 w 37"/>
                    <a:gd name="T1" fmla="*/ 48 h 52"/>
                    <a:gd name="T2" fmla="*/ 13 w 37"/>
                    <a:gd name="T3" fmla="*/ 38 h 52"/>
                    <a:gd name="T4" fmla="*/ 21 w 37"/>
                    <a:gd name="T5" fmla="*/ 42 h 52"/>
                    <a:gd name="T6" fmla="*/ 33 w 37"/>
                    <a:gd name="T7" fmla="*/ 38 h 52"/>
                    <a:gd name="T8" fmla="*/ 36 w 37"/>
                    <a:gd name="T9" fmla="*/ 10 h 52"/>
                    <a:gd name="T10" fmla="*/ 32 w 37"/>
                    <a:gd name="T11" fmla="*/ 6 h 52"/>
                    <a:gd name="T12" fmla="*/ 35 w 37"/>
                    <a:gd name="T13" fmla="*/ 7 h 52"/>
                    <a:gd name="T14" fmla="*/ 1 w 37"/>
                    <a:gd name="T15" fmla="*/ 14 h 52"/>
                    <a:gd name="T16" fmla="*/ 32 w 37"/>
                    <a:gd name="T17" fmla="*/ 3 h 52"/>
                    <a:gd name="T18" fmla="*/ 12 w 37"/>
                    <a:gd name="T19" fmla="*/ 44 h 52"/>
                    <a:gd name="T20" fmla="*/ 2 w 37"/>
                    <a:gd name="T21" fmla="*/ 34 h 52"/>
                    <a:gd name="T22" fmla="*/ 3 w 37"/>
                    <a:gd name="T23" fmla="*/ 37 h 52"/>
                    <a:gd name="T24" fmla="*/ 4 w 37"/>
                    <a:gd name="T25" fmla="*/ 34 h 52"/>
                    <a:gd name="T26" fmla="*/ 3 w 37"/>
                    <a:gd name="T27" fmla="*/ 32 h 52"/>
                    <a:gd name="T28" fmla="*/ 3 w 37"/>
                    <a:gd name="T29" fmla="*/ 26 h 52"/>
                    <a:gd name="T30" fmla="*/ 3 w 37"/>
                    <a:gd name="T31" fmla="*/ 41 h 52"/>
                    <a:gd name="T32" fmla="*/ 4 w 37"/>
                    <a:gd name="T33" fmla="*/ 23 h 52"/>
                    <a:gd name="T34" fmla="*/ 3 w 37"/>
                    <a:gd name="T35" fmla="*/ 17 h 52"/>
                    <a:gd name="T36" fmla="*/ 6 w 37"/>
                    <a:gd name="T37" fmla="*/ 15 h 52"/>
                    <a:gd name="T38" fmla="*/ 10 w 37"/>
                    <a:gd name="T39" fmla="*/ 41 h 52"/>
                    <a:gd name="T40" fmla="*/ 9 w 37"/>
                    <a:gd name="T41" fmla="*/ 20 h 52"/>
                    <a:gd name="T42" fmla="*/ 8 w 37"/>
                    <a:gd name="T43" fmla="*/ 13 h 52"/>
                    <a:gd name="T44" fmla="*/ 13 w 37"/>
                    <a:gd name="T45" fmla="*/ 18 h 52"/>
                    <a:gd name="T46" fmla="*/ 10 w 37"/>
                    <a:gd name="T47" fmla="*/ 20 h 52"/>
                    <a:gd name="T48" fmla="*/ 10 w 37"/>
                    <a:gd name="T49" fmla="*/ 14 h 52"/>
                    <a:gd name="T50" fmla="*/ 12 w 37"/>
                    <a:gd name="T51" fmla="*/ 20 h 52"/>
                    <a:gd name="T52" fmla="*/ 15 w 37"/>
                    <a:gd name="T53" fmla="*/ 15 h 52"/>
                    <a:gd name="T54" fmla="*/ 16 w 37"/>
                    <a:gd name="T55" fmla="*/ 17 h 52"/>
                    <a:gd name="T56" fmla="*/ 18 w 37"/>
                    <a:gd name="T57" fmla="*/ 14 h 52"/>
                    <a:gd name="T58" fmla="*/ 19 w 37"/>
                    <a:gd name="T59" fmla="*/ 12 h 52"/>
                    <a:gd name="T60" fmla="*/ 23 w 37"/>
                    <a:gd name="T61" fmla="*/ 11 h 52"/>
                    <a:gd name="T62" fmla="*/ 25 w 37"/>
                    <a:gd name="T63" fmla="*/ 13 h 52"/>
                    <a:gd name="T64" fmla="*/ 28 w 37"/>
                    <a:gd name="T65" fmla="*/ 11 h 52"/>
                    <a:gd name="T66" fmla="*/ 27 w 37"/>
                    <a:gd name="T67" fmla="*/ 4 h 52"/>
                    <a:gd name="T68" fmla="*/ 29 w 37"/>
                    <a:gd name="T69" fmla="*/ 31 h 52"/>
                    <a:gd name="T70" fmla="*/ 27 w 37"/>
                    <a:gd name="T71" fmla="*/ 12 h 52"/>
                    <a:gd name="T72" fmla="*/ 27 w 37"/>
                    <a:gd name="T73" fmla="*/ 37 h 52"/>
                    <a:gd name="T74" fmla="*/ 32 w 37"/>
                    <a:gd name="T75" fmla="*/ 12 h 52"/>
                    <a:gd name="T76" fmla="*/ 33 w 37"/>
                    <a:gd name="T77" fmla="*/ 30 h 52"/>
                    <a:gd name="T78" fmla="*/ 33 w 37"/>
                    <a:gd name="T79" fmla="*/ 33 h 52"/>
                    <a:gd name="T80" fmla="*/ 33 w 37"/>
                    <a:gd name="T81" fmla="*/ 22 h 52"/>
                    <a:gd name="T82" fmla="*/ 34 w 37"/>
                    <a:gd name="T83" fmla="*/ 17 h 52"/>
                    <a:gd name="T84" fmla="*/ 35 w 37"/>
                    <a:gd name="T85" fmla="*/ 12 h 52"/>
                    <a:gd name="T86" fmla="*/ 34 w 37"/>
                    <a:gd name="T87" fmla="*/ 28 h 52"/>
                    <a:gd name="T88" fmla="*/ 32 w 37"/>
                    <a:gd name="T89" fmla="*/ 34 h 52"/>
                    <a:gd name="T90" fmla="*/ 32 w 37"/>
                    <a:gd name="T91" fmla="*/ 18 h 52"/>
                    <a:gd name="T92" fmla="*/ 29 w 37"/>
                    <a:gd name="T93" fmla="*/ 35 h 52"/>
                    <a:gd name="T94" fmla="*/ 28 w 37"/>
                    <a:gd name="T95" fmla="*/ 38 h 52"/>
                    <a:gd name="T96" fmla="*/ 25 w 37"/>
                    <a:gd name="T97" fmla="*/ 41 h 52"/>
                    <a:gd name="T98" fmla="*/ 23 w 37"/>
                    <a:gd name="T99" fmla="*/ 42 h 52"/>
                    <a:gd name="T100" fmla="*/ 16 w 37"/>
                    <a:gd name="T101" fmla="*/ 39 h 52"/>
                    <a:gd name="T102" fmla="*/ 13 w 37"/>
                    <a:gd name="T103" fmla="*/ 36 h 52"/>
                    <a:gd name="T104" fmla="*/ 10 w 37"/>
                    <a:gd name="T105" fmla="*/ 25 h 52"/>
                    <a:gd name="T106" fmla="*/ 19 w 37"/>
                    <a:gd name="T107" fmla="*/ 38 h 52"/>
                    <a:gd name="T108" fmla="*/ 10 w 37"/>
                    <a:gd name="T109" fmla="*/ 26 h 52"/>
                    <a:gd name="T110" fmla="*/ 9 w 37"/>
                    <a:gd name="T111" fmla="*/ 47 h 52"/>
                    <a:gd name="T112" fmla="*/ 9 w 37"/>
                    <a:gd name="T113" fmla="*/ 44 h 52"/>
                    <a:gd name="T114" fmla="*/ 2 w 37"/>
                    <a:gd name="T115" fmla="*/ 49 h 52"/>
                    <a:gd name="T116" fmla="*/ 3 w 37"/>
                    <a:gd name="T117" fmla="*/ 42 h 52"/>
                    <a:gd name="T118" fmla="*/ 4 w 37"/>
                    <a:gd name="T119" fmla="*/ 49 h 52"/>
                    <a:gd name="T120" fmla="*/ 2 w 37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2">
                      <a:moveTo>
                        <a:pt x="1" y="28"/>
                      </a:move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1" y="30"/>
                        <a:pt x="1" y="30"/>
                        <a:pt x="1" y="31"/>
                      </a:cubicBezTo>
                      <a:cubicBezTo>
                        <a:pt x="0" y="34"/>
                        <a:pt x="1" y="37"/>
                        <a:pt x="1" y="40"/>
                      </a:cubicBezTo>
                      <a:cubicBezTo>
                        <a:pt x="1" y="41"/>
                        <a:pt x="1" y="41"/>
                        <a:pt x="1" y="41"/>
                      </a:cubicBezTo>
                      <a:cubicBezTo>
                        <a:pt x="0" y="43"/>
                        <a:pt x="1" y="45"/>
                        <a:pt x="1" y="47"/>
                      </a:cubicBezTo>
                      <a:cubicBezTo>
                        <a:pt x="1" y="48"/>
                        <a:pt x="1" y="50"/>
                        <a:pt x="1" y="52"/>
                      </a:cubicBezTo>
                      <a:cubicBezTo>
                        <a:pt x="2" y="51"/>
                        <a:pt x="3" y="52"/>
                        <a:pt x="4" y="51"/>
                      </a:cubicBezTo>
                      <a:cubicBezTo>
                        <a:pt x="4" y="50"/>
                        <a:pt x="3" y="51"/>
                        <a:pt x="3" y="51"/>
                      </a:cubicBezTo>
                      <a:cubicBezTo>
                        <a:pt x="3" y="50"/>
                        <a:pt x="4" y="50"/>
                        <a:pt x="4" y="50"/>
                      </a:cubicBezTo>
                      <a:cubicBezTo>
                        <a:pt x="4" y="50"/>
                        <a:pt x="4" y="50"/>
                        <a:pt x="4" y="51"/>
                      </a:cubicBezTo>
                      <a:cubicBezTo>
                        <a:pt x="6" y="51"/>
                        <a:pt x="7" y="49"/>
                        <a:pt x="9" y="49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11" y="48"/>
                        <a:pt x="12" y="47"/>
                        <a:pt x="13" y="47"/>
                      </a:cubicBezTo>
                      <a:cubicBezTo>
                        <a:pt x="12" y="47"/>
                        <a:pt x="12" y="47"/>
                        <a:pt x="11" y="47"/>
                      </a:cubicBezTo>
                      <a:cubicBezTo>
                        <a:pt x="12" y="47"/>
                        <a:pt x="12" y="47"/>
                        <a:pt x="12" y="46"/>
                      </a:cubicBezTo>
                      <a:cubicBezTo>
                        <a:pt x="12" y="46"/>
                        <a:pt x="12" y="45"/>
                        <a:pt x="11" y="44"/>
                      </a:cubicBezTo>
                      <a:cubicBezTo>
                        <a:pt x="12" y="44"/>
                        <a:pt x="13" y="44"/>
                        <a:pt x="13" y="43"/>
                      </a:cubicBezTo>
                      <a:cubicBezTo>
                        <a:pt x="13" y="43"/>
                        <a:pt x="12" y="43"/>
                        <a:pt x="12" y="42"/>
                      </a:cubicBezTo>
                      <a:cubicBezTo>
                        <a:pt x="12" y="42"/>
                        <a:pt x="13" y="42"/>
                        <a:pt x="12" y="41"/>
                      </a:cubicBezTo>
                      <a:cubicBezTo>
                        <a:pt x="12" y="41"/>
                        <a:pt x="12" y="41"/>
                        <a:pt x="12" y="42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0"/>
                        <a:pt x="12" y="41"/>
                        <a:pt x="12" y="41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3" y="40"/>
                        <a:pt x="12" y="40"/>
                        <a:pt x="12" y="40"/>
                      </a:cubicBezTo>
                      <a:cubicBezTo>
                        <a:pt x="12" y="39"/>
                        <a:pt x="13" y="40"/>
                        <a:pt x="13" y="39"/>
                      </a:cubicBezTo>
                      <a:cubicBezTo>
                        <a:pt x="13" y="39"/>
                        <a:pt x="13" y="39"/>
                        <a:pt x="13" y="38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8"/>
                        <a:pt x="13" y="38"/>
                        <a:pt x="13" y="39"/>
                      </a:cubicBezTo>
                      <a:cubicBezTo>
                        <a:pt x="14" y="39"/>
                        <a:pt x="13" y="41"/>
                        <a:pt x="14" y="42"/>
                      </a:cubicBezTo>
                      <a:cubicBezTo>
                        <a:pt x="14" y="42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2" y="44"/>
                      </a:cubicBezTo>
                      <a:cubicBezTo>
                        <a:pt x="12" y="45"/>
                        <a:pt x="13" y="45"/>
                        <a:pt x="13" y="45"/>
                      </a:cubicBezTo>
                      <a:cubicBezTo>
                        <a:pt x="14" y="45"/>
                        <a:pt x="14" y="46"/>
                        <a:pt x="14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4" y="47"/>
                        <a:pt x="16" y="46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7" y="45"/>
                        <a:pt x="17" y="44"/>
                      </a:cubicBezTo>
                      <a:cubicBezTo>
                        <a:pt x="17" y="44"/>
                        <a:pt x="17" y="44"/>
                        <a:pt x="18" y="43"/>
                      </a:cubicBezTo>
                      <a:cubicBezTo>
                        <a:pt x="19" y="43"/>
                        <a:pt x="20" y="43"/>
                        <a:pt x="21" y="42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3"/>
                        <a:pt x="21" y="43"/>
                        <a:pt x="20" y="43"/>
                      </a:cubicBezTo>
                      <a:cubicBezTo>
                        <a:pt x="20" y="43"/>
                        <a:pt x="20" y="43"/>
                        <a:pt x="20" y="44"/>
                      </a:cubicBezTo>
                      <a:cubicBezTo>
                        <a:pt x="20" y="44"/>
                        <a:pt x="21" y="43"/>
                        <a:pt x="22" y="43"/>
                      </a:cubicBezTo>
                      <a:cubicBezTo>
                        <a:pt x="22" y="43"/>
                        <a:pt x="21" y="43"/>
                        <a:pt x="22" y="42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4" y="42"/>
                        <a:pt x="26" y="41"/>
                        <a:pt x="28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39"/>
                        <a:pt x="29" y="39"/>
                        <a:pt x="29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0" y="39"/>
                        <a:pt x="31" y="39"/>
                        <a:pt x="31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3" y="38"/>
                        <a:pt x="32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4" y="38"/>
                        <a:pt x="33" y="37"/>
                        <a:pt x="33" y="37"/>
                      </a:cubicBezTo>
                      <a:cubicBezTo>
                        <a:pt x="34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6" y="36"/>
                        <a:pt x="35" y="36"/>
                        <a:pt x="36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6" y="36"/>
                        <a:pt x="36" y="36"/>
                      </a:cubicBezTo>
                      <a:cubicBezTo>
                        <a:pt x="35" y="34"/>
                        <a:pt x="37" y="31"/>
                        <a:pt x="36" y="30"/>
                      </a:cubicBezTo>
                      <a:cubicBezTo>
                        <a:pt x="36" y="28"/>
                        <a:pt x="36" y="26"/>
                        <a:pt x="36" y="24"/>
                      </a:cubicBezTo>
                      <a:cubicBezTo>
                        <a:pt x="36" y="21"/>
                        <a:pt x="37" y="17"/>
                        <a:pt x="36" y="15"/>
                      </a:cubicBezTo>
                      <a:cubicBezTo>
                        <a:pt x="37" y="12"/>
                        <a:pt x="37" y="10"/>
                        <a:pt x="36" y="8"/>
                      </a:cubicBezTo>
                      <a:cubicBezTo>
                        <a:pt x="36" y="8"/>
                        <a:pt x="36" y="9"/>
                        <a:pt x="36" y="9"/>
                      </a:cubicBezTo>
                      <a:cubicBezTo>
                        <a:pt x="36" y="10"/>
                        <a:pt x="36" y="9"/>
                        <a:pt x="36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6" y="11"/>
                        <a:pt x="36" y="11"/>
                        <a:pt x="35" y="11"/>
                      </a:cubicBezTo>
                      <a:cubicBezTo>
                        <a:pt x="35" y="11"/>
                        <a:pt x="34" y="12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4" y="11"/>
                        <a:pt x="34" y="10"/>
                        <a:pt x="35" y="9"/>
                      </a:cubicBezTo>
                      <a:cubicBezTo>
                        <a:pt x="34" y="10"/>
                        <a:pt x="34" y="10"/>
                        <a:pt x="33" y="10"/>
                      </a:cubicBezTo>
                      <a:cubicBezTo>
                        <a:pt x="33" y="11"/>
                        <a:pt x="32" y="11"/>
                        <a:pt x="32" y="12"/>
                      </a:cubicBezTo>
                      <a:cubicBezTo>
                        <a:pt x="32" y="11"/>
                        <a:pt x="31" y="11"/>
                        <a:pt x="31" y="10"/>
                      </a:cubicBezTo>
                      <a:cubicBezTo>
                        <a:pt x="31" y="10"/>
                        <a:pt x="32" y="11"/>
                        <a:pt x="32" y="11"/>
                      </a:cubicBezTo>
                      <a:cubicBezTo>
                        <a:pt x="33" y="10"/>
                        <a:pt x="32" y="9"/>
                        <a:pt x="33" y="9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7"/>
                        <a:pt x="31" y="7"/>
                        <a:pt x="32" y="6"/>
                      </a:cubicBezTo>
                      <a:cubicBezTo>
                        <a:pt x="32" y="6"/>
                        <a:pt x="32" y="6"/>
                        <a:pt x="33" y="6"/>
                      </a:cubicBezTo>
                      <a:cubicBezTo>
                        <a:pt x="33" y="6"/>
                        <a:pt x="33" y="6"/>
                        <a:pt x="34" y="6"/>
                      </a:cubicBezTo>
                      <a:cubicBezTo>
                        <a:pt x="33" y="5"/>
                        <a:pt x="34" y="4"/>
                        <a:pt x="34" y="3"/>
                      </a:cubicBezTo>
                      <a:cubicBezTo>
                        <a:pt x="34" y="3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6" y="4"/>
                        <a:pt x="35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6"/>
                        <a:pt x="34" y="6"/>
                        <a:pt x="34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6"/>
                        <a:pt x="35" y="6"/>
                      </a:cubicBezTo>
                      <a:cubicBezTo>
                        <a:pt x="36" y="5"/>
                        <a:pt x="35" y="7"/>
                        <a:pt x="36" y="6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8"/>
                        <a:pt x="35" y="8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7"/>
                        <a:pt x="36" y="8"/>
                        <a:pt x="36" y="7"/>
                      </a:cubicBezTo>
                      <a:cubicBezTo>
                        <a:pt x="37" y="6"/>
                        <a:pt x="36" y="6"/>
                        <a:pt x="36" y="6"/>
                      </a:cubicBezTo>
                      <a:cubicBezTo>
                        <a:pt x="36" y="5"/>
                        <a:pt x="37" y="5"/>
                        <a:pt x="37" y="5"/>
                      </a:cubicBezTo>
                      <a:cubicBezTo>
                        <a:pt x="36" y="4"/>
                        <a:pt x="36" y="1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4" y="1"/>
                        <a:pt x="31" y="2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4"/>
                        <a:pt x="26" y="3"/>
                      </a:cubicBezTo>
                      <a:cubicBezTo>
                        <a:pt x="23" y="5"/>
                        <a:pt x="19" y="6"/>
                        <a:pt x="16" y="8"/>
                      </a:cubicBezTo>
                      <a:cubicBezTo>
                        <a:pt x="15" y="7"/>
                        <a:pt x="13" y="9"/>
                        <a:pt x="11" y="9"/>
                      </a:cubicBezTo>
                      <a:cubicBezTo>
                        <a:pt x="8" y="11"/>
                        <a:pt x="4" y="12"/>
                        <a:pt x="1" y="14"/>
                      </a:cubicBezTo>
                      <a:cubicBezTo>
                        <a:pt x="0" y="18"/>
                        <a:pt x="1" y="22"/>
                        <a:pt x="1" y="25"/>
                      </a:cubicBezTo>
                      <a:cubicBezTo>
                        <a:pt x="1" y="26"/>
                        <a:pt x="1" y="27"/>
                        <a:pt x="1" y="28"/>
                      </a:cubicBezTo>
                      <a:close/>
                      <a:moveTo>
                        <a:pt x="35" y="2"/>
                      </a:move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lose/>
                      <a:moveTo>
                        <a:pt x="32" y="5"/>
                      </a:move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5"/>
                        <a:pt x="33" y="6"/>
                        <a:pt x="33" y="6"/>
                      </a:cubicBezTo>
                      <a:cubicBezTo>
                        <a:pt x="32" y="6"/>
                        <a:pt x="32" y="5"/>
                        <a:pt x="32" y="5"/>
                      </a:cubicBezTo>
                      <a:close/>
                      <a:moveTo>
                        <a:pt x="32" y="4"/>
                      </a:moveTo>
                      <a:cubicBezTo>
                        <a:pt x="32" y="4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lose/>
                      <a:moveTo>
                        <a:pt x="31" y="4"/>
                      </a:moveTo>
                      <a:cubicBezTo>
                        <a:pt x="31" y="4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lose/>
                      <a:moveTo>
                        <a:pt x="31" y="9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10"/>
                        <a:pt x="32" y="10"/>
                      </a:cubicBezTo>
                      <a:cubicBezTo>
                        <a:pt x="31" y="10"/>
                        <a:pt x="31" y="9"/>
                        <a:pt x="31" y="9"/>
                      </a:cubicBezTo>
                      <a:close/>
                      <a:moveTo>
                        <a:pt x="11" y="44"/>
                      </a:moveTo>
                      <a:cubicBezTo>
                        <a:pt x="11" y="43"/>
                        <a:pt x="11" y="43"/>
                        <a:pt x="12" y="42"/>
                      </a:cubicBezTo>
                      <a:cubicBezTo>
                        <a:pt x="12" y="43"/>
                        <a:pt x="12" y="43"/>
                        <a:pt x="12" y="44"/>
                      </a:cubicBezTo>
                      <a:cubicBezTo>
                        <a:pt x="12" y="44"/>
                        <a:pt x="11" y="44"/>
                        <a:pt x="11" y="44"/>
                      </a:cubicBezTo>
                      <a:close/>
                      <a:moveTo>
                        <a:pt x="2" y="18"/>
                      </a:moveTo>
                      <a:cubicBezTo>
                        <a:pt x="2" y="18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lose/>
                      <a:moveTo>
                        <a:pt x="2" y="20"/>
                      </a:move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3" y="19"/>
                        <a:pt x="3" y="20"/>
                        <a:pt x="2" y="20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3" y="21"/>
                        <a:pt x="4" y="21"/>
                        <a:pt x="4" y="20"/>
                      </a:cubicBezTo>
                      <a:close/>
                      <a:moveTo>
                        <a:pt x="1" y="35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5"/>
                        <a:pt x="2" y="34"/>
                      </a:cubicBezTo>
                      <a:cubicBezTo>
                        <a:pt x="3" y="35"/>
                        <a:pt x="2" y="35"/>
                        <a:pt x="1" y="35"/>
                      </a:cubicBezTo>
                      <a:close/>
                      <a:moveTo>
                        <a:pt x="2" y="42"/>
                      </a:moveTo>
                      <a:cubicBezTo>
                        <a:pt x="2" y="42"/>
                        <a:pt x="2" y="41"/>
                        <a:pt x="2" y="41"/>
                      </a:cubicBezTo>
                      <a:cubicBezTo>
                        <a:pt x="2" y="42"/>
                        <a:pt x="2" y="42"/>
                        <a:pt x="2" y="43"/>
                      </a:cubicBezTo>
                      <a:cubicBezTo>
                        <a:pt x="2" y="43"/>
                        <a:pt x="2" y="42"/>
                        <a:pt x="2" y="42"/>
                      </a:cubicBezTo>
                      <a:close/>
                      <a:moveTo>
                        <a:pt x="5" y="26"/>
                      </a:moveTo>
                      <a:cubicBezTo>
                        <a:pt x="4" y="26"/>
                        <a:pt x="5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4" y="26"/>
                        <a:pt x="5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4" y="24"/>
                      </a:moveTo>
                      <a:cubicBezTo>
                        <a:pt x="4" y="24"/>
                        <a:pt x="5" y="24"/>
                        <a:pt x="5" y="24"/>
                      </a:cubicBezTo>
                      <a:cubicBezTo>
                        <a:pt x="4" y="25"/>
                        <a:pt x="4" y="24"/>
                        <a:pt x="4" y="24"/>
                      </a:cubicBezTo>
                      <a:close/>
                      <a:moveTo>
                        <a:pt x="3" y="37"/>
                      </a:move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2" y="38"/>
                        <a:pt x="2" y="38"/>
                        <a:pt x="2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lose/>
                      <a:moveTo>
                        <a:pt x="3" y="36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lose/>
                      <a:moveTo>
                        <a:pt x="2" y="34"/>
                      </a:moveTo>
                      <a:cubicBezTo>
                        <a:pt x="2" y="34"/>
                        <a:pt x="2" y="34"/>
                        <a:pt x="2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2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4" y="32"/>
                        <a:pt x="4" y="32"/>
                        <a:pt x="3" y="32"/>
                      </a:cubicBezTo>
                      <a:cubicBezTo>
                        <a:pt x="4" y="33"/>
                        <a:pt x="5" y="33"/>
                        <a:pt x="4" y="34"/>
                      </a:cubicBezTo>
                      <a:cubicBezTo>
                        <a:pt x="4" y="34"/>
                        <a:pt x="4" y="33"/>
                        <a:pt x="3" y="33"/>
                      </a:cubicBezTo>
                      <a:cubicBezTo>
                        <a:pt x="3" y="33"/>
                        <a:pt x="3" y="34"/>
                        <a:pt x="2" y="34"/>
                      </a:cubicBezTo>
                      <a:close/>
                      <a:moveTo>
                        <a:pt x="4" y="38"/>
                      </a:move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5" y="38"/>
                        <a:pt x="4" y="38"/>
                        <a:pt x="4" y="38"/>
                      </a:cubicBezTo>
                      <a:close/>
                      <a:moveTo>
                        <a:pt x="4" y="37"/>
                      </a:moveTo>
                      <a:cubicBezTo>
                        <a:pt x="4" y="37"/>
                        <a:pt x="4" y="37"/>
                        <a:pt x="5" y="36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4" y="37"/>
                        <a:pt x="4" y="37"/>
                        <a:pt x="4" y="37"/>
                      </a:cubicBezTo>
                      <a:close/>
                      <a:moveTo>
                        <a:pt x="3" y="37"/>
                      </a:move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2" y="33"/>
                      </a:moveTo>
                      <a:cubicBezTo>
                        <a:pt x="2" y="33"/>
                        <a:pt x="2" y="32"/>
                        <a:pt x="3" y="32"/>
                      </a:cubicBezTo>
                      <a:cubicBezTo>
                        <a:pt x="3" y="33"/>
                        <a:pt x="2" y="33"/>
                        <a:pt x="2" y="33"/>
                      </a:cubicBezTo>
                      <a:close/>
                      <a:moveTo>
                        <a:pt x="2" y="24"/>
                      </a:moveTo>
                      <a:cubicBezTo>
                        <a:pt x="2" y="24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lose/>
                      <a:moveTo>
                        <a:pt x="2" y="32"/>
                      </a:moveTo>
                      <a:cubicBezTo>
                        <a:pt x="2" y="31"/>
                        <a:pt x="3" y="31"/>
                        <a:pt x="3" y="30"/>
                      </a:cubicBezTo>
                      <a:cubicBezTo>
                        <a:pt x="3" y="30"/>
                        <a:pt x="3" y="30"/>
                        <a:pt x="4" y="30"/>
                      </a:cubicBezTo>
                      <a:cubicBezTo>
                        <a:pt x="4" y="31"/>
                        <a:pt x="3" y="31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lose/>
                      <a:moveTo>
                        <a:pt x="5" y="30"/>
                      </a:move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0"/>
                        <a:pt x="5" y="30"/>
                        <a:pt x="5" y="30"/>
                      </a:cubicBezTo>
                      <a:close/>
                      <a:moveTo>
                        <a:pt x="5" y="39"/>
                      </a:moveTo>
                      <a:cubicBezTo>
                        <a:pt x="5" y="40"/>
                        <a:pt x="4" y="40"/>
                        <a:pt x="4" y="40"/>
                      </a:cubicBezTo>
                      <a:cubicBezTo>
                        <a:pt x="4" y="39"/>
                        <a:pt x="5" y="39"/>
                        <a:pt x="5" y="39"/>
                      </a:cubicBezTo>
                      <a:close/>
                      <a:moveTo>
                        <a:pt x="4" y="40"/>
                      </a:moveTo>
                      <a:cubicBezTo>
                        <a:pt x="4" y="41"/>
                        <a:pt x="4" y="41"/>
                        <a:pt x="3" y="41"/>
                      </a:cubicBezTo>
                      <a:cubicBezTo>
                        <a:pt x="3" y="41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4" y="40"/>
                        <a:pt x="3" y="41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2" y="41"/>
                        <a:pt x="2" y="41"/>
                      </a:cubicBezTo>
                      <a:cubicBezTo>
                        <a:pt x="2" y="41"/>
                        <a:pt x="3" y="41"/>
                        <a:pt x="3" y="41"/>
                      </a:cubicBezTo>
                      <a:cubicBezTo>
                        <a:pt x="3" y="41"/>
                        <a:pt x="3" y="41"/>
                        <a:pt x="3" y="41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3" y="22"/>
                      </a:cubicBezTo>
                      <a:cubicBezTo>
                        <a:pt x="3" y="22"/>
                        <a:pt x="3" y="22"/>
                        <a:pt x="2" y="23"/>
                      </a:cubicBezTo>
                      <a:cubicBezTo>
                        <a:pt x="2" y="22"/>
                        <a:pt x="2" y="23"/>
                        <a:pt x="2" y="22"/>
                      </a:cubicBezTo>
                      <a:close/>
                      <a:moveTo>
                        <a:pt x="4" y="23"/>
                      </a:moveTo>
                      <a:cubicBezTo>
                        <a:pt x="4" y="23"/>
                        <a:pt x="3" y="23"/>
                        <a:pt x="3" y="23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5" y="22"/>
                        <a:pt x="5" y="22"/>
                        <a:pt x="5" y="23"/>
                      </a:cubicBezTo>
                      <a:cubicBezTo>
                        <a:pt x="5" y="23"/>
                        <a:pt x="5" y="23"/>
                        <a:pt x="5" y="24"/>
                      </a:cubicBezTo>
                      <a:cubicBezTo>
                        <a:pt x="4" y="24"/>
                        <a:pt x="5" y="23"/>
                        <a:pt x="4" y="23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3"/>
                        <a:pt x="3" y="24"/>
                        <a:pt x="4" y="23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lose/>
                      <a:moveTo>
                        <a:pt x="3" y="19"/>
                      </a:move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20"/>
                      </a:cubicBezTo>
                      <a:cubicBezTo>
                        <a:pt x="3" y="20"/>
                        <a:pt x="3" y="20"/>
                        <a:pt x="3" y="19"/>
                      </a:cubicBezTo>
                      <a:close/>
                      <a:moveTo>
                        <a:pt x="4" y="16"/>
                      </a:move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6"/>
                        <a:pt x="4" y="16"/>
                        <a:pt x="4" y="16"/>
                      </a:cubicBezTo>
                      <a:close/>
                      <a:moveTo>
                        <a:pt x="5" y="16"/>
                      </a:move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7"/>
                        <a:pt x="4" y="15"/>
                        <a:pt x="5" y="16"/>
                      </a:cubicBezTo>
                      <a:close/>
                      <a:moveTo>
                        <a:pt x="5" y="20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  <a:moveTo>
                        <a:pt x="6" y="15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lose/>
                      <a:moveTo>
                        <a:pt x="6" y="45"/>
                      </a:moveTo>
                      <a:cubicBezTo>
                        <a:pt x="6" y="45"/>
                        <a:pt x="7" y="45"/>
                        <a:pt x="7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lose/>
                      <a:moveTo>
                        <a:pt x="7" y="17"/>
                      </a:moveTo>
                      <a:cubicBezTo>
                        <a:pt x="7" y="18"/>
                        <a:pt x="7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7" y="39"/>
                      </a:move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39"/>
                        <a:pt x="7" y="39"/>
                        <a:pt x="7" y="40"/>
                      </a:cubicBezTo>
                      <a:cubicBezTo>
                        <a:pt x="7" y="40"/>
                        <a:pt x="7" y="40"/>
                        <a:pt x="6" y="40"/>
                      </a:cubicBezTo>
                      <a:cubicBezTo>
                        <a:pt x="6" y="40"/>
                        <a:pt x="7" y="40"/>
                        <a:pt x="7" y="39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0" y="42"/>
                        <a:pt x="9" y="41"/>
                      </a:cubicBezTo>
                      <a:cubicBezTo>
                        <a:pt x="9" y="41"/>
                        <a:pt x="10" y="41"/>
                        <a:pt x="10" y="41"/>
                      </a:cubicBezTo>
                      <a:close/>
                      <a:moveTo>
                        <a:pt x="9" y="23"/>
                      </a:moveTo>
                      <a:cubicBezTo>
                        <a:pt x="9" y="23"/>
                        <a:pt x="9" y="23"/>
                        <a:pt x="10" y="23"/>
                      </a:cubicBezTo>
                      <a:cubicBezTo>
                        <a:pt x="10" y="23"/>
                        <a:pt x="10" y="23"/>
                        <a:pt x="9" y="23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3"/>
                        <a:pt x="10" y="33"/>
                        <a:pt x="9" y="34"/>
                      </a:cubicBezTo>
                      <a:close/>
                      <a:moveTo>
                        <a:pt x="9" y="43"/>
                      </a:moveTo>
                      <a:cubicBezTo>
                        <a:pt x="8" y="43"/>
                        <a:pt x="8" y="44"/>
                        <a:pt x="8" y="43"/>
                      </a:cubicBezTo>
                      <a:cubicBezTo>
                        <a:pt x="8" y="43"/>
                        <a:pt x="9" y="43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lose/>
                      <a:moveTo>
                        <a:pt x="8" y="20"/>
                      </a:move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8" y="21"/>
                        <a:pt x="8" y="21"/>
                        <a:pt x="8" y="20"/>
                      </a:cubicBezTo>
                      <a:close/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lose/>
                      <a:moveTo>
                        <a:pt x="8" y="22"/>
                      </a:moveTo>
                      <a:cubicBezTo>
                        <a:pt x="7" y="23"/>
                        <a:pt x="7" y="24"/>
                        <a:pt x="7" y="24"/>
                      </a:cubicBezTo>
                      <a:cubicBezTo>
                        <a:pt x="7" y="23"/>
                        <a:pt x="7" y="23"/>
                        <a:pt x="7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lose/>
                      <a:moveTo>
                        <a:pt x="7" y="18"/>
                      </a:moveTo>
                      <a:cubicBezTo>
                        <a:pt x="7" y="18"/>
                        <a:pt x="7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lose/>
                      <a:moveTo>
                        <a:pt x="8" y="13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lose/>
                      <a:moveTo>
                        <a:pt x="8" y="16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6"/>
                        <a:pt x="8" y="16"/>
                      </a:cubicBezTo>
                      <a:close/>
                      <a:moveTo>
                        <a:pt x="10" y="11"/>
                      </a:move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1"/>
                      </a:cubicBezTo>
                      <a:cubicBezTo>
                        <a:pt x="9" y="11"/>
                        <a:pt x="9" y="12"/>
                        <a:pt x="10" y="11"/>
                      </a:cubicBezTo>
                      <a:close/>
                      <a:moveTo>
                        <a:pt x="10" y="13"/>
                      </a:moveTo>
                      <a:cubicBezTo>
                        <a:pt x="10" y="14"/>
                        <a:pt x="10" y="13"/>
                        <a:pt x="9" y="14"/>
                      </a:cubicBezTo>
                      <a:cubicBezTo>
                        <a:pt x="9" y="13"/>
                        <a:pt x="9" y="13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lose/>
                      <a:moveTo>
                        <a:pt x="13" y="18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3" y="19"/>
                        <a:pt x="13" y="20"/>
                        <a:pt x="13" y="20"/>
                      </a:cubicBezTo>
                      <a:cubicBezTo>
                        <a:pt x="12" y="21"/>
                        <a:pt x="13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18"/>
                        <a:pt x="12" y="16"/>
                        <a:pt x="11" y="15"/>
                      </a:cubicBezTo>
                      <a:cubicBezTo>
                        <a:pt x="11" y="16"/>
                        <a:pt x="10" y="17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8"/>
                        <a:pt x="12" y="17"/>
                        <a:pt x="12" y="18"/>
                      </a:cubicBezTo>
                      <a:cubicBezTo>
                        <a:pt x="12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0" y="18"/>
                        <a:pt x="10" y="19"/>
                      </a:cubicBezTo>
                      <a:cubicBezTo>
                        <a:pt x="10" y="19"/>
                        <a:pt x="10" y="18"/>
                        <a:pt x="10" y="18"/>
                      </a:cubicBezTo>
                      <a:cubicBezTo>
                        <a:pt x="9" y="19"/>
                        <a:pt x="9" y="19"/>
                        <a:pt x="9" y="20"/>
                      </a:cubicBezTo>
                      <a:cubicBezTo>
                        <a:pt x="10" y="19"/>
                        <a:pt x="10" y="20"/>
                        <a:pt x="10" y="20"/>
                      </a:cubicBezTo>
                      <a:cubicBezTo>
                        <a:pt x="10" y="20"/>
                        <a:pt x="9" y="20"/>
                        <a:pt x="9" y="20"/>
                      </a:cubicBezTo>
                      <a:cubicBezTo>
                        <a:pt x="9" y="19"/>
                        <a:pt x="8" y="19"/>
                        <a:pt x="8" y="19"/>
                      </a:cubicBezTo>
                      <a:cubicBezTo>
                        <a:pt x="8" y="20"/>
                        <a:pt x="8" y="21"/>
                        <a:pt x="7" y="20"/>
                      </a:cubicBezTo>
                      <a:cubicBezTo>
                        <a:pt x="7" y="20"/>
                        <a:pt x="8" y="20"/>
                        <a:pt x="8" y="19"/>
                      </a:cubicBezTo>
                      <a:cubicBezTo>
                        <a:pt x="8" y="19"/>
                        <a:pt x="7" y="20"/>
                        <a:pt x="7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9" y="16"/>
                        <a:pt x="10" y="16"/>
                        <a:pt x="10" y="16"/>
                      </a:cubicBezTo>
                      <a:cubicBezTo>
                        <a:pt x="9" y="15"/>
                        <a:pt x="9" y="15"/>
                        <a:pt x="9" y="16"/>
                      </a:cubicBezTo>
                      <a:cubicBezTo>
                        <a:pt x="9" y="15"/>
                        <a:pt x="9" y="15"/>
                        <a:pt x="9" y="14"/>
                      </a:cubicBezTo>
                      <a:cubicBezTo>
                        <a:pt x="9" y="14"/>
                        <a:pt x="10" y="14"/>
                        <a:pt x="10" y="14"/>
                      </a:cubicBezTo>
                      <a:cubicBezTo>
                        <a:pt x="10" y="13"/>
                        <a:pt x="10" y="13"/>
                        <a:pt x="11" y="12"/>
                      </a:cubicBezTo>
                      <a:cubicBezTo>
                        <a:pt x="11" y="12"/>
                        <a:pt x="11" y="13"/>
                        <a:pt x="11" y="14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2"/>
                        <a:pt x="12" y="13"/>
                        <a:pt x="11" y="13"/>
                      </a:cubicBezTo>
                      <a:cubicBezTo>
                        <a:pt x="11" y="12"/>
                        <a:pt x="12" y="12"/>
                        <a:pt x="12" y="11"/>
                      </a:cubicBezTo>
                      <a:cubicBezTo>
                        <a:pt x="12" y="11"/>
                        <a:pt x="11" y="12"/>
                        <a:pt x="11" y="11"/>
                      </a:cubicBezTo>
                      <a:cubicBezTo>
                        <a:pt x="12" y="11"/>
                        <a:pt x="12" y="11"/>
                        <a:pt x="12" y="10"/>
                      </a:cubicBezTo>
                      <a:cubicBezTo>
                        <a:pt x="12" y="11"/>
                        <a:pt x="13" y="12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4"/>
                        <a:pt x="13" y="15"/>
                        <a:pt x="13" y="16"/>
                      </a:cubicBezTo>
                      <a:cubicBezTo>
                        <a:pt x="14" y="16"/>
                        <a:pt x="13" y="18"/>
                        <a:pt x="13" y="18"/>
                      </a:cubicBezTo>
                      <a:close/>
                      <a:moveTo>
                        <a:pt x="11" y="20"/>
                      </a:move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1" y="20"/>
                        <a:pt x="11" y="20"/>
                      </a:cubicBezTo>
                      <a:close/>
                      <a:moveTo>
                        <a:pt x="12" y="21"/>
                      </a:move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lose/>
                      <a:moveTo>
                        <a:pt x="11" y="22"/>
                      </a:moveTo>
                      <a:cubicBezTo>
                        <a:pt x="11" y="23"/>
                        <a:pt x="10" y="23"/>
                        <a:pt x="10" y="23"/>
                      </a:cubicBezTo>
                      <a:cubicBezTo>
                        <a:pt x="10" y="23"/>
                        <a:pt x="11" y="23"/>
                        <a:pt x="11" y="22"/>
                      </a:cubicBezTo>
                      <a:close/>
                      <a:moveTo>
                        <a:pt x="15" y="17"/>
                      </a:move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6"/>
                        <a:pt x="15" y="17"/>
                        <a:pt x="15" y="17"/>
                      </a:cubicBezTo>
                      <a:close/>
                      <a:moveTo>
                        <a:pt x="14" y="15"/>
                      </a:move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5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lose/>
                      <a:moveTo>
                        <a:pt x="17" y="10"/>
                      </a:moveTo>
                      <a:cubicBezTo>
                        <a:pt x="17" y="11"/>
                        <a:pt x="17" y="11"/>
                        <a:pt x="17" y="12"/>
                      </a:cubicBezTo>
                      <a:cubicBezTo>
                        <a:pt x="17" y="13"/>
                        <a:pt x="17" y="12"/>
                        <a:pt x="16" y="12"/>
                      </a:cubicBezTo>
                      <a:cubicBezTo>
                        <a:pt x="16" y="12"/>
                        <a:pt x="16" y="12"/>
                        <a:pt x="15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1"/>
                        <a:pt x="15" y="12"/>
                        <a:pt x="15" y="12"/>
                      </a:cubicBezTo>
                      <a:cubicBezTo>
                        <a:pt x="16" y="11"/>
                        <a:pt x="17" y="12"/>
                        <a:pt x="17" y="11"/>
                      </a:cubicBezTo>
                      <a:cubicBezTo>
                        <a:pt x="16" y="11"/>
                        <a:pt x="16" y="10"/>
                        <a:pt x="16" y="9"/>
                      </a:cubicBezTo>
                      <a:cubicBezTo>
                        <a:pt x="17" y="9"/>
                        <a:pt x="17" y="10"/>
                        <a:pt x="17" y="10"/>
                      </a:cubicBezTo>
                      <a:close/>
                      <a:moveTo>
                        <a:pt x="17" y="17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7" y="17"/>
                        <a:pt x="17" y="17"/>
                      </a:cubicBezTo>
                      <a:close/>
                      <a:moveTo>
                        <a:pt x="15" y="15"/>
                      </a:moveTo>
                      <a:cubicBezTo>
                        <a:pt x="16" y="14"/>
                        <a:pt x="17" y="14"/>
                        <a:pt x="17" y="16"/>
                      </a:cubicBezTo>
                      <a:cubicBezTo>
                        <a:pt x="17" y="16"/>
                        <a:pt x="17" y="16"/>
                        <a:pt x="16" y="16"/>
                      </a:cubicBezTo>
                      <a:cubicBezTo>
                        <a:pt x="16" y="16"/>
                        <a:pt x="16" y="16"/>
                        <a:pt x="15" y="15"/>
                      </a:cubicBezTo>
                      <a:close/>
                      <a:moveTo>
                        <a:pt x="16" y="12"/>
                      </a:moveTo>
                      <a:cubicBezTo>
                        <a:pt x="17" y="12"/>
                        <a:pt x="16" y="14"/>
                        <a:pt x="17" y="14"/>
                      </a:cubicBezTo>
                      <a:cubicBezTo>
                        <a:pt x="16" y="14"/>
                        <a:pt x="16" y="13"/>
                        <a:pt x="16" y="12"/>
                      </a:cubicBezTo>
                      <a:close/>
                      <a:moveTo>
                        <a:pt x="18" y="14"/>
                      </a:moveTo>
                      <a:cubicBezTo>
                        <a:pt x="18" y="14"/>
                        <a:pt x="18" y="14"/>
                        <a:pt x="18" y="15"/>
                      </a:cubicBezTo>
                      <a:cubicBezTo>
                        <a:pt x="17" y="15"/>
                        <a:pt x="17" y="14"/>
                        <a:pt x="18" y="14"/>
                      </a:cubicBezTo>
                      <a:close/>
                      <a:moveTo>
                        <a:pt x="18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9" y="8"/>
                      </a:moveTo>
                      <a:cubicBezTo>
                        <a:pt x="19" y="8"/>
                        <a:pt x="19" y="8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8"/>
                        <a:pt x="19" y="8"/>
                        <a:pt x="19" y="8"/>
                      </a:cubicBezTo>
                      <a:close/>
                      <a:moveTo>
                        <a:pt x="20" y="13"/>
                      </a:moveTo>
                      <a:cubicBezTo>
                        <a:pt x="19" y="14"/>
                        <a:pt x="19" y="14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4"/>
                        <a:pt x="18" y="12"/>
                        <a:pt x="17" y="13"/>
                      </a:cubicBezTo>
                      <a:cubicBezTo>
                        <a:pt x="18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3"/>
                        <a:pt x="19" y="13"/>
                        <a:pt x="20" y="13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4"/>
                        <a:pt x="19" y="14"/>
                      </a:cubicBez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0" y="14"/>
                        <a:pt x="20" y="14"/>
                      </a:cubicBezTo>
                      <a:close/>
                      <a:moveTo>
                        <a:pt x="22" y="12"/>
                      </a:moveTo>
                      <a:cubicBezTo>
                        <a:pt x="22" y="12"/>
                        <a:pt x="22" y="12"/>
                        <a:pt x="22" y="13"/>
                      </a:cubicBezTo>
                      <a:cubicBezTo>
                        <a:pt x="22" y="12"/>
                        <a:pt x="22" y="12"/>
                        <a:pt x="22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lose/>
                      <a:moveTo>
                        <a:pt x="23" y="14"/>
                      </a:moveTo>
                      <a:cubicBezTo>
                        <a:pt x="23" y="14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2" y="15"/>
                      </a:cubicBezTo>
                      <a:cubicBezTo>
                        <a:pt x="22" y="14"/>
                        <a:pt x="23" y="14"/>
                        <a:pt x="23" y="14"/>
                      </a:cubicBezTo>
                      <a:close/>
                      <a:moveTo>
                        <a:pt x="23" y="11"/>
                      </a:move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0"/>
                        <a:pt x="24" y="11"/>
                        <a:pt x="23" y="11"/>
                      </a:cubicBezTo>
                      <a:close/>
                      <a:moveTo>
                        <a:pt x="24" y="13"/>
                      </a:moveTo>
                      <a:cubicBezTo>
                        <a:pt x="24" y="13"/>
                        <a:pt x="24" y="13"/>
                        <a:pt x="24" y="14"/>
                      </a:cubicBezTo>
                      <a:cubicBezTo>
                        <a:pt x="23" y="14"/>
                        <a:pt x="23" y="13"/>
                        <a:pt x="23" y="13"/>
                      </a:cubicBezTo>
                      <a:cubicBezTo>
                        <a:pt x="24" y="12"/>
                        <a:pt x="24" y="13"/>
                        <a:pt x="24" y="13"/>
                      </a:cubicBezTo>
                      <a:close/>
                      <a:moveTo>
                        <a:pt x="24" y="16"/>
                      </a:moveTo>
                      <a:cubicBezTo>
                        <a:pt x="24" y="16"/>
                        <a:pt x="25" y="16"/>
                        <a:pt x="25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lose/>
                      <a:moveTo>
                        <a:pt x="25" y="9"/>
                      </a:moveTo>
                      <a:cubicBezTo>
                        <a:pt x="25" y="9"/>
                        <a:pt x="24" y="9"/>
                        <a:pt x="24" y="8"/>
                      </a:cubicBezTo>
                      <a:cubicBezTo>
                        <a:pt x="25" y="8"/>
                        <a:pt x="26" y="9"/>
                        <a:pt x="25" y="9"/>
                      </a:cubicBezTo>
                      <a:close/>
                      <a:moveTo>
                        <a:pt x="26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2"/>
                        <a:pt x="25" y="12"/>
                        <a:pt x="25" y="11"/>
                      </a:cubicBezTo>
                      <a:cubicBezTo>
                        <a:pt x="25" y="12"/>
                        <a:pt x="25" y="12"/>
                        <a:pt x="26" y="12"/>
                      </a:cubicBezTo>
                      <a:close/>
                      <a:moveTo>
                        <a:pt x="25" y="16"/>
                      </a:move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5"/>
                        <a:pt x="25" y="15"/>
                        <a:pt x="25" y="16"/>
                      </a:cubicBezTo>
                      <a:close/>
                      <a:moveTo>
                        <a:pt x="28" y="5"/>
                      </a:move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5"/>
                        <a:pt x="28" y="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29" y="7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9"/>
                        <a:pt x="29" y="9"/>
                      </a:cubicBezTo>
                      <a:cubicBezTo>
                        <a:pt x="28" y="10"/>
                        <a:pt x="29" y="10"/>
                        <a:pt x="29" y="11"/>
                      </a:cubicBezTo>
                      <a:cubicBezTo>
                        <a:pt x="28" y="11"/>
                        <a:pt x="28" y="10"/>
                        <a:pt x="28" y="11"/>
                      </a:cubicBezTo>
                      <a:cubicBezTo>
                        <a:pt x="27" y="11"/>
                        <a:pt x="27" y="9"/>
                        <a:pt x="27" y="10"/>
                      </a:cubicBezTo>
                      <a:cubicBezTo>
                        <a:pt x="26" y="10"/>
                        <a:pt x="27" y="11"/>
                        <a:pt x="27" y="11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6" y="13"/>
                        <a:pt x="26" y="12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9"/>
                        <a:pt x="26" y="9"/>
                        <a:pt x="26" y="8"/>
                      </a:cubicBezTo>
                      <a:cubicBezTo>
                        <a:pt x="26" y="8"/>
                        <a:pt x="26" y="7"/>
                        <a:pt x="27" y="7"/>
                      </a:cubicBezTo>
                      <a:cubicBezTo>
                        <a:pt x="27" y="7"/>
                        <a:pt x="27" y="7"/>
                        <a:pt x="28" y="7"/>
                      </a:cubicBezTo>
                      <a:cubicBezTo>
                        <a:pt x="28" y="7"/>
                        <a:pt x="28" y="6"/>
                        <a:pt x="28" y="6"/>
                      </a:cubicBezTo>
                      <a:cubicBezTo>
                        <a:pt x="27" y="7"/>
                        <a:pt x="26" y="6"/>
                        <a:pt x="26" y="7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6" y="5"/>
                        <a:pt x="26" y="4"/>
                        <a:pt x="27" y="4"/>
                      </a:cubicBezTo>
                      <a:cubicBezTo>
                        <a:pt x="27" y="5"/>
                        <a:pt x="26" y="5"/>
                        <a:pt x="26" y="5"/>
                      </a:cubicBezTo>
                      <a:cubicBezTo>
                        <a:pt x="27" y="5"/>
                        <a:pt x="27" y="6"/>
                        <a:pt x="28" y="6"/>
                      </a:cubicBezTo>
                      <a:cubicBezTo>
                        <a:pt x="28" y="5"/>
                        <a:pt x="28" y="6"/>
                        <a:pt x="28" y="5"/>
                      </a:cubicBezTo>
                      <a:cubicBezTo>
                        <a:pt x="28" y="5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5"/>
                      </a:cubicBezTo>
                      <a:cubicBezTo>
                        <a:pt x="28" y="5"/>
                        <a:pt x="28" y="5"/>
                        <a:pt x="29" y="5"/>
                      </a:cubicBezTo>
                      <a:cubicBezTo>
                        <a:pt x="29" y="5"/>
                        <a:pt x="28" y="5"/>
                        <a:pt x="28" y="6"/>
                      </a:cubicBezTo>
                      <a:cubicBezTo>
                        <a:pt x="29" y="6"/>
                        <a:pt x="29" y="5"/>
                        <a:pt x="29" y="5"/>
                      </a:cubicBezTo>
                      <a:cubicBezTo>
                        <a:pt x="29" y="6"/>
                        <a:pt x="29" y="7"/>
                        <a:pt x="30" y="6"/>
                      </a:cubicBezTo>
                      <a:close/>
                      <a:moveTo>
                        <a:pt x="28" y="34"/>
                      </a:moveTo>
                      <a:cubicBezTo>
                        <a:pt x="29" y="34"/>
                        <a:pt x="28" y="35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lose/>
                      <a:moveTo>
                        <a:pt x="28" y="32"/>
                      </a:moveTo>
                      <a:cubicBezTo>
                        <a:pt x="28" y="32"/>
                        <a:pt x="29" y="31"/>
                        <a:pt x="29" y="31"/>
                      </a:cubicBezTo>
                      <a:cubicBezTo>
                        <a:pt x="29" y="32"/>
                        <a:pt x="28" y="32"/>
                        <a:pt x="28" y="32"/>
                      </a:cubicBezTo>
                      <a:close/>
                      <a:moveTo>
                        <a:pt x="27" y="15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3"/>
                        <a:pt x="28" y="12"/>
                        <a:pt x="29" y="12"/>
                      </a:cubicBezTo>
                      <a:cubicBezTo>
                        <a:pt x="29" y="12"/>
                        <a:pt x="29" y="13"/>
                        <a:pt x="29" y="13"/>
                      </a:cubicBezTo>
                      <a:cubicBezTo>
                        <a:pt x="29" y="13"/>
                        <a:pt x="29" y="12"/>
                        <a:pt x="30" y="12"/>
                      </a:cubicBezTo>
                      <a:cubicBezTo>
                        <a:pt x="30" y="13"/>
                        <a:pt x="29" y="13"/>
                        <a:pt x="29" y="14"/>
                      </a:cubicBezTo>
                      <a:cubicBezTo>
                        <a:pt x="28" y="14"/>
                        <a:pt x="28" y="14"/>
                        <a:pt x="27" y="15"/>
                      </a:cubicBezTo>
                      <a:close/>
                      <a:moveTo>
                        <a:pt x="29" y="10"/>
                      </a:moveTo>
                      <a:cubicBezTo>
                        <a:pt x="30" y="9"/>
                        <a:pt x="30" y="10"/>
                        <a:pt x="30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lose/>
                      <a:moveTo>
                        <a:pt x="28" y="13"/>
                      </a:moveTo>
                      <a:cubicBezTo>
                        <a:pt x="28" y="13"/>
                        <a:pt x="28" y="13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28" y="13"/>
                        <a:pt x="28" y="13"/>
                      </a:cubicBezTo>
                      <a:close/>
                      <a:moveTo>
                        <a:pt x="27" y="16"/>
                      </a:moveTo>
                      <a:cubicBezTo>
                        <a:pt x="27" y="16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6"/>
                        <a:pt x="27" y="16"/>
                      </a:cubicBezTo>
                      <a:close/>
                      <a:moveTo>
                        <a:pt x="27" y="34"/>
                      </a:moveTo>
                      <a:cubicBezTo>
                        <a:pt x="27" y="33"/>
                        <a:pt x="28" y="33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lose/>
                      <a:moveTo>
                        <a:pt x="27" y="15"/>
                      </a:moveTo>
                      <a:cubicBezTo>
                        <a:pt x="27" y="15"/>
                        <a:pt x="26" y="15"/>
                        <a:pt x="26" y="15"/>
                      </a:cubicBezTo>
                      <a:cubicBezTo>
                        <a:pt x="26" y="14"/>
                        <a:pt x="27" y="14"/>
                        <a:pt x="27" y="15"/>
                      </a:cubicBezTo>
                      <a:close/>
                      <a:moveTo>
                        <a:pt x="27" y="37"/>
                      </a:move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7"/>
                      </a:cubicBezTo>
                      <a:close/>
                      <a:moveTo>
                        <a:pt x="30" y="10"/>
                      </a:move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30" y="9"/>
                        <a:pt x="30" y="9"/>
                        <a:pt x="30" y="10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0"/>
                        <a:pt x="31" y="10"/>
                        <a:pt x="30" y="11"/>
                      </a:cubicBezTo>
                      <a:close/>
                      <a:moveTo>
                        <a:pt x="32" y="12"/>
                      </a:move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2" y="12"/>
                        <a:pt x="32" y="12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lose/>
                      <a:moveTo>
                        <a:pt x="32" y="23"/>
                      </a:moveTo>
                      <a:cubicBezTo>
                        <a:pt x="32" y="23"/>
                        <a:pt x="32" y="22"/>
                        <a:pt x="32" y="22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2" y="23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2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3" y="31"/>
                        <a:pt x="33" y="30"/>
                      </a:cubicBezTo>
                      <a:cubicBezTo>
                        <a:pt x="34" y="30"/>
                        <a:pt x="34" y="30"/>
                        <a:pt x="34" y="29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4" y="31"/>
                        <a:pt x="34" y="32"/>
                        <a:pt x="33" y="32"/>
                      </a:cubicBezTo>
                      <a:cubicBezTo>
                        <a:pt x="33" y="32"/>
                        <a:pt x="33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2"/>
                        <a:pt x="33" y="32"/>
                        <a:pt x="33" y="31"/>
                      </a:cubicBezTo>
                      <a:close/>
                      <a:moveTo>
                        <a:pt x="33" y="30"/>
                      </a:moveTo>
                      <a:cubicBezTo>
                        <a:pt x="33" y="29"/>
                        <a:pt x="33" y="29"/>
                        <a:pt x="33" y="28"/>
                      </a:cubicBezTo>
                      <a:cubicBezTo>
                        <a:pt x="33" y="28"/>
                        <a:pt x="34" y="28"/>
                        <a:pt x="34" y="28"/>
                      </a:cubicBezTo>
                      <a:cubicBezTo>
                        <a:pt x="34" y="29"/>
                        <a:pt x="34" y="29"/>
                        <a:pt x="33" y="30"/>
                      </a:cubicBezTo>
                      <a:close/>
                      <a:moveTo>
                        <a:pt x="33" y="33"/>
                      </a:moveTo>
                      <a:cubicBezTo>
                        <a:pt x="33" y="33"/>
                        <a:pt x="33" y="33"/>
                        <a:pt x="32" y="33"/>
                      </a:cubicBezTo>
                      <a:cubicBezTo>
                        <a:pt x="32" y="33"/>
                        <a:pt x="32" y="33"/>
                        <a:pt x="33" y="32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2" y="30"/>
                        <a:pt x="33" y="30"/>
                      </a:cubicBezTo>
                      <a:cubicBezTo>
                        <a:pt x="33" y="31"/>
                        <a:pt x="33" y="31"/>
                        <a:pt x="32" y="31"/>
                      </a:cubicBezTo>
                      <a:close/>
                      <a:moveTo>
                        <a:pt x="32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1"/>
                        <a:pt x="33" y="31"/>
                        <a:pt x="32" y="32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20"/>
                        <a:pt x="33" y="20"/>
                      </a:cubicBezTo>
                      <a:cubicBezTo>
                        <a:pt x="32" y="20"/>
                        <a:pt x="32" y="19"/>
                        <a:pt x="33" y="19"/>
                      </a:cubicBezTo>
                      <a:close/>
                      <a:moveTo>
                        <a:pt x="33" y="23"/>
                      </a:moveTo>
                      <a:cubicBezTo>
                        <a:pt x="33" y="24"/>
                        <a:pt x="33" y="24"/>
                        <a:pt x="33" y="25"/>
                      </a:cubicBezTo>
                      <a:cubicBezTo>
                        <a:pt x="33" y="25"/>
                        <a:pt x="33" y="25"/>
                        <a:pt x="32" y="25"/>
                      </a:cubicBezTo>
                      <a:cubicBezTo>
                        <a:pt x="32" y="24"/>
                        <a:pt x="32" y="24"/>
                        <a:pt x="33" y="23"/>
                      </a:cubicBezTo>
                      <a:close/>
                      <a:moveTo>
                        <a:pt x="33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lose/>
                      <a:moveTo>
                        <a:pt x="33" y="25"/>
                      </a:move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5" y="25"/>
                      </a:cubicBezTo>
                      <a:cubicBezTo>
                        <a:pt x="35" y="26"/>
                        <a:pt x="35" y="26"/>
                        <a:pt x="34" y="26"/>
                      </a:cubicBezTo>
                      <a:cubicBezTo>
                        <a:pt x="34" y="26"/>
                        <a:pt x="34" y="25"/>
                        <a:pt x="33" y="25"/>
                      </a:cubicBezTo>
                      <a:close/>
                      <a:moveTo>
                        <a:pt x="34" y="20"/>
                      </a:move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1"/>
                        <a:pt x="33" y="21"/>
                        <a:pt x="34" y="20"/>
                      </a:cubicBezTo>
                      <a:close/>
                      <a:moveTo>
                        <a:pt x="34" y="17"/>
                      </a:move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4" y="18"/>
                        <a:pt x="34" y="17"/>
                        <a:pt x="34" y="17"/>
                      </a:cubicBezTo>
                      <a:close/>
                      <a:moveTo>
                        <a:pt x="34" y="14"/>
                      </a:moveTo>
                      <a:cubicBezTo>
                        <a:pt x="34" y="14"/>
                        <a:pt x="33" y="14"/>
                        <a:pt x="34" y="14"/>
                      </a:cubicBezTo>
                      <a:cubicBezTo>
                        <a:pt x="34" y="13"/>
                        <a:pt x="34" y="14"/>
                        <a:pt x="34" y="14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3" y="17"/>
                        <a:pt x="33" y="16"/>
                      </a:cubicBezTo>
                      <a:cubicBezTo>
                        <a:pt x="34" y="16"/>
                        <a:pt x="35" y="15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4" y="14"/>
                        <a:pt x="34" y="13"/>
                        <a:pt x="35" y="13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lose/>
                      <a:moveTo>
                        <a:pt x="36" y="12"/>
                      </a:moveTo>
                      <a:cubicBezTo>
                        <a:pt x="36" y="12"/>
                        <a:pt x="35" y="13"/>
                        <a:pt x="35" y="13"/>
                      </a:cubicBezTo>
                      <a:cubicBezTo>
                        <a:pt x="35" y="13"/>
                        <a:pt x="35" y="13"/>
                        <a:pt x="35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lose/>
                      <a:moveTo>
                        <a:pt x="36" y="14"/>
                      </a:moveTo>
                      <a:cubicBezTo>
                        <a:pt x="35" y="14"/>
                        <a:pt x="35" y="15"/>
                        <a:pt x="35" y="14"/>
                      </a:cubicBezTo>
                      <a:cubicBezTo>
                        <a:pt x="35" y="14"/>
                        <a:pt x="35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6" y="17"/>
                      </a:cubicBezTo>
                      <a:cubicBezTo>
                        <a:pt x="36" y="18"/>
                        <a:pt x="36" y="18"/>
                        <a:pt x="35" y="18"/>
                      </a:cubicBezTo>
                      <a:close/>
                      <a:moveTo>
                        <a:pt x="35" y="19"/>
                      </a:move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lose/>
                      <a:moveTo>
                        <a:pt x="34" y="29"/>
                      </a:moveTo>
                      <a:cubicBezTo>
                        <a:pt x="34" y="29"/>
                        <a:pt x="34" y="29"/>
                        <a:pt x="34" y="28"/>
                      </a:cubicBezTo>
                      <a:cubicBezTo>
                        <a:pt x="35" y="28"/>
                        <a:pt x="36" y="28"/>
                        <a:pt x="35" y="29"/>
                      </a:cubicBezTo>
                      <a:cubicBezTo>
                        <a:pt x="35" y="29"/>
                        <a:pt x="35" y="29"/>
                        <a:pt x="34" y="29"/>
                      </a:cubicBezTo>
                      <a:close/>
                      <a:moveTo>
                        <a:pt x="33" y="35"/>
                      </a:moveTo>
                      <a:cubicBezTo>
                        <a:pt x="33" y="34"/>
                        <a:pt x="34" y="33"/>
                        <a:pt x="34" y="33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35" y="32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5"/>
                        <a:pt x="34" y="34"/>
                        <a:pt x="34" y="35"/>
                      </a:cubicBezTo>
                      <a:cubicBezTo>
                        <a:pt x="34" y="35"/>
                        <a:pt x="34" y="36"/>
                        <a:pt x="33" y="3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36"/>
                      </a:moveTo>
                      <a:cubicBezTo>
                        <a:pt x="31" y="36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4"/>
                      </a:cubicBezTo>
                      <a:cubicBezTo>
                        <a:pt x="32" y="34"/>
                        <a:pt x="31" y="34"/>
                        <a:pt x="31" y="34"/>
                      </a:cubicBezTo>
                      <a:cubicBezTo>
                        <a:pt x="31" y="33"/>
                        <a:pt x="32" y="33"/>
                        <a:pt x="32" y="33"/>
                      </a:cubicBezTo>
                      <a:cubicBezTo>
                        <a:pt x="32" y="32"/>
                        <a:pt x="32" y="33"/>
                        <a:pt x="32" y="34"/>
                      </a:cubicBezTo>
                      <a:cubicBezTo>
                        <a:pt x="32" y="34"/>
                        <a:pt x="32" y="33"/>
                        <a:pt x="33" y="33"/>
                      </a:cubicBezTo>
                      <a:cubicBezTo>
                        <a:pt x="33" y="34"/>
                        <a:pt x="32" y="35"/>
                        <a:pt x="32" y="36"/>
                      </a:cubicBezTo>
                      <a:cubicBezTo>
                        <a:pt x="32" y="37"/>
                        <a:pt x="31" y="36"/>
                        <a:pt x="31" y="3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2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2" y="17"/>
                        <a:pt x="32" y="16"/>
                        <a:pt x="32" y="16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2" y="15"/>
                        <a:pt x="31" y="15"/>
                        <a:pt x="31" y="14"/>
                      </a:cubicBezTo>
                      <a:cubicBezTo>
                        <a:pt x="31" y="15"/>
                        <a:pt x="32" y="16"/>
                        <a:pt x="33" y="15"/>
                      </a:cubicBezTo>
                      <a:cubicBezTo>
                        <a:pt x="33" y="16"/>
                        <a:pt x="32" y="17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5"/>
                        <a:pt x="31" y="5"/>
                      </a:cubicBezTo>
                      <a:cubicBezTo>
                        <a:pt x="31" y="6"/>
                        <a:pt x="31" y="6"/>
                        <a:pt x="31" y="6"/>
                      </a:cubicBezTo>
                      <a:close/>
                      <a:moveTo>
                        <a:pt x="30" y="35"/>
                      </a:moveTo>
                      <a:cubicBezTo>
                        <a:pt x="30" y="35"/>
                        <a:pt x="29" y="36"/>
                        <a:pt x="29" y="36"/>
                      </a:cubicBezTo>
                      <a:cubicBezTo>
                        <a:pt x="29" y="36"/>
                        <a:pt x="29" y="35"/>
                        <a:pt x="29" y="36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9" y="35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3"/>
                        <a:pt x="29" y="33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0" y="34"/>
                        <a:pt x="30" y="34"/>
                        <a:pt x="31" y="34"/>
                      </a:cubicBezTo>
                      <a:cubicBezTo>
                        <a:pt x="31" y="34"/>
                        <a:pt x="30" y="35"/>
                        <a:pt x="30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lose/>
                      <a:moveTo>
                        <a:pt x="28" y="37"/>
                      </a:moveTo>
                      <a:cubicBezTo>
                        <a:pt x="28" y="36"/>
                        <a:pt x="29" y="37"/>
                        <a:pt x="29" y="37"/>
                      </a:cubicBezTo>
                      <a:cubicBezTo>
                        <a:pt x="30" y="36"/>
                        <a:pt x="30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8" y="38"/>
                        <a:pt x="28" y="38"/>
                      </a:cubicBezTo>
                      <a:cubicBezTo>
                        <a:pt x="28" y="38"/>
                        <a:pt x="28" y="37"/>
                        <a:pt x="28" y="37"/>
                      </a:cubicBezTo>
                      <a:close/>
                      <a:moveTo>
                        <a:pt x="28" y="35"/>
                      </a:moveTo>
                      <a:cubicBezTo>
                        <a:pt x="28" y="35"/>
                        <a:pt x="27" y="36"/>
                        <a:pt x="27" y="36"/>
                      </a:cubicBezTo>
                      <a:cubicBezTo>
                        <a:pt x="27" y="35"/>
                        <a:pt x="27" y="35"/>
                        <a:pt x="28" y="35"/>
                      </a:cubicBezTo>
                      <a:close/>
                      <a:moveTo>
                        <a:pt x="26" y="41"/>
                      </a:moveTo>
                      <a:cubicBezTo>
                        <a:pt x="27" y="40"/>
                        <a:pt x="27" y="40"/>
                        <a:pt x="28" y="40"/>
                      </a:cubicBezTo>
                      <a:cubicBezTo>
                        <a:pt x="27" y="40"/>
                        <a:pt x="27" y="40"/>
                        <a:pt x="26" y="41"/>
                      </a:cubicBezTo>
                      <a:close/>
                      <a:moveTo>
                        <a:pt x="26" y="37"/>
                      </a:moveTo>
                      <a:cubicBezTo>
                        <a:pt x="26" y="37"/>
                        <a:pt x="25" y="37"/>
                        <a:pt x="26" y="36"/>
                      </a:cubicBezTo>
                      <a:cubicBezTo>
                        <a:pt x="26" y="36"/>
                        <a:pt x="26" y="36"/>
                        <a:pt x="27" y="36"/>
                      </a:cubicBezTo>
                      <a:cubicBezTo>
                        <a:pt x="27" y="36"/>
                        <a:pt x="27" y="37"/>
                        <a:pt x="26" y="37"/>
                      </a:cubicBezTo>
                      <a:close/>
                      <a:moveTo>
                        <a:pt x="25" y="41"/>
                      </a:moveTo>
                      <a:cubicBezTo>
                        <a:pt x="25" y="40"/>
                        <a:pt x="26" y="40"/>
                        <a:pt x="26" y="41"/>
                      </a:cubicBezTo>
                      <a:cubicBezTo>
                        <a:pt x="26" y="41"/>
                        <a:pt x="25" y="41"/>
                        <a:pt x="25" y="41"/>
                      </a:cubicBezTo>
                      <a:close/>
                      <a:moveTo>
                        <a:pt x="25" y="35"/>
                      </a:moveTo>
                      <a:cubicBezTo>
                        <a:pt x="25" y="34"/>
                        <a:pt x="26" y="34"/>
                        <a:pt x="26" y="34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9"/>
                      </a:cubicBezTo>
                      <a:cubicBezTo>
                        <a:pt x="25" y="39"/>
                        <a:pt x="25" y="38"/>
                        <a:pt x="25" y="38"/>
                      </a:cubicBezTo>
                      <a:close/>
                      <a:moveTo>
                        <a:pt x="25" y="37"/>
                      </a:moveTo>
                      <a:cubicBezTo>
                        <a:pt x="25" y="36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lose/>
                      <a:moveTo>
                        <a:pt x="23" y="42"/>
                      </a:moveTo>
                      <a:cubicBezTo>
                        <a:pt x="24" y="41"/>
                        <a:pt x="24" y="41"/>
                        <a:pt x="24" y="42"/>
                      </a:cubicBezTo>
                      <a:cubicBezTo>
                        <a:pt x="24" y="42"/>
                        <a:pt x="23" y="42"/>
                        <a:pt x="23" y="42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lose/>
                      <a:moveTo>
                        <a:pt x="18" y="43"/>
                      </a:moveTo>
                      <a:cubicBezTo>
                        <a:pt x="18" y="43"/>
                        <a:pt x="18" y="42"/>
                        <a:pt x="18" y="4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8" y="42"/>
                        <a:pt x="18" y="43"/>
                        <a:pt x="18" y="43"/>
                      </a:cubicBezTo>
                      <a:close/>
                      <a:moveTo>
                        <a:pt x="16" y="25"/>
                      </a:move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5"/>
                      </a:cubicBezTo>
                      <a:close/>
                      <a:moveTo>
                        <a:pt x="16" y="42"/>
                      </a:move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lose/>
                      <a:moveTo>
                        <a:pt x="16" y="39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9"/>
                      </a:cubicBezTo>
                      <a:close/>
                      <a:moveTo>
                        <a:pt x="15" y="44"/>
                      </a:moveTo>
                      <a:cubicBezTo>
                        <a:pt x="16" y="44"/>
                        <a:pt x="16" y="43"/>
                        <a:pt x="16" y="43"/>
                      </a:cubicBezTo>
                      <a:cubicBezTo>
                        <a:pt x="16" y="44"/>
                        <a:pt x="15" y="44"/>
                        <a:pt x="15" y="44"/>
                      </a:cubicBezTo>
                      <a:close/>
                      <a:moveTo>
                        <a:pt x="15" y="45"/>
                      </a:moveTo>
                      <a:cubicBezTo>
                        <a:pt x="15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5" y="45"/>
                      </a:cubicBezTo>
                      <a:close/>
                      <a:moveTo>
                        <a:pt x="15" y="39"/>
                      </a:move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lose/>
                      <a:moveTo>
                        <a:pt x="12" y="36"/>
                      </a:moveTo>
                      <a:cubicBezTo>
                        <a:pt x="13" y="35"/>
                        <a:pt x="14" y="35"/>
                        <a:pt x="13" y="36"/>
                      </a:cubicBezTo>
                      <a:cubicBezTo>
                        <a:pt x="13" y="36"/>
                        <a:pt x="13" y="37"/>
                        <a:pt x="12" y="3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3" y="35"/>
                      </a:moveTo>
                      <a:cubicBezTo>
                        <a:pt x="13" y="35"/>
                        <a:pt x="13" y="35"/>
                        <a:pt x="12" y="36"/>
                      </a:cubicBezTo>
                      <a:cubicBezTo>
                        <a:pt x="13" y="35"/>
                        <a:pt x="12" y="35"/>
                        <a:pt x="12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lose/>
                      <a:moveTo>
                        <a:pt x="12" y="38"/>
                      </a:moveTo>
                      <a:cubicBezTo>
                        <a:pt x="12" y="38"/>
                        <a:pt x="12" y="38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lose/>
                      <a:moveTo>
                        <a:pt x="10" y="26"/>
                      </a:moveTo>
                      <a:cubicBezTo>
                        <a:pt x="11" y="25"/>
                        <a:pt x="10" y="26"/>
                        <a:pt x="10" y="25"/>
                      </a:cubicBezTo>
                      <a:cubicBezTo>
                        <a:pt x="10" y="24"/>
                        <a:pt x="11" y="25"/>
                        <a:pt x="11" y="25"/>
                      </a:cubicBezTo>
                      <a:cubicBezTo>
                        <a:pt x="11" y="23"/>
                        <a:pt x="13" y="23"/>
                        <a:pt x="13" y="21"/>
                      </a:cubicBezTo>
                      <a:cubicBezTo>
                        <a:pt x="13" y="21"/>
                        <a:pt x="13" y="22"/>
                        <a:pt x="14" y="21"/>
                      </a:cubicBezTo>
                      <a:cubicBezTo>
                        <a:pt x="15" y="20"/>
                        <a:pt x="17" y="19"/>
                        <a:pt x="18" y="18"/>
                      </a:cubicBezTo>
                      <a:cubicBezTo>
                        <a:pt x="18" y="17"/>
                        <a:pt x="18" y="18"/>
                        <a:pt x="18" y="17"/>
                      </a:cubicBezTo>
                      <a:cubicBezTo>
                        <a:pt x="18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8"/>
                      </a:cubicBezTo>
                      <a:cubicBezTo>
                        <a:pt x="20" y="18"/>
                        <a:pt x="21" y="17"/>
                        <a:pt x="21" y="17"/>
                      </a:cubicBezTo>
                      <a:cubicBezTo>
                        <a:pt x="23" y="18"/>
                        <a:pt x="26" y="17"/>
                        <a:pt x="27" y="19"/>
                      </a:cubicBezTo>
                      <a:cubicBezTo>
                        <a:pt x="26" y="19"/>
                        <a:pt x="24" y="20"/>
                        <a:pt x="24" y="21"/>
                      </a:cubicBezTo>
                      <a:cubicBezTo>
                        <a:pt x="23" y="20"/>
                        <a:pt x="21" y="21"/>
                        <a:pt x="20" y="23"/>
                      </a:cubicBezTo>
                      <a:cubicBezTo>
                        <a:pt x="20" y="22"/>
                        <a:pt x="20" y="22"/>
                        <a:pt x="19" y="22"/>
                      </a:cubicBezTo>
                      <a:cubicBezTo>
                        <a:pt x="19" y="25"/>
                        <a:pt x="19" y="27"/>
                        <a:pt x="19" y="30"/>
                      </a:cubicBezTo>
                      <a:cubicBezTo>
                        <a:pt x="19" y="32"/>
                        <a:pt x="19" y="35"/>
                        <a:pt x="19" y="38"/>
                      </a:cubicBezTo>
                      <a:cubicBezTo>
                        <a:pt x="19" y="38"/>
                        <a:pt x="20" y="38"/>
                        <a:pt x="20" y="38"/>
                      </a:cubicBezTo>
                      <a:cubicBezTo>
                        <a:pt x="18" y="40"/>
                        <a:pt x="21" y="41"/>
                        <a:pt x="22" y="39"/>
                      </a:cubicBezTo>
                      <a:cubicBezTo>
                        <a:pt x="23" y="38"/>
                        <a:pt x="23" y="37"/>
                        <a:pt x="24" y="37"/>
                      </a:cubicBezTo>
                      <a:cubicBezTo>
                        <a:pt x="24" y="39"/>
                        <a:pt x="22" y="41"/>
                        <a:pt x="20" y="42"/>
                      </a:cubicBezTo>
                      <a:cubicBezTo>
                        <a:pt x="20" y="42"/>
                        <a:pt x="18" y="42"/>
                        <a:pt x="18" y="41"/>
                      </a:cubicBezTo>
                      <a:cubicBezTo>
                        <a:pt x="17" y="39"/>
                        <a:pt x="18" y="36"/>
                        <a:pt x="18" y="34"/>
                      </a:cubicBezTo>
                      <a:cubicBezTo>
                        <a:pt x="18" y="33"/>
                        <a:pt x="18" y="33"/>
                        <a:pt x="18" y="32"/>
                      </a:cubicBezTo>
                      <a:cubicBezTo>
                        <a:pt x="18" y="32"/>
                        <a:pt x="18" y="31"/>
                        <a:pt x="18" y="30"/>
                      </a:cubicBezTo>
                      <a:cubicBezTo>
                        <a:pt x="18" y="28"/>
                        <a:pt x="18" y="26"/>
                        <a:pt x="18" y="24"/>
                      </a:cubicBezTo>
                      <a:cubicBezTo>
                        <a:pt x="18" y="24"/>
                        <a:pt x="18" y="23"/>
                        <a:pt x="18" y="23"/>
                      </a:cubicBezTo>
                      <a:cubicBezTo>
                        <a:pt x="17" y="23"/>
                        <a:pt x="17" y="24"/>
                        <a:pt x="17" y="24"/>
                      </a:cubicBezTo>
                      <a:cubicBezTo>
                        <a:pt x="16" y="24"/>
                        <a:pt x="15" y="23"/>
                        <a:pt x="14" y="24"/>
                      </a:cubicBezTo>
                      <a:cubicBezTo>
                        <a:pt x="14" y="25"/>
                        <a:pt x="14" y="25"/>
                        <a:pt x="13" y="26"/>
                      </a:cubicBezTo>
                      <a:cubicBezTo>
                        <a:pt x="13" y="25"/>
                        <a:pt x="11" y="25"/>
                        <a:pt x="10" y="26"/>
                      </a:cubicBezTo>
                      <a:close/>
                      <a:moveTo>
                        <a:pt x="23" y="34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lose/>
                      <a:moveTo>
                        <a:pt x="20" y="35"/>
                      </a:move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lose/>
                      <a:moveTo>
                        <a:pt x="10" y="42"/>
                      </a:move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3"/>
                        <a:pt x="10" y="42"/>
                        <a:pt x="10" y="42"/>
                      </a:cubicBezTo>
                      <a:close/>
                      <a:moveTo>
                        <a:pt x="9" y="47"/>
                      </a:move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lose/>
                      <a:moveTo>
                        <a:pt x="8" y="46"/>
                      </a:moveTo>
                      <a:cubicBezTo>
                        <a:pt x="8" y="46"/>
                        <a:pt x="8" y="45"/>
                        <a:pt x="8" y="45"/>
                      </a:cubicBezTo>
                      <a:cubicBezTo>
                        <a:pt x="8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8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10" y="44"/>
                        <a:pt x="10" y="43"/>
                      </a:cubicBezTo>
                      <a:cubicBezTo>
                        <a:pt x="10" y="43"/>
                        <a:pt x="10" y="43"/>
                        <a:pt x="11" y="44"/>
                      </a:cubicBez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6"/>
                        <a:pt x="10" y="45"/>
                        <a:pt x="10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7" y="45"/>
                      </a:moveTo>
                      <a:cubicBezTo>
                        <a:pt x="7" y="44"/>
                        <a:pt x="7" y="44"/>
                        <a:pt x="8" y="43"/>
                      </a:cubicBezTo>
                      <a:cubicBezTo>
                        <a:pt x="7" y="44"/>
                        <a:pt x="7" y="44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lose/>
                      <a:moveTo>
                        <a:pt x="6" y="48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7" y="45"/>
                        <a:pt x="6" y="47"/>
                        <a:pt x="6" y="48"/>
                      </a:cubicBezTo>
                      <a:close/>
                      <a:moveTo>
                        <a:pt x="5" y="38"/>
                      </a:move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lose/>
                      <a:moveTo>
                        <a:pt x="2" y="49"/>
                      </a:move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3" y="48"/>
                        <a:pt x="3" y="49"/>
                        <a:pt x="2" y="49"/>
                      </a:cubicBezTo>
                      <a:close/>
                      <a:moveTo>
                        <a:pt x="2" y="49"/>
                      </a:moveTo>
                      <a:cubicBezTo>
                        <a:pt x="2" y="49"/>
                        <a:pt x="2" y="50"/>
                        <a:pt x="2" y="50"/>
                      </a:cubicBezTo>
                      <a:cubicBezTo>
                        <a:pt x="2" y="50"/>
                        <a:pt x="2" y="49"/>
                        <a:pt x="2" y="49"/>
                      </a:cubicBezTo>
                      <a:close/>
                      <a:moveTo>
                        <a:pt x="2" y="45"/>
                      </a:moveTo>
                      <a:cubicBezTo>
                        <a:pt x="2" y="45"/>
                        <a:pt x="1" y="45"/>
                        <a:pt x="1" y="45"/>
                      </a:cubicBezTo>
                      <a:cubicBezTo>
                        <a:pt x="2" y="44"/>
                        <a:pt x="2" y="44"/>
                        <a:pt x="2" y="43"/>
                      </a:cubicBezTo>
                      <a:cubicBezTo>
                        <a:pt x="2" y="44"/>
                        <a:pt x="2" y="44"/>
                        <a:pt x="3" y="44"/>
                      </a:cubicBezTo>
                      <a:cubicBezTo>
                        <a:pt x="3" y="44"/>
                        <a:pt x="3" y="44"/>
                        <a:pt x="3" y="43"/>
                      </a:cubicBezTo>
                      <a:cubicBezTo>
                        <a:pt x="3" y="43"/>
                        <a:pt x="2" y="43"/>
                        <a:pt x="3" y="43"/>
                      </a:cubicBezTo>
                      <a:cubicBezTo>
                        <a:pt x="3" y="42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4" y="43"/>
                      </a:cubicBezTo>
                      <a:cubicBezTo>
                        <a:pt x="3" y="43"/>
                        <a:pt x="3" y="43"/>
                        <a:pt x="3" y="42"/>
                      </a:cubicBezTo>
                      <a:cubicBezTo>
                        <a:pt x="3" y="42"/>
                        <a:pt x="4" y="42"/>
                        <a:pt x="4" y="42"/>
                      </a:cubicBezTo>
                      <a:cubicBezTo>
                        <a:pt x="4" y="43"/>
                        <a:pt x="4" y="42"/>
                        <a:pt x="4" y="43"/>
                      </a:cubicBezTo>
                      <a:cubicBezTo>
                        <a:pt x="4" y="43"/>
                        <a:pt x="4" y="44"/>
                        <a:pt x="4" y="44"/>
                      </a:cubicBezTo>
                      <a:cubicBezTo>
                        <a:pt x="4" y="44"/>
                        <a:pt x="4" y="43"/>
                        <a:pt x="5" y="43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4"/>
                      </a:cubicBezTo>
                      <a:cubicBezTo>
                        <a:pt x="5" y="45"/>
                        <a:pt x="5" y="46"/>
                        <a:pt x="5" y="46"/>
                      </a:cubicBezTo>
                      <a:cubicBezTo>
                        <a:pt x="5" y="46"/>
                        <a:pt x="5" y="46"/>
                        <a:pt x="5" y="46"/>
                      </a:cubicBezTo>
                      <a:cubicBezTo>
                        <a:pt x="5" y="46"/>
                        <a:pt x="4" y="47"/>
                        <a:pt x="4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4" y="48"/>
                      </a:cubicBezTo>
                      <a:cubicBezTo>
                        <a:pt x="5" y="48"/>
                        <a:pt x="5" y="47"/>
                        <a:pt x="5" y="47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48"/>
                        <a:pt x="4" y="49"/>
                        <a:pt x="4" y="49"/>
                      </a:cubicBezTo>
                      <a:cubicBezTo>
                        <a:pt x="4" y="49"/>
                        <a:pt x="4" y="48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4" y="48"/>
                        <a:pt x="3" y="48"/>
                        <a:pt x="3" y="48"/>
                      </a:cubicBezTo>
                      <a:cubicBezTo>
                        <a:pt x="3" y="48"/>
                        <a:pt x="4" y="48"/>
                        <a:pt x="4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4" y="47"/>
                        <a:pt x="3" y="47"/>
                      </a:cubicBezTo>
                      <a:cubicBezTo>
                        <a:pt x="3" y="47"/>
                        <a:pt x="3" y="47"/>
                        <a:pt x="2" y="47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7"/>
                        <a:pt x="1" y="46"/>
                        <a:pt x="2" y="45"/>
                      </a:cubicBezTo>
                      <a:close/>
                      <a:moveTo>
                        <a:pt x="1" y="22"/>
                      </a:moveTo>
                      <a:cubicBezTo>
                        <a:pt x="1" y="21"/>
                        <a:pt x="2" y="20"/>
                        <a:pt x="3" y="20"/>
                      </a:cubicBezTo>
                      <a:cubicBezTo>
                        <a:pt x="3" y="21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1" name="Freeform 27"/>
                <p:cNvSpPr>
                  <a:spLocks noEditPoints="1"/>
                </p:cNvSpPr>
                <p:nvPr/>
              </p:nvSpPr>
              <p:spPr bwMode="auto">
                <a:xfrm>
                  <a:off x="5355" y="3686"/>
                  <a:ext cx="77" cy="113"/>
                </a:xfrm>
                <a:custGeom>
                  <a:avLst/>
                  <a:gdLst>
                    <a:gd name="T0" fmla="*/ 11 w 37"/>
                    <a:gd name="T1" fmla="*/ 50 h 54"/>
                    <a:gd name="T2" fmla="*/ 13 w 37"/>
                    <a:gd name="T3" fmla="*/ 42 h 54"/>
                    <a:gd name="T4" fmla="*/ 18 w 37"/>
                    <a:gd name="T5" fmla="*/ 10 h 54"/>
                    <a:gd name="T6" fmla="*/ 22 w 37"/>
                    <a:gd name="T7" fmla="*/ 42 h 54"/>
                    <a:gd name="T8" fmla="*/ 23 w 37"/>
                    <a:gd name="T9" fmla="*/ 43 h 54"/>
                    <a:gd name="T10" fmla="*/ 28 w 37"/>
                    <a:gd name="T11" fmla="*/ 38 h 54"/>
                    <a:gd name="T12" fmla="*/ 30 w 37"/>
                    <a:gd name="T13" fmla="*/ 32 h 54"/>
                    <a:gd name="T14" fmla="*/ 33 w 37"/>
                    <a:gd name="T15" fmla="*/ 38 h 54"/>
                    <a:gd name="T16" fmla="*/ 33 w 37"/>
                    <a:gd name="T17" fmla="*/ 40 h 54"/>
                    <a:gd name="T18" fmla="*/ 33 w 37"/>
                    <a:gd name="T19" fmla="*/ 10 h 54"/>
                    <a:gd name="T20" fmla="*/ 28 w 37"/>
                    <a:gd name="T21" fmla="*/ 2 h 54"/>
                    <a:gd name="T22" fmla="*/ 7 w 37"/>
                    <a:gd name="T23" fmla="*/ 11 h 54"/>
                    <a:gd name="T24" fmla="*/ 30 w 37"/>
                    <a:gd name="T25" fmla="*/ 24 h 54"/>
                    <a:gd name="T26" fmla="*/ 30 w 37"/>
                    <a:gd name="T27" fmla="*/ 10 h 54"/>
                    <a:gd name="T28" fmla="*/ 34 w 37"/>
                    <a:gd name="T29" fmla="*/ 3 h 54"/>
                    <a:gd name="T30" fmla="*/ 33 w 37"/>
                    <a:gd name="T31" fmla="*/ 6 h 54"/>
                    <a:gd name="T32" fmla="*/ 32 w 37"/>
                    <a:gd name="T33" fmla="*/ 17 h 54"/>
                    <a:gd name="T34" fmla="*/ 34 w 37"/>
                    <a:gd name="T35" fmla="*/ 11 h 54"/>
                    <a:gd name="T36" fmla="*/ 35 w 37"/>
                    <a:gd name="T37" fmla="*/ 13 h 54"/>
                    <a:gd name="T38" fmla="*/ 35 w 37"/>
                    <a:gd name="T39" fmla="*/ 24 h 54"/>
                    <a:gd name="T40" fmla="*/ 34 w 37"/>
                    <a:gd name="T41" fmla="*/ 31 h 54"/>
                    <a:gd name="T42" fmla="*/ 32 w 37"/>
                    <a:gd name="T43" fmla="*/ 24 h 54"/>
                    <a:gd name="T44" fmla="*/ 33 w 37"/>
                    <a:gd name="T45" fmla="*/ 19 h 54"/>
                    <a:gd name="T46" fmla="*/ 32 w 37"/>
                    <a:gd name="T47" fmla="*/ 24 h 54"/>
                    <a:gd name="T48" fmla="*/ 31 w 37"/>
                    <a:gd name="T49" fmla="*/ 22 h 54"/>
                    <a:gd name="T50" fmla="*/ 29 w 37"/>
                    <a:gd name="T51" fmla="*/ 30 h 54"/>
                    <a:gd name="T52" fmla="*/ 18 w 37"/>
                    <a:gd name="T53" fmla="*/ 45 h 54"/>
                    <a:gd name="T54" fmla="*/ 21 w 37"/>
                    <a:gd name="T55" fmla="*/ 36 h 54"/>
                    <a:gd name="T56" fmla="*/ 23 w 37"/>
                    <a:gd name="T57" fmla="*/ 30 h 54"/>
                    <a:gd name="T58" fmla="*/ 23 w 37"/>
                    <a:gd name="T59" fmla="*/ 37 h 54"/>
                    <a:gd name="T60" fmla="*/ 26 w 37"/>
                    <a:gd name="T61" fmla="*/ 12 h 54"/>
                    <a:gd name="T62" fmla="*/ 26 w 37"/>
                    <a:gd name="T63" fmla="*/ 32 h 54"/>
                    <a:gd name="T64" fmla="*/ 26 w 37"/>
                    <a:gd name="T65" fmla="*/ 9 h 54"/>
                    <a:gd name="T66" fmla="*/ 27 w 37"/>
                    <a:gd name="T67" fmla="*/ 7 h 54"/>
                    <a:gd name="T68" fmla="*/ 28 w 37"/>
                    <a:gd name="T69" fmla="*/ 5 h 54"/>
                    <a:gd name="T70" fmla="*/ 25 w 37"/>
                    <a:gd name="T71" fmla="*/ 37 h 54"/>
                    <a:gd name="T72" fmla="*/ 24 w 37"/>
                    <a:gd name="T73" fmla="*/ 7 h 54"/>
                    <a:gd name="T74" fmla="*/ 2 w 37"/>
                    <a:gd name="T75" fmla="*/ 15 h 54"/>
                    <a:gd name="T76" fmla="*/ 4 w 37"/>
                    <a:gd name="T77" fmla="*/ 36 h 54"/>
                    <a:gd name="T78" fmla="*/ 6 w 37"/>
                    <a:gd name="T79" fmla="*/ 19 h 54"/>
                    <a:gd name="T80" fmla="*/ 7 w 37"/>
                    <a:gd name="T81" fmla="*/ 33 h 54"/>
                    <a:gd name="T82" fmla="*/ 8 w 37"/>
                    <a:gd name="T83" fmla="*/ 21 h 54"/>
                    <a:gd name="T84" fmla="*/ 5 w 37"/>
                    <a:gd name="T85" fmla="*/ 30 h 54"/>
                    <a:gd name="T86" fmla="*/ 6 w 37"/>
                    <a:gd name="T87" fmla="*/ 25 h 54"/>
                    <a:gd name="T88" fmla="*/ 4 w 37"/>
                    <a:gd name="T89" fmla="*/ 31 h 54"/>
                    <a:gd name="T90" fmla="*/ 2 w 37"/>
                    <a:gd name="T91" fmla="*/ 16 h 54"/>
                    <a:gd name="T92" fmla="*/ 5 w 37"/>
                    <a:gd name="T93" fmla="*/ 17 h 54"/>
                    <a:gd name="T94" fmla="*/ 7 w 37"/>
                    <a:gd name="T95" fmla="*/ 16 h 54"/>
                    <a:gd name="T96" fmla="*/ 7 w 37"/>
                    <a:gd name="T97" fmla="*/ 21 h 54"/>
                    <a:gd name="T98" fmla="*/ 10 w 37"/>
                    <a:gd name="T99" fmla="*/ 18 h 54"/>
                    <a:gd name="T100" fmla="*/ 12 w 37"/>
                    <a:gd name="T101" fmla="*/ 34 h 54"/>
                    <a:gd name="T102" fmla="*/ 10 w 37"/>
                    <a:gd name="T103" fmla="*/ 17 h 54"/>
                    <a:gd name="T104" fmla="*/ 12 w 37"/>
                    <a:gd name="T105" fmla="*/ 30 h 54"/>
                    <a:gd name="T106" fmla="*/ 14 w 37"/>
                    <a:gd name="T107" fmla="*/ 31 h 54"/>
                    <a:gd name="T108" fmla="*/ 13 w 37"/>
                    <a:gd name="T109" fmla="*/ 47 h 54"/>
                    <a:gd name="T110" fmla="*/ 11 w 37"/>
                    <a:gd name="T111" fmla="*/ 46 h 54"/>
                    <a:gd name="T112" fmla="*/ 8 w 37"/>
                    <a:gd name="T113" fmla="*/ 45 h 54"/>
                    <a:gd name="T114" fmla="*/ 6 w 37"/>
                    <a:gd name="T115" fmla="*/ 49 h 54"/>
                    <a:gd name="T116" fmla="*/ 4 w 37"/>
                    <a:gd name="T117" fmla="*/ 43 h 54"/>
                    <a:gd name="T118" fmla="*/ 3 w 37"/>
                    <a:gd name="T119" fmla="*/ 47 h 54"/>
                    <a:gd name="T120" fmla="*/ 2 w 37"/>
                    <a:gd name="T121" fmla="*/ 4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4">
                      <a:moveTo>
                        <a:pt x="0" y="15"/>
                      </a:moveTo>
                      <a:cubicBezTo>
                        <a:pt x="1" y="16"/>
                        <a:pt x="0" y="19"/>
                        <a:pt x="0" y="21"/>
                      </a:cubicBezTo>
                      <a:cubicBezTo>
                        <a:pt x="0" y="21"/>
                        <a:pt x="0" y="22"/>
                        <a:pt x="1" y="22"/>
                      </a:cubicBezTo>
                      <a:cubicBezTo>
                        <a:pt x="1" y="23"/>
                        <a:pt x="0" y="24"/>
                        <a:pt x="1" y="25"/>
                      </a:cubicBezTo>
                      <a:cubicBezTo>
                        <a:pt x="1" y="27"/>
                        <a:pt x="0" y="30"/>
                        <a:pt x="1" y="32"/>
                      </a:cubicBezTo>
                      <a:cubicBezTo>
                        <a:pt x="1" y="33"/>
                        <a:pt x="1" y="33"/>
                        <a:pt x="1" y="34"/>
                      </a:cubicBezTo>
                      <a:cubicBezTo>
                        <a:pt x="1" y="35"/>
                        <a:pt x="1" y="37"/>
                        <a:pt x="1" y="39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6"/>
                        <a:pt x="1" y="48"/>
                        <a:pt x="1" y="50"/>
                      </a:cubicBezTo>
                      <a:cubicBezTo>
                        <a:pt x="1" y="51"/>
                        <a:pt x="2" y="52"/>
                        <a:pt x="1" y="53"/>
                      </a:cubicBezTo>
                      <a:cubicBezTo>
                        <a:pt x="2" y="54"/>
                        <a:pt x="4" y="52"/>
                        <a:pt x="5" y="52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7" y="51"/>
                        <a:pt x="9" y="50"/>
                        <a:pt x="11" y="50"/>
                      </a:cubicBezTo>
                      <a:cubicBezTo>
                        <a:pt x="11" y="49"/>
                        <a:pt x="10" y="49"/>
                        <a:pt x="10" y="49"/>
                      </a:cubicBezTo>
                      <a:cubicBezTo>
                        <a:pt x="10" y="49"/>
                        <a:pt x="11" y="49"/>
                        <a:pt x="11" y="49"/>
                      </a:cubicBezTo>
                      <a:cubicBezTo>
                        <a:pt x="12" y="49"/>
                        <a:pt x="11" y="49"/>
                        <a:pt x="11" y="49"/>
                      </a:cubicBezTo>
                      <a:cubicBezTo>
                        <a:pt x="12" y="50"/>
                        <a:pt x="13" y="49"/>
                        <a:pt x="13" y="49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4" y="48"/>
                        <a:pt x="14" y="48"/>
                      </a:cubicBezTo>
                      <a:cubicBezTo>
                        <a:pt x="14" y="48"/>
                        <a:pt x="14" y="47"/>
                        <a:pt x="15" y="47"/>
                      </a:cubicBezTo>
                      <a:cubicBezTo>
                        <a:pt x="14" y="46"/>
                        <a:pt x="13" y="46"/>
                        <a:pt x="13" y="45"/>
                      </a:cubicBezTo>
                      <a:cubicBezTo>
                        <a:pt x="13" y="45"/>
                        <a:pt x="14" y="44"/>
                        <a:pt x="14" y="44"/>
                      </a:cubicBezTo>
                      <a:cubicBezTo>
                        <a:pt x="14" y="44"/>
                        <a:pt x="14" y="43"/>
                        <a:pt x="14" y="43"/>
                      </a:cubicBezTo>
                      <a:cubicBezTo>
                        <a:pt x="14" y="43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3"/>
                        <a:pt x="13" y="42"/>
                      </a:cubicBezTo>
                      <a:cubicBezTo>
                        <a:pt x="13" y="42"/>
                        <a:pt x="14" y="42"/>
                        <a:pt x="14" y="41"/>
                      </a:cubicBezTo>
                      <a:cubicBezTo>
                        <a:pt x="15" y="42"/>
                        <a:pt x="15" y="42"/>
                        <a:pt x="16" y="42"/>
                      </a:cubicBezTo>
                      <a:cubicBezTo>
                        <a:pt x="16" y="42"/>
                        <a:pt x="15" y="43"/>
                        <a:pt x="15" y="44"/>
                      </a:cubicBezTo>
                      <a:cubicBezTo>
                        <a:pt x="16" y="43"/>
                        <a:pt x="17" y="42"/>
                        <a:pt x="18" y="42"/>
                      </a:cubicBezTo>
                      <a:cubicBezTo>
                        <a:pt x="18" y="38"/>
                        <a:pt x="18" y="33"/>
                        <a:pt x="18" y="28"/>
                      </a:cubicBezTo>
                      <a:cubicBezTo>
                        <a:pt x="15" y="29"/>
                        <a:pt x="14" y="28"/>
                        <a:pt x="13" y="26"/>
                      </a:cubicBezTo>
                      <a:cubicBezTo>
                        <a:pt x="13" y="22"/>
                        <a:pt x="13" y="19"/>
                        <a:pt x="13" y="16"/>
                      </a:cubicBezTo>
                      <a:cubicBezTo>
                        <a:pt x="13" y="16"/>
                        <a:pt x="12" y="16"/>
                        <a:pt x="12" y="16"/>
                      </a:cubicBezTo>
                      <a:cubicBezTo>
                        <a:pt x="13" y="14"/>
                        <a:pt x="13" y="13"/>
                        <a:pt x="12" y="12"/>
                      </a:cubicBezTo>
                      <a:cubicBezTo>
                        <a:pt x="13" y="12"/>
                        <a:pt x="13" y="12"/>
                        <a:pt x="13" y="11"/>
                      </a:cubicBezTo>
                      <a:cubicBezTo>
                        <a:pt x="15" y="11"/>
                        <a:pt x="16" y="10"/>
                        <a:pt x="17" y="10"/>
                      </a:cubicBezTo>
                      <a:cubicBezTo>
                        <a:pt x="17" y="10"/>
                        <a:pt x="17" y="9"/>
                        <a:pt x="18" y="9"/>
                      </a:cubicBezTo>
                      <a:cubicBezTo>
                        <a:pt x="18" y="9"/>
                        <a:pt x="18" y="9"/>
                        <a:pt x="18" y="10"/>
                      </a:cubicBezTo>
                      <a:cubicBezTo>
                        <a:pt x="19" y="9"/>
                        <a:pt x="19" y="8"/>
                        <a:pt x="20" y="9"/>
                      </a:cubicBezTo>
                      <a:cubicBezTo>
                        <a:pt x="21" y="8"/>
                        <a:pt x="22" y="8"/>
                        <a:pt x="23" y="7"/>
                      </a:cubicBezTo>
                      <a:cubicBezTo>
                        <a:pt x="24" y="8"/>
                        <a:pt x="24" y="8"/>
                        <a:pt x="24" y="9"/>
                      </a:cubicBezTo>
                      <a:cubicBezTo>
                        <a:pt x="23" y="12"/>
                        <a:pt x="24" y="14"/>
                        <a:pt x="24" y="17"/>
                      </a:cubicBezTo>
                      <a:cubicBezTo>
                        <a:pt x="24" y="17"/>
                        <a:pt x="24" y="17"/>
                        <a:pt x="24" y="18"/>
                      </a:cubicBezTo>
                      <a:cubicBezTo>
                        <a:pt x="24" y="18"/>
                        <a:pt x="24" y="19"/>
                        <a:pt x="24" y="20"/>
                      </a:cubicBezTo>
                      <a:cubicBezTo>
                        <a:pt x="24" y="21"/>
                        <a:pt x="23" y="23"/>
                        <a:pt x="23" y="24"/>
                      </a:cubicBezTo>
                      <a:cubicBezTo>
                        <a:pt x="21" y="26"/>
                        <a:pt x="21" y="27"/>
                        <a:pt x="19" y="28"/>
                      </a:cubicBezTo>
                      <a:cubicBezTo>
                        <a:pt x="19" y="32"/>
                        <a:pt x="19" y="37"/>
                        <a:pt x="20" y="41"/>
                      </a:cubicBezTo>
                      <a:cubicBezTo>
                        <a:pt x="22" y="40"/>
                        <a:pt x="24" y="40"/>
                        <a:pt x="25" y="41"/>
                      </a:cubicBezTo>
                      <a:cubicBezTo>
                        <a:pt x="25" y="41"/>
                        <a:pt x="24" y="42"/>
                        <a:pt x="24" y="43"/>
                      </a:cubicBezTo>
                      <a:cubicBezTo>
                        <a:pt x="23" y="43"/>
                        <a:pt x="24" y="41"/>
                        <a:pt x="25" y="41"/>
                      </a:cubicBezTo>
                      <a:cubicBezTo>
                        <a:pt x="24" y="41"/>
                        <a:pt x="23" y="42"/>
                        <a:pt x="22" y="42"/>
                      </a:cubicBezTo>
                      <a:cubicBezTo>
                        <a:pt x="21" y="42"/>
                        <a:pt x="20" y="43"/>
                        <a:pt x="19" y="44"/>
                      </a:cubicBezTo>
                      <a:cubicBezTo>
                        <a:pt x="18" y="43"/>
                        <a:pt x="17" y="44"/>
                        <a:pt x="16" y="44"/>
                      </a:cubicBezTo>
                      <a:cubicBezTo>
                        <a:pt x="16" y="45"/>
                        <a:pt x="16" y="45"/>
                        <a:pt x="17" y="45"/>
                      </a:cubicBezTo>
                      <a:cubicBezTo>
                        <a:pt x="17" y="45"/>
                        <a:pt x="16" y="46"/>
                        <a:pt x="16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6"/>
                        <a:pt x="18" y="46"/>
                        <a:pt x="19" y="46"/>
                      </a:cubicBezTo>
                      <a:cubicBezTo>
                        <a:pt x="19" y="45"/>
                        <a:pt x="20" y="45"/>
                        <a:pt x="20" y="45"/>
                      </a:cubicBezTo>
                      <a:cubicBezTo>
                        <a:pt x="20" y="46"/>
                        <a:pt x="19" y="45"/>
                        <a:pt x="19" y="46"/>
                      </a:cubicBezTo>
                      <a:cubicBezTo>
                        <a:pt x="19" y="47"/>
                        <a:pt x="19" y="46"/>
                        <a:pt x="20" y="46"/>
                      </a:cubicBezTo>
                      <a:cubicBezTo>
                        <a:pt x="20" y="46"/>
                        <a:pt x="22" y="45"/>
                        <a:pt x="22" y="44"/>
                      </a:cubicBezTo>
                      <a:cubicBezTo>
                        <a:pt x="21" y="45"/>
                        <a:pt x="21" y="45"/>
                        <a:pt x="20" y="45"/>
                      </a:cubicBezTo>
                      <a:cubicBezTo>
                        <a:pt x="21" y="44"/>
                        <a:pt x="22" y="43"/>
                        <a:pt x="22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3"/>
                        <a:pt x="24" y="43"/>
                        <a:pt x="24" y="43"/>
                      </a:cubicBezTo>
                      <a:cubicBezTo>
                        <a:pt x="23" y="44"/>
                        <a:pt x="23" y="44"/>
                        <a:pt x="22" y="44"/>
                      </a:cubicBezTo>
                      <a:cubicBezTo>
                        <a:pt x="22" y="45"/>
                        <a:pt x="24" y="44"/>
                        <a:pt x="24" y="44"/>
                      </a:cubicBezTo>
                      <a:cubicBezTo>
                        <a:pt x="25" y="44"/>
                        <a:pt x="26" y="43"/>
                        <a:pt x="26" y="43"/>
                      </a:cubicBezTo>
                      <a:cubicBezTo>
                        <a:pt x="26" y="43"/>
                        <a:pt x="25" y="43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1"/>
                        <a:pt x="25" y="41"/>
                        <a:pt x="26" y="40"/>
                      </a:cubicBezTo>
                      <a:cubicBezTo>
                        <a:pt x="26" y="39"/>
                        <a:pt x="25" y="40"/>
                        <a:pt x="25" y="39"/>
                      </a:cubicBezTo>
                      <a:cubicBezTo>
                        <a:pt x="25" y="39"/>
                        <a:pt x="25" y="39"/>
                        <a:pt x="26" y="39"/>
                      </a:cubicBezTo>
                      <a:cubicBezTo>
                        <a:pt x="26" y="39"/>
                        <a:pt x="26" y="38"/>
                        <a:pt x="27" y="38"/>
                      </a:cubicBezTo>
                      <a:cubicBezTo>
                        <a:pt x="27" y="38"/>
                        <a:pt x="27" y="39"/>
                        <a:pt x="27" y="39"/>
                      </a:cubicBezTo>
                      <a:cubicBezTo>
                        <a:pt x="27" y="39"/>
                        <a:pt x="27" y="38"/>
                        <a:pt x="28" y="38"/>
                      </a:cubicBezTo>
                      <a:cubicBezTo>
                        <a:pt x="28" y="39"/>
                        <a:pt x="27" y="40"/>
                        <a:pt x="28" y="41"/>
                      </a:cubicBezTo>
                      <a:cubicBezTo>
                        <a:pt x="28" y="41"/>
                        <a:pt x="29" y="41"/>
                        <a:pt x="29" y="41"/>
                      </a:cubicBezTo>
                      <a:cubicBezTo>
                        <a:pt x="29" y="42"/>
                        <a:pt x="28" y="41"/>
                        <a:pt x="28" y="42"/>
                      </a:cubicBezTo>
                      <a:cubicBezTo>
                        <a:pt x="29" y="42"/>
                        <a:pt x="30" y="42"/>
                        <a:pt x="30" y="41"/>
                      </a:cubicBezTo>
                      <a:cubicBezTo>
                        <a:pt x="30" y="41"/>
                        <a:pt x="30" y="41"/>
                        <a:pt x="30" y="40"/>
                      </a:cubicBezTo>
                      <a:cubicBezTo>
                        <a:pt x="29" y="40"/>
                        <a:pt x="29" y="39"/>
                        <a:pt x="29" y="38"/>
                      </a:cubicBezTo>
                      <a:cubicBezTo>
                        <a:pt x="29" y="38"/>
                        <a:pt x="29" y="39"/>
                        <a:pt x="29" y="38"/>
                      </a:cubicBezTo>
                      <a:cubicBezTo>
                        <a:pt x="29" y="38"/>
                        <a:pt x="29" y="36"/>
                        <a:pt x="29" y="35"/>
                      </a:cubicBezTo>
                      <a:cubicBezTo>
                        <a:pt x="30" y="35"/>
                        <a:pt x="30" y="36"/>
                        <a:pt x="30" y="36"/>
                      </a:cubicBezTo>
                      <a:cubicBezTo>
                        <a:pt x="30" y="35"/>
                        <a:pt x="29" y="34"/>
                        <a:pt x="29" y="34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4"/>
                        <a:pt x="29" y="33"/>
                        <a:pt x="30" y="32"/>
                      </a:cubicBezTo>
                      <a:cubicBezTo>
                        <a:pt x="30" y="32"/>
                        <a:pt x="30" y="33"/>
                        <a:pt x="30" y="32"/>
                      </a:cubicBezTo>
                      <a:cubicBezTo>
                        <a:pt x="31" y="31"/>
                        <a:pt x="31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3" y="32"/>
                        <a:pt x="33" y="32"/>
                        <a:pt x="33" y="33"/>
                      </a:cubicBezTo>
                      <a:cubicBezTo>
                        <a:pt x="33" y="33"/>
                        <a:pt x="33" y="33"/>
                        <a:pt x="34" y="33"/>
                      </a:cubicBezTo>
                      <a:cubicBezTo>
                        <a:pt x="34" y="33"/>
                        <a:pt x="34" y="32"/>
                        <a:pt x="34" y="32"/>
                      </a:cubicBezTo>
                      <a:cubicBezTo>
                        <a:pt x="34" y="32"/>
                        <a:pt x="35" y="32"/>
                        <a:pt x="35" y="32"/>
                      </a:cubicBezTo>
                      <a:cubicBezTo>
                        <a:pt x="35" y="33"/>
                        <a:pt x="35" y="33"/>
                        <a:pt x="35" y="34"/>
                      </a:cubicBezTo>
                      <a:cubicBezTo>
                        <a:pt x="35" y="34"/>
                        <a:pt x="35" y="33"/>
                        <a:pt x="35" y="33"/>
                      </a:cubicBezTo>
                      <a:cubicBezTo>
                        <a:pt x="36" y="34"/>
                        <a:pt x="35" y="35"/>
                        <a:pt x="35" y="36"/>
                      </a:cubicBezTo>
                      <a:cubicBezTo>
                        <a:pt x="35" y="36"/>
                        <a:pt x="35" y="35"/>
                        <a:pt x="34" y="36"/>
                      </a:cubicBezTo>
                      <a:cubicBezTo>
                        <a:pt x="34" y="36"/>
                        <a:pt x="34" y="36"/>
                        <a:pt x="34" y="37"/>
                      </a:cubicBezTo>
                      <a:cubicBezTo>
                        <a:pt x="34" y="37"/>
                        <a:pt x="33" y="37"/>
                        <a:pt x="33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2" y="38"/>
                        <a:pt x="32" y="38"/>
                        <a:pt x="32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2" y="36"/>
                        <a:pt x="32" y="37"/>
                        <a:pt x="32" y="37"/>
                      </a:cubicBezTo>
                      <a:cubicBezTo>
                        <a:pt x="32" y="37"/>
                        <a:pt x="31" y="37"/>
                        <a:pt x="31" y="37"/>
                      </a:cubicBezTo>
                      <a:cubicBezTo>
                        <a:pt x="31" y="37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ubicBezTo>
                        <a:pt x="31" y="39"/>
                        <a:pt x="31" y="40"/>
                        <a:pt x="31" y="40"/>
                      </a:cubicBezTo>
                      <a:cubicBezTo>
                        <a:pt x="31" y="40"/>
                        <a:pt x="31" y="39"/>
                        <a:pt x="32" y="40"/>
                      </a:cubicBezTo>
                      <a:cubicBezTo>
                        <a:pt x="32" y="40"/>
                        <a:pt x="31" y="40"/>
                        <a:pt x="32" y="41"/>
                      </a:cubicBezTo>
                      <a:cubicBezTo>
                        <a:pt x="32" y="40"/>
                        <a:pt x="33" y="40"/>
                        <a:pt x="33" y="40"/>
                      </a:cubicBezTo>
                      <a:cubicBezTo>
                        <a:pt x="34" y="40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5" y="39"/>
                      </a:cubicBezTo>
                      <a:cubicBezTo>
                        <a:pt x="35" y="39"/>
                        <a:pt x="36" y="38"/>
                        <a:pt x="36" y="38"/>
                      </a:cubicBezTo>
                      <a:cubicBezTo>
                        <a:pt x="36" y="36"/>
                        <a:pt x="37" y="33"/>
                        <a:pt x="36" y="31"/>
                      </a:cubicBezTo>
                      <a:cubicBezTo>
                        <a:pt x="36" y="27"/>
                        <a:pt x="37" y="24"/>
                        <a:pt x="36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17"/>
                        <a:pt x="37" y="12"/>
                        <a:pt x="36" y="9"/>
                      </a:cubicBezTo>
                      <a:cubicBezTo>
                        <a:pt x="36" y="9"/>
                        <a:pt x="36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5" y="11"/>
                        <a:pt x="35" y="10"/>
                        <a:pt x="35" y="11"/>
                      </a:cubicBezTo>
                      <a:cubicBezTo>
                        <a:pt x="34" y="10"/>
                        <a:pt x="35" y="8"/>
                        <a:pt x="35" y="9"/>
                      </a:cubicBezTo>
                      <a:cubicBezTo>
                        <a:pt x="36" y="9"/>
                        <a:pt x="35" y="8"/>
                        <a:pt x="35" y="8"/>
                      </a:cubicBezTo>
                      <a:cubicBezTo>
                        <a:pt x="35" y="9"/>
                        <a:pt x="34" y="9"/>
                        <a:pt x="33" y="10"/>
                      </a:cubicBezTo>
                      <a:cubicBezTo>
                        <a:pt x="33" y="10"/>
                        <a:pt x="32" y="9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2" y="8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4" y="7"/>
                        <a:pt x="34" y="6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5" y="5"/>
                        <a:pt x="34" y="6"/>
                        <a:pt x="35" y="6"/>
                      </a:cubicBezTo>
                      <a:cubicBezTo>
                        <a:pt x="34" y="6"/>
                        <a:pt x="34" y="8"/>
                        <a:pt x="35" y="8"/>
                      </a:cubicBezTo>
                      <a:cubicBezTo>
                        <a:pt x="35" y="8"/>
                        <a:pt x="35" y="7"/>
                        <a:pt x="35" y="7"/>
                      </a:cubicBezTo>
                      <a:cubicBezTo>
                        <a:pt x="35" y="6"/>
                        <a:pt x="35" y="7"/>
                        <a:pt x="35" y="7"/>
                      </a:cubicBezTo>
                      <a:cubicBezTo>
                        <a:pt x="36" y="6"/>
                        <a:pt x="36" y="4"/>
                        <a:pt x="36" y="3"/>
                      </a:cubicBezTo>
                      <a:cubicBezTo>
                        <a:pt x="36" y="2"/>
                        <a:pt x="35" y="1"/>
                        <a:pt x="36" y="0"/>
                      </a:cubicBezTo>
                      <a:cubicBezTo>
                        <a:pt x="33" y="1"/>
                        <a:pt x="31" y="2"/>
                        <a:pt x="28" y="2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6" y="3"/>
                        <a:pt x="26" y="4"/>
                        <a:pt x="26" y="4"/>
                      </a:cubicBezTo>
                      <a:cubicBezTo>
                        <a:pt x="24" y="4"/>
                        <a:pt x="23" y="4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19" y="6"/>
                        <a:pt x="19" y="7"/>
                        <a:pt x="18" y="7"/>
                      </a:cubicBezTo>
                      <a:cubicBezTo>
                        <a:pt x="18" y="7"/>
                        <a:pt x="17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2"/>
                        <a:pt x="6" y="12"/>
                      </a:cubicBezTo>
                      <a:cubicBezTo>
                        <a:pt x="6" y="11"/>
                        <a:pt x="4" y="12"/>
                        <a:pt x="4" y="13"/>
                      </a:cubicBezTo>
                      <a:cubicBezTo>
                        <a:pt x="3" y="12"/>
                        <a:pt x="2" y="14"/>
                        <a:pt x="1" y="14"/>
                      </a:cubicBezTo>
                      <a:cubicBezTo>
                        <a:pt x="0" y="14"/>
                        <a:pt x="0" y="14"/>
                        <a:pt x="0" y="1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lose/>
                      <a:moveTo>
                        <a:pt x="29" y="15"/>
                      </a:moveTo>
                      <a:cubicBezTo>
                        <a:pt x="29" y="15"/>
                        <a:pt x="30" y="15"/>
                        <a:pt x="30" y="15"/>
                      </a:cubicBezTo>
                      <a:cubicBezTo>
                        <a:pt x="30" y="15"/>
                        <a:pt x="29" y="15"/>
                        <a:pt x="29" y="15"/>
                      </a:cubicBezTo>
                      <a:close/>
                      <a:moveTo>
                        <a:pt x="30" y="24"/>
                      </a:moveTo>
                      <a:cubicBezTo>
                        <a:pt x="30" y="24"/>
                        <a:pt x="30" y="25"/>
                        <a:pt x="29" y="24"/>
                      </a:cubicBezTo>
                      <a:cubicBezTo>
                        <a:pt x="29" y="24"/>
                        <a:pt x="30" y="24"/>
                        <a:pt x="30" y="24"/>
                      </a:cubicBezTo>
                      <a:close/>
                      <a:moveTo>
                        <a:pt x="30" y="12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lose/>
                      <a:moveTo>
                        <a:pt x="30" y="9"/>
                      </a:moveTo>
                      <a:cubicBezTo>
                        <a:pt x="30" y="9"/>
                        <a:pt x="30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2" y="9"/>
                        <a:pt x="32" y="10"/>
                      </a:cubicBezTo>
                      <a:cubicBezTo>
                        <a:pt x="31" y="10"/>
                        <a:pt x="31" y="10"/>
                        <a:pt x="30" y="10"/>
                      </a:cubicBezTo>
                      <a:cubicBezTo>
                        <a:pt x="30" y="10"/>
                        <a:pt x="30" y="10"/>
                        <a:pt x="29" y="9"/>
                      </a:cubicBezTo>
                      <a:cubicBezTo>
                        <a:pt x="30" y="9"/>
                        <a:pt x="30" y="8"/>
                        <a:pt x="30" y="8"/>
                      </a:cubicBezTo>
                      <a:cubicBezTo>
                        <a:pt x="30" y="9"/>
                        <a:pt x="30" y="9"/>
                        <a:pt x="30" y="10"/>
                      </a:cubicBezTo>
                      <a:cubicBezTo>
                        <a:pt x="30" y="10"/>
                        <a:pt x="30" y="9"/>
                        <a:pt x="30" y="9"/>
                      </a:cubicBezTo>
                      <a:close/>
                      <a:moveTo>
                        <a:pt x="31" y="11"/>
                      </a:moveTo>
                      <a:cubicBezTo>
                        <a:pt x="31" y="11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3"/>
                        <a:pt x="31" y="12"/>
                      </a:cubicBezTo>
                      <a:cubicBezTo>
                        <a:pt x="32" y="12"/>
                        <a:pt x="31" y="12"/>
                        <a:pt x="31" y="11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6"/>
                        <a:pt x="31" y="7"/>
                      </a:cubicBezTo>
                      <a:cubicBezTo>
                        <a:pt x="31" y="6"/>
                        <a:pt x="30" y="6"/>
                        <a:pt x="30" y="6"/>
                      </a:cubicBezTo>
                      <a:cubicBezTo>
                        <a:pt x="31" y="5"/>
                        <a:pt x="31" y="6"/>
                        <a:pt x="31" y="6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3" y="3"/>
                        <a:pt x="33" y="2"/>
                      </a:cubicBezTo>
                      <a:cubicBezTo>
                        <a:pt x="33" y="2"/>
                        <a:pt x="34" y="2"/>
                        <a:pt x="34" y="3"/>
                      </a:cubicBezTo>
                      <a:close/>
                      <a:moveTo>
                        <a:pt x="33" y="5"/>
                      </a:move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5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4"/>
                        <a:pt x="33" y="5"/>
                        <a:pt x="33" y="5"/>
                      </a:cubicBezTo>
                      <a:close/>
                      <a:moveTo>
                        <a:pt x="32" y="7"/>
                      </a:moveTo>
                      <a:cubicBezTo>
                        <a:pt x="31" y="7"/>
                        <a:pt x="32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2" y="7"/>
                        <a:pt x="32" y="6"/>
                        <a:pt x="33" y="5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7"/>
                        <a:pt x="32" y="7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2"/>
                        <a:pt x="32" y="12"/>
                      </a:cubicBezTo>
                      <a:cubicBezTo>
                        <a:pt x="33" y="12"/>
                        <a:pt x="33" y="13"/>
                        <a:pt x="32" y="13"/>
                      </a:cubicBezTo>
                      <a:close/>
                      <a:moveTo>
                        <a:pt x="32" y="18"/>
                      </a:moveTo>
                      <a:cubicBezTo>
                        <a:pt x="32" y="18"/>
                        <a:pt x="32" y="17"/>
                        <a:pt x="32" y="17"/>
                      </a:cubicBezTo>
                      <a:cubicBezTo>
                        <a:pt x="32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2" y="16"/>
                        <a:pt x="30" y="15"/>
                        <a:pt x="31" y="14"/>
                      </a:cubicBezTo>
                      <a:cubicBezTo>
                        <a:pt x="31" y="14"/>
                        <a:pt x="32" y="14"/>
                        <a:pt x="32" y="15"/>
                      </a:cubicBezTo>
                      <a:cubicBezTo>
                        <a:pt x="32" y="15"/>
                        <a:pt x="32" y="15"/>
                        <a:pt x="32" y="16"/>
                      </a:cubicBezTo>
                      <a:cubicBezTo>
                        <a:pt x="32" y="16"/>
                        <a:pt x="32" y="16"/>
                        <a:pt x="32" y="17"/>
                      </a:cubicBezTo>
                      <a:cubicBezTo>
                        <a:pt x="32" y="16"/>
                        <a:pt x="33" y="16"/>
                        <a:pt x="33" y="16"/>
                      </a:cubicBezTo>
                      <a:cubicBezTo>
                        <a:pt x="33" y="16"/>
                        <a:pt x="33" y="17"/>
                        <a:pt x="32" y="18"/>
                      </a:cubicBezTo>
                      <a:close/>
                      <a:moveTo>
                        <a:pt x="34" y="17"/>
                      </a:moveTo>
                      <a:cubicBezTo>
                        <a:pt x="33" y="17"/>
                        <a:pt x="34" y="16"/>
                        <a:pt x="34" y="16"/>
                      </a:cubicBezTo>
                      <a:cubicBezTo>
                        <a:pt x="33" y="15"/>
                        <a:pt x="34" y="14"/>
                        <a:pt x="33" y="14"/>
                      </a:cubicBezTo>
                      <a:cubicBezTo>
                        <a:pt x="33" y="13"/>
                        <a:pt x="33" y="12"/>
                        <a:pt x="33" y="12"/>
                      </a:cubicBezTo>
                      <a:cubicBezTo>
                        <a:pt x="33" y="12"/>
                        <a:pt x="34" y="12"/>
                        <a:pt x="34" y="12"/>
                      </a:cubicBezTo>
                      <a:cubicBezTo>
                        <a:pt x="34" y="12"/>
                        <a:pt x="34" y="13"/>
                        <a:pt x="34" y="13"/>
                      </a:cubicBezTo>
                      <a:cubicBezTo>
                        <a:pt x="35" y="14"/>
                        <a:pt x="33" y="17"/>
                        <a:pt x="34" y="17"/>
                      </a:cubicBezTo>
                      <a:close/>
                      <a:moveTo>
                        <a:pt x="35" y="11"/>
                      </a:moveTo>
                      <a:cubicBezTo>
                        <a:pt x="35" y="11"/>
                        <a:pt x="34" y="11"/>
                        <a:pt x="34" y="12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5" y="11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4" y="16"/>
                        <a:pt x="34" y="15"/>
                      </a:cubicBezTo>
                      <a:cubicBezTo>
                        <a:pt x="34" y="15"/>
                        <a:pt x="35" y="15"/>
                        <a:pt x="35" y="15"/>
                      </a:cubicBezTo>
                      <a:cubicBezTo>
                        <a:pt x="35" y="15"/>
                        <a:pt x="35" y="16"/>
                        <a:pt x="35" y="16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6" y="16"/>
                        <a:pt x="35" y="16"/>
                        <a:pt x="35" y="16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ubicBezTo>
                        <a:pt x="35" y="17"/>
                        <a:pt x="35" y="16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5" y="14"/>
                        <a:pt x="35" y="14"/>
                        <a:pt x="35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3"/>
                        <a:pt x="35" y="13"/>
                        <a:pt x="35" y="13"/>
                      </a:cubicBezTo>
                      <a:close/>
                      <a:moveTo>
                        <a:pt x="35" y="13"/>
                      </a:moveTo>
                      <a:cubicBezTo>
                        <a:pt x="35" y="13"/>
                        <a:pt x="35" y="12"/>
                        <a:pt x="35" y="12"/>
                      </a:cubicBezTo>
                      <a:cubicBezTo>
                        <a:pt x="35" y="12"/>
                        <a:pt x="35" y="11"/>
                        <a:pt x="36" y="11"/>
                      </a:cubicBezTo>
                      <a:cubicBezTo>
                        <a:pt x="36" y="12"/>
                        <a:pt x="35" y="12"/>
                        <a:pt x="35" y="13"/>
                      </a:cubicBezTo>
                      <a:close/>
                      <a:moveTo>
                        <a:pt x="35" y="21"/>
                      </a:moveTo>
                      <a:cubicBezTo>
                        <a:pt x="35" y="20"/>
                        <a:pt x="35" y="20"/>
                        <a:pt x="35" y="19"/>
                      </a:cubicBezTo>
                      <a:cubicBezTo>
                        <a:pt x="35" y="20"/>
                        <a:pt x="34" y="20"/>
                        <a:pt x="34" y="20"/>
                      </a:cubicBezTo>
                      <a:cubicBezTo>
                        <a:pt x="34" y="20"/>
                        <a:pt x="34" y="20"/>
                        <a:pt x="34" y="19"/>
                      </a:cubicBezTo>
                      <a:cubicBezTo>
                        <a:pt x="34" y="19"/>
                        <a:pt x="34" y="18"/>
                        <a:pt x="34" y="18"/>
                      </a:cubicBezTo>
                      <a:cubicBezTo>
                        <a:pt x="35" y="18"/>
                        <a:pt x="35" y="19"/>
                        <a:pt x="35" y="19"/>
                      </a:cubicBezTo>
                      <a:cubicBezTo>
                        <a:pt x="35" y="19"/>
                        <a:pt x="35" y="18"/>
                        <a:pt x="35" y="18"/>
                      </a:cubicBezTo>
                      <a:cubicBezTo>
                        <a:pt x="35" y="19"/>
                        <a:pt x="37" y="21"/>
                        <a:pt x="35" y="21"/>
                      </a:cubicBezTo>
                      <a:close/>
                      <a:moveTo>
                        <a:pt x="35" y="24"/>
                      </a:moveTo>
                      <a:cubicBezTo>
                        <a:pt x="35" y="24"/>
                        <a:pt x="35" y="24"/>
                        <a:pt x="34" y="24"/>
                      </a:cubicBezTo>
                      <a:cubicBezTo>
                        <a:pt x="34" y="24"/>
                        <a:pt x="35" y="23"/>
                        <a:pt x="35" y="24"/>
                      </a:cubicBezTo>
                      <a:close/>
                      <a:moveTo>
                        <a:pt x="36" y="32"/>
                      </a:moveTo>
                      <a:cubicBezTo>
                        <a:pt x="36" y="32"/>
                        <a:pt x="36" y="33"/>
                        <a:pt x="35" y="33"/>
                      </a:cubicBezTo>
                      <a:cubicBezTo>
                        <a:pt x="35" y="32"/>
                        <a:pt x="35" y="32"/>
                        <a:pt x="36" y="32"/>
                      </a:cubicBezTo>
                      <a:close/>
                      <a:moveTo>
                        <a:pt x="35" y="26"/>
                      </a:move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7"/>
                        <a:pt x="35" y="27"/>
                      </a:cubicBezTo>
                      <a:cubicBezTo>
                        <a:pt x="35" y="27"/>
                        <a:pt x="35" y="27"/>
                        <a:pt x="35" y="26"/>
                      </a:cubicBezTo>
                      <a:close/>
                      <a:moveTo>
                        <a:pt x="33" y="30"/>
                      </a:move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4" y="28"/>
                        <a:pt x="35" y="30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1"/>
                        <a:pt x="34" y="31"/>
                        <a:pt x="33" y="31"/>
                      </a:cubicBezTo>
                      <a:cubicBezTo>
                        <a:pt x="34" y="31"/>
                        <a:pt x="34" y="30"/>
                        <a:pt x="34" y="30"/>
                      </a:cubicBezTo>
                      <a:cubicBezTo>
                        <a:pt x="34" y="30"/>
                        <a:pt x="34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4"/>
                        <a:pt x="34" y="24"/>
                      </a:cubicBezTo>
                      <a:cubicBezTo>
                        <a:pt x="33" y="24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4"/>
                        <a:pt x="34" y="25"/>
                      </a:cubicBezTo>
                      <a:cubicBezTo>
                        <a:pt x="34" y="25"/>
                        <a:pt x="34" y="25"/>
                        <a:pt x="33" y="25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2" y="24"/>
                      </a:move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24"/>
                        <a:pt x="32" y="25"/>
                        <a:pt x="32" y="24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1"/>
                        <a:pt x="33" y="32"/>
                      </a:cubicBezTo>
                      <a:cubicBezTo>
                        <a:pt x="32" y="32"/>
                        <a:pt x="32" y="31"/>
                        <a:pt x="33" y="31"/>
                      </a:cubicBezTo>
                      <a:close/>
                      <a:moveTo>
                        <a:pt x="32" y="29"/>
                      </a:move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1" y="29"/>
                        <a:pt x="32" y="29"/>
                      </a:cubicBezTo>
                      <a:close/>
                      <a:moveTo>
                        <a:pt x="31" y="24"/>
                      </a:move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2" y="23"/>
                        <a:pt x="32" y="23"/>
                        <a:pt x="32" y="22"/>
                      </a:cubicBezTo>
                      <a:cubicBezTo>
                        <a:pt x="32" y="21"/>
                        <a:pt x="32" y="20"/>
                        <a:pt x="33" y="19"/>
                      </a:cubicBezTo>
                      <a:cubicBezTo>
                        <a:pt x="33" y="19"/>
                        <a:pt x="34" y="19"/>
                        <a:pt x="33" y="20"/>
                      </a:cubicBezTo>
                      <a:cubicBezTo>
                        <a:pt x="33" y="20"/>
                        <a:pt x="33" y="19"/>
                        <a:pt x="33" y="20"/>
                      </a:cubicBezTo>
                      <a:cubicBezTo>
                        <a:pt x="33" y="20"/>
                        <a:pt x="33" y="21"/>
                        <a:pt x="32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2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1"/>
                      </a:cubicBezTo>
                      <a:cubicBezTo>
                        <a:pt x="34" y="21"/>
                        <a:pt x="34" y="21"/>
                        <a:pt x="34" y="22"/>
                      </a:cubicBezTo>
                      <a:cubicBezTo>
                        <a:pt x="35" y="22"/>
                        <a:pt x="35" y="21"/>
                        <a:pt x="35" y="22"/>
                      </a:cubicBezTo>
                      <a:cubicBezTo>
                        <a:pt x="35" y="22"/>
                        <a:pt x="34" y="22"/>
                        <a:pt x="34" y="23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2" y="24"/>
                        <a:pt x="32" y="23"/>
                        <a:pt x="31" y="24"/>
                      </a:cubicBezTo>
                      <a:close/>
                      <a:moveTo>
                        <a:pt x="31" y="27"/>
                      </a:move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8"/>
                        <a:pt x="31" y="27"/>
                        <a:pt x="31" y="27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6"/>
                      </a:cubicBezTo>
                      <a:close/>
                      <a:moveTo>
                        <a:pt x="30" y="21"/>
                      </a:moveTo>
                      <a:cubicBezTo>
                        <a:pt x="31" y="21"/>
                        <a:pt x="31" y="21"/>
                        <a:pt x="31" y="20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2"/>
                        <a:pt x="32" y="22"/>
                        <a:pt x="3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2"/>
                        <a:pt x="31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16"/>
                        <a:pt x="30" y="15"/>
                        <a:pt x="31" y="15"/>
                      </a:cubicBezTo>
                      <a:cubicBezTo>
                        <a:pt x="31" y="16"/>
                        <a:pt x="31" y="16"/>
                        <a:pt x="31" y="17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lose/>
                      <a:moveTo>
                        <a:pt x="30" y="26"/>
                      </a:moveTo>
                      <a:cubicBezTo>
                        <a:pt x="29" y="26"/>
                        <a:pt x="29" y="26"/>
                        <a:pt x="29" y="25"/>
                      </a:cubicBezTo>
                      <a:cubicBezTo>
                        <a:pt x="29" y="25"/>
                        <a:pt x="30" y="25"/>
                        <a:pt x="30" y="26"/>
                      </a:cubicBezTo>
                      <a:close/>
                      <a:moveTo>
                        <a:pt x="30" y="27"/>
                      </a:moveTo>
                      <a:cubicBezTo>
                        <a:pt x="30" y="28"/>
                        <a:pt x="30" y="28"/>
                        <a:pt x="29" y="28"/>
                      </a:cubicBezTo>
                      <a:cubicBezTo>
                        <a:pt x="29" y="28"/>
                        <a:pt x="29" y="27"/>
                        <a:pt x="30" y="27"/>
                      </a:cubicBezTo>
                      <a:close/>
                      <a:moveTo>
                        <a:pt x="29" y="30"/>
                      </a:moveTo>
                      <a:cubicBezTo>
                        <a:pt x="29" y="30"/>
                        <a:pt x="29" y="30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29" y="31"/>
                        <a:pt x="29" y="31"/>
                        <a:pt x="29" y="30"/>
                      </a:cubicBezTo>
                      <a:close/>
                      <a:moveTo>
                        <a:pt x="29" y="6"/>
                      </a:moveTo>
                      <a:cubicBezTo>
                        <a:pt x="29" y="5"/>
                        <a:pt x="29" y="5"/>
                        <a:pt x="30" y="5"/>
                      </a:cubicBezTo>
                      <a:cubicBezTo>
                        <a:pt x="30" y="6"/>
                        <a:pt x="29" y="6"/>
                        <a:pt x="29" y="6"/>
                      </a:cubicBezTo>
                      <a:close/>
                      <a:moveTo>
                        <a:pt x="29" y="9"/>
                      </a:moveTo>
                      <a:cubicBezTo>
                        <a:pt x="29" y="9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9"/>
                      </a:cubicBezTo>
                      <a:close/>
                      <a:moveTo>
                        <a:pt x="29" y="39"/>
                      </a:move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40"/>
                        <a:pt x="29" y="40"/>
                        <a:pt x="29" y="39"/>
                      </a:cubicBezTo>
                      <a:close/>
                      <a:moveTo>
                        <a:pt x="18" y="45"/>
                      </a:moveTo>
                      <a:cubicBezTo>
                        <a:pt x="18" y="45"/>
                        <a:pt x="18" y="45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2" y="43"/>
                        <a:pt x="22" y="42"/>
                        <a:pt x="23" y="42"/>
                      </a:cubicBezTo>
                      <a:close/>
                      <a:moveTo>
                        <a:pt x="21" y="39"/>
                      </a:move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1" y="38"/>
                        <a:pt x="20" y="38"/>
                        <a:pt x="21" y="37"/>
                      </a:cubicBezTo>
                      <a:cubicBezTo>
                        <a:pt x="21" y="38"/>
                        <a:pt x="21" y="38"/>
                        <a:pt x="21" y="39"/>
                      </a:cubicBezTo>
                      <a:close/>
                      <a:moveTo>
                        <a:pt x="21" y="36"/>
                      </a:moveTo>
                      <a:cubicBezTo>
                        <a:pt x="22" y="36"/>
                        <a:pt x="22" y="36"/>
                        <a:pt x="21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lose/>
                      <a:moveTo>
                        <a:pt x="22" y="29"/>
                      </a:moveTo>
                      <a:cubicBezTo>
                        <a:pt x="22" y="29"/>
                        <a:pt x="21" y="29"/>
                        <a:pt x="21" y="30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2" y="29"/>
                      </a:cubicBezTo>
                      <a:close/>
                      <a:moveTo>
                        <a:pt x="22" y="34"/>
                      </a:moveTo>
                      <a:cubicBezTo>
                        <a:pt x="22" y="34"/>
                        <a:pt x="21" y="34"/>
                        <a:pt x="21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2" y="34"/>
                        <a:pt x="22" y="34"/>
                      </a:cubicBezTo>
                      <a:close/>
                      <a:moveTo>
                        <a:pt x="23" y="31"/>
                      </a:moveTo>
                      <a:cubicBezTo>
                        <a:pt x="22" y="30"/>
                        <a:pt x="22" y="31"/>
                        <a:pt x="22" y="30"/>
                      </a:cubicBezTo>
                      <a:cubicBezTo>
                        <a:pt x="22" y="30"/>
                        <a:pt x="22" y="30"/>
                        <a:pt x="23" y="30"/>
                      </a:cubicBezTo>
                      <a:cubicBezTo>
                        <a:pt x="23" y="30"/>
                        <a:pt x="23" y="30"/>
                        <a:pt x="23" y="31"/>
                      </a:cubicBezTo>
                      <a:close/>
                      <a:moveTo>
                        <a:pt x="23" y="33"/>
                      </a:moveTo>
                      <a:cubicBezTo>
                        <a:pt x="23" y="33"/>
                        <a:pt x="23" y="34"/>
                        <a:pt x="22" y="34"/>
                      </a:cubicBezTo>
                      <a:cubicBezTo>
                        <a:pt x="22" y="33"/>
                        <a:pt x="23" y="33"/>
                        <a:pt x="23" y="33"/>
                      </a:cubicBezTo>
                      <a:close/>
                      <a:moveTo>
                        <a:pt x="23" y="36"/>
                      </a:move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5"/>
                        <a:pt x="23" y="36"/>
                      </a:cubicBezTo>
                      <a:close/>
                      <a:moveTo>
                        <a:pt x="24" y="38"/>
                      </a:moveTo>
                      <a:cubicBezTo>
                        <a:pt x="23" y="38"/>
                        <a:pt x="23" y="39"/>
                        <a:pt x="23" y="39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3" y="38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4" y="38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0"/>
                        <a:pt x="25" y="11"/>
                        <a:pt x="25" y="11"/>
                      </a:cubicBezTo>
                      <a:close/>
                      <a:moveTo>
                        <a:pt x="26" y="13"/>
                      </a:moveTo>
                      <a:cubicBezTo>
                        <a:pt x="26" y="13"/>
                        <a:pt x="26" y="13"/>
                        <a:pt x="26" y="14"/>
                      </a:cubicBezTo>
                      <a:cubicBezTo>
                        <a:pt x="25" y="13"/>
                        <a:pt x="25" y="14"/>
                        <a:pt x="25" y="13"/>
                      </a:cubicBezTo>
                      <a:cubicBezTo>
                        <a:pt x="25" y="13"/>
                        <a:pt x="25" y="12"/>
                        <a:pt x="25" y="12"/>
                      </a:cubicBezTo>
                      <a:cubicBezTo>
                        <a:pt x="25" y="13"/>
                        <a:pt x="26" y="12"/>
                        <a:pt x="26" y="13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2"/>
                      </a:cubicBezTo>
                      <a:cubicBezTo>
                        <a:pt x="26" y="11"/>
                        <a:pt x="26" y="11"/>
                        <a:pt x="25" y="11"/>
                      </a:cubicBezTo>
                      <a:close/>
                      <a:moveTo>
                        <a:pt x="25" y="17"/>
                      </a:move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5" y="16"/>
                        <a:pt x="26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5" y="16"/>
                        <a:pt x="25" y="16"/>
                        <a:pt x="25" y="17"/>
                      </a:cubicBezTo>
                      <a:close/>
                      <a:moveTo>
                        <a:pt x="25" y="27"/>
                      </a:moveTo>
                      <a:cubicBezTo>
                        <a:pt x="25" y="26"/>
                        <a:pt x="26" y="27"/>
                        <a:pt x="25" y="27"/>
                      </a:cubicBezTo>
                      <a:close/>
                      <a:moveTo>
                        <a:pt x="26" y="32"/>
                      </a:moveTo>
                      <a:cubicBezTo>
                        <a:pt x="26" y="32"/>
                        <a:pt x="26" y="32"/>
                        <a:pt x="25" y="32"/>
                      </a:cubicBezTo>
                      <a:cubicBezTo>
                        <a:pt x="25" y="31"/>
                        <a:pt x="26" y="31"/>
                        <a:pt x="26" y="31"/>
                      </a:cubicBezTo>
                      <a:cubicBezTo>
                        <a:pt x="26" y="30"/>
                        <a:pt x="26" y="31"/>
                        <a:pt x="26" y="30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close/>
                      <a:moveTo>
                        <a:pt x="26" y="35"/>
                      </a:move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34"/>
                        <a:pt x="26" y="34"/>
                        <a:pt x="26" y="35"/>
                      </a:cubicBezTo>
                      <a:close/>
                      <a:moveTo>
                        <a:pt x="24" y="32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1"/>
                        <a:pt x="25" y="31"/>
                      </a:cubicBezTo>
                      <a:cubicBezTo>
                        <a:pt x="24" y="32"/>
                        <a:pt x="25" y="32"/>
                        <a:pt x="25" y="32"/>
                      </a:cubicBezTo>
                      <a:cubicBezTo>
                        <a:pt x="25" y="32"/>
                        <a:pt x="25" y="32"/>
                        <a:pt x="24" y="32"/>
                      </a:cubicBezTo>
                      <a:close/>
                      <a:moveTo>
                        <a:pt x="24" y="12"/>
                      </a:moveTo>
                      <a:cubicBezTo>
                        <a:pt x="24" y="12"/>
                        <a:pt x="24" y="12"/>
                        <a:pt x="25" y="12"/>
                      </a:cubicBezTo>
                      <a:cubicBezTo>
                        <a:pt x="25" y="12"/>
                        <a:pt x="24" y="13"/>
                        <a:pt x="24" y="12"/>
                      </a:cubicBezTo>
                      <a:close/>
                      <a:moveTo>
                        <a:pt x="25" y="7"/>
                      </a:moveTo>
                      <a:cubicBezTo>
                        <a:pt x="26" y="7"/>
                        <a:pt x="25" y="8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7"/>
                        <a:pt x="25" y="7"/>
                      </a:cubicBezTo>
                      <a:close/>
                      <a:moveTo>
                        <a:pt x="26" y="5"/>
                      </a:moveTo>
                      <a:cubicBezTo>
                        <a:pt x="26" y="6"/>
                        <a:pt x="26" y="6"/>
                        <a:pt x="25" y="6"/>
                      </a:cubicBezTo>
                      <a:cubicBezTo>
                        <a:pt x="25" y="6"/>
                        <a:pt x="25" y="5"/>
                        <a:pt x="25" y="4"/>
                      </a:cubicBezTo>
                      <a:cubicBezTo>
                        <a:pt x="26" y="4"/>
                        <a:pt x="26" y="5"/>
                        <a:pt x="26" y="5"/>
                      </a:cubicBezTo>
                      <a:close/>
                      <a:moveTo>
                        <a:pt x="26" y="10"/>
                      </a:moveTo>
                      <a:cubicBezTo>
                        <a:pt x="26" y="10"/>
                        <a:pt x="26" y="10"/>
                        <a:pt x="25" y="10"/>
                      </a:cubicBezTo>
                      <a:cubicBezTo>
                        <a:pt x="25" y="10"/>
                        <a:pt x="25" y="9"/>
                        <a:pt x="26" y="9"/>
                      </a:cubicBezTo>
                      <a:cubicBezTo>
                        <a:pt x="26" y="9"/>
                        <a:pt x="26" y="9"/>
                        <a:pt x="26" y="10"/>
                      </a:cubicBezTo>
                      <a:close/>
                      <a:moveTo>
                        <a:pt x="27" y="5"/>
                      </a:moveTo>
                      <a:cubicBezTo>
                        <a:pt x="27" y="6"/>
                        <a:pt x="28" y="6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6" y="8"/>
                        <a:pt x="26" y="8"/>
                      </a:cubicBezTo>
                      <a:cubicBezTo>
                        <a:pt x="26" y="7"/>
                        <a:pt x="26" y="5"/>
                        <a:pt x="27" y="5"/>
                      </a:cubicBezTo>
                      <a:close/>
                      <a:moveTo>
                        <a:pt x="27" y="30"/>
                      </a:move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7" y="30"/>
                        <a:pt x="26" y="30"/>
                        <a:pt x="26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lose/>
                      <a:moveTo>
                        <a:pt x="27" y="29"/>
                      </a:moveTo>
                      <a:cubicBezTo>
                        <a:pt x="27" y="29"/>
                        <a:pt x="27" y="28"/>
                        <a:pt x="27" y="28"/>
                      </a:cubicBezTo>
                      <a:cubicBezTo>
                        <a:pt x="27" y="28"/>
                        <a:pt x="27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lose/>
                      <a:moveTo>
                        <a:pt x="27" y="5"/>
                      </a:moveTo>
                      <a:cubicBezTo>
                        <a:pt x="27" y="4"/>
                        <a:pt x="28" y="5"/>
                        <a:pt x="28" y="5"/>
                      </a:cubicBezTo>
                      <a:cubicBezTo>
                        <a:pt x="28" y="5"/>
                        <a:pt x="27" y="5"/>
                        <a:pt x="27" y="5"/>
                      </a:cubicBezTo>
                      <a:close/>
                      <a:moveTo>
                        <a:pt x="27" y="36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7" y="36"/>
                      </a:cubicBezTo>
                      <a:cubicBezTo>
                        <a:pt x="27" y="36"/>
                        <a:pt x="28" y="36"/>
                        <a:pt x="27" y="36"/>
                      </a:cubicBezTo>
                      <a:close/>
                      <a:moveTo>
                        <a:pt x="26" y="36"/>
                      </a:moveTo>
                      <a:cubicBezTo>
                        <a:pt x="26" y="37"/>
                        <a:pt x="26" y="35"/>
                        <a:pt x="26" y="34"/>
                      </a:cubicBezTo>
                      <a:cubicBezTo>
                        <a:pt x="26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8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27" y="35"/>
                        <a:pt x="27" y="36"/>
                        <a:pt x="26" y="36"/>
                      </a:cubicBezTo>
                      <a:cubicBezTo>
                        <a:pt x="26" y="36"/>
                        <a:pt x="27" y="36"/>
                        <a:pt x="26" y="36"/>
                      </a:cubicBezTo>
                      <a:close/>
                      <a:moveTo>
                        <a:pt x="25" y="37"/>
                      </a:moveTo>
                      <a:cubicBezTo>
                        <a:pt x="25" y="38"/>
                        <a:pt x="26" y="37"/>
                        <a:pt x="26" y="37"/>
                      </a:cubicBezTo>
                      <a:cubicBezTo>
                        <a:pt x="27" y="38"/>
                        <a:pt x="26" y="38"/>
                        <a:pt x="26" y="38"/>
                      </a:cubicBezTo>
                      <a:cubicBezTo>
                        <a:pt x="26" y="38"/>
                        <a:pt x="25" y="38"/>
                        <a:pt x="25" y="37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7"/>
                        <a:pt x="24" y="36"/>
                        <a:pt x="24" y="36"/>
                      </a:cubicBezTo>
                      <a:close/>
                      <a:moveTo>
                        <a:pt x="24" y="10"/>
                      </a:move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6"/>
                      </a:moveTo>
                      <a:cubicBezTo>
                        <a:pt x="24" y="6"/>
                        <a:pt x="25" y="6"/>
                        <a:pt x="24" y="7"/>
                      </a:cubicBezTo>
                      <a:cubicBezTo>
                        <a:pt x="24" y="7"/>
                        <a:pt x="24" y="6"/>
                        <a:pt x="24" y="6"/>
                      </a:cubicBezTo>
                      <a:close/>
                      <a:moveTo>
                        <a:pt x="18" y="7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8"/>
                        <a:pt x="17" y="8"/>
                        <a:pt x="18" y="7"/>
                      </a:cubicBezTo>
                      <a:close/>
                      <a:moveTo>
                        <a:pt x="17" y="8"/>
                      </a:moveTo>
                      <a:cubicBezTo>
                        <a:pt x="17" y="8"/>
                        <a:pt x="17" y="8"/>
                        <a:pt x="17" y="9"/>
                      </a:cubicBezTo>
                      <a:cubicBezTo>
                        <a:pt x="16" y="9"/>
                        <a:pt x="17" y="8"/>
                        <a:pt x="17" y="8"/>
                      </a:cubicBezTo>
                      <a:close/>
                      <a:moveTo>
                        <a:pt x="17" y="37"/>
                      </a:move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lose/>
                      <a:moveTo>
                        <a:pt x="3" y="19"/>
                      </a:move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1"/>
                      </a:cubicBezTo>
                      <a:cubicBezTo>
                        <a:pt x="4" y="21"/>
                        <a:pt x="4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1"/>
                        <a:pt x="3" y="21"/>
                        <a:pt x="3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3" y="19"/>
                      </a:cubicBezTo>
                      <a:close/>
                      <a:moveTo>
                        <a:pt x="3" y="37"/>
                      </a:moveTo>
                      <a:cubicBezTo>
                        <a:pt x="3" y="37"/>
                        <a:pt x="3" y="36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5" y="37"/>
                        <a:pt x="5" y="37"/>
                      </a:cubicBezTo>
                      <a:cubicBezTo>
                        <a:pt x="5" y="36"/>
                        <a:pt x="4" y="36"/>
                        <a:pt x="5" y="36"/>
                      </a:cubicBezTo>
                      <a:cubicBezTo>
                        <a:pt x="5" y="37"/>
                        <a:pt x="5" y="36"/>
                        <a:pt x="6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3" y="42"/>
                        <a:pt x="3" y="42"/>
                      </a:cubicBezTo>
                      <a:cubicBezTo>
                        <a:pt x="3" y="42"/>
                        <a:pt x="3" y="41"/>
                        <a:pt x="3" y="41"/>
                      </a:cubicBezTo>
                      <a:close/>
                      <a:moveTo>
                        <a:pt x="6" y="20"/>
                      </a:move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5" y="20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8"/>
                        <a:pt x="5" y="19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20"/>
                        <a:pt x="7" y="20"/>
                      </a:cubicBezTo>
                      <a:cubicBezTo>
                        <a:pt x="7" y="21"/>
                        <a:pt x="6" y="21"/>
                        <a:pt x="6" y="22"/>
                      </a:cubicBezTo>
                      <a:cubicBezTo>
                        <a:pt x="6" y="21"/>
                        <a:pt x="6" y="21"/>
                        <a:pt x="6" y="20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7" y="47"/>
                        <a:pt x="7" y="47"/>
                        <a:pt x="7" y="48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7" y="48"/>
                        <a:pt x="6" y="47"/>
                        <a:pt x="7" y="47"/>
                      </a:cubicBezTo>
                      <a:close/>
                      <a:moveTo>
                        <a:pt x="7" y="33"/>
                      </a:move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7" y="33"/>
                        <a:pt x="7" y="34"/>
                        <a:pt x="7" y="33"/>
                      </a:cubicBezTo>
                      <a:close/>
                      <a:moveTo>
                        <a:pt x="7" y="41"/>
                      </a:move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7" y="42"/>
                        <a:pt x="7" y="42"/>
                        <a:pt x="6" y="42"/>
                      </a:cubicBezTo>
                      <a:cubicBezTo>
                        <a:pt x="6" y="41"/>
                        <a:pt x="7" y="41"/>
                        <a:pt x="7" y="41"/>
                      </a:cubicBezTo>
                      <a:close/>
                      <a:moveTo>
                        <a:pt x="7" y="32"/>
                      </a:moveTo>
                      <a:cubicBezTo>
                        <a:pt x="7" y="31"/>
                        <a:pt x="7" y="31"/>
                        <a:pt x="8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8" y="45"/>
                      </a:cubicBezTo>
                      <a:close/>
                      <a:moveTo>
                        <a:pt x="8" y="21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2"/>
                        <a:pt x="7" y="22"/>
                        <a:pt x="8" y="21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6"/>
                        <a:pt x="7" y="46"/>
                      </a:cubicBezTo>
                      <a:cubicBezTo>
                        <a:pt x="7" y="46"/>
                        <a:pt x="7" y="46"/>
                        <a:pt x="8" y="46"/>
                      </a:cubicBezTo>
                      <a:cubicBezTo>
                        <a:pt x="8" y="46"/>
                        <a:pt x="7" y="46"/>
                        <a:pt x="7" y="47"/>
                      </a:cubicBezTo>
                      <a:close/>
                      <a:moveTo>
                        <a:pt x="6" y="44"/>
                      </a:moveTo>
                      <a:cubicBezTo>
                        <a:pt x="6" y="43"/>
                        <a:pt x="7" y="43"/>
                        <a:pt x="7" y="43"/>
                      </a:cubicBezTo>
                      <a:cubicBezTo>
                        <a:pt x="7" y="44"/>
                        <a:pt x="7" y="44"/>
                        <a:pt x="6" y="44"/>
                      </a:cubicBezTo>
                      <a:close/>
                      <a:moveTo>
                        <a:pt x="5" y="30"/>
                      </a:move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4" y="30"/>
                        <a:pt x="4" y="30"/>
                      </a:cubicBezTo>
                      <a:cubicBezTo>
                        <a:pt x="5" y="29"/>
                        <a:pt x="5" y="30"/>
                        <a:pt x="5" y="30"/>
                      </a:cubicBezTo>
                      <a:close/>
                      <a:moveTo>
                        <a:pt x="5" y="26"/>
                      </a:move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5" y="18"/>
                      </a:moveTo>
                      <a:cubicBezTo>
                        <a:pt x="5" y="18"/>
                        <a:pt x="5" y="19"/>
                        <a:pt x="4" y="20"/>
                      </a:cubicBezTo>
                      <a:cubicBezTo>
                        <a:pt x="5" y="19"/>
                        <a:pt x="4" y="19"/>
                        <a:pt x="5" y="18"/>
                      </a:cubicBezTo>
                      <a:close/>
                      <a:moveTo>
                        <a:pt x="5" y="23"/>
                      </a:move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4"/>
                        <a:pt x="5" y="24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lose/>
                      <a:moveTo>
                        <a:pt x="6" y="26"/>
                      </a:moveTo>
                      <a:cubicBezTo>
                        <a:pt x="6" y="26"/>
                        <a:pt x="6" y="26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6"/>
                        <a:pt x="6" y="26"/>
                      </a:cubicBezTo>
                      <a:close/>
                      <a:moveTo>
                        <a:pt x="5" y="45"/>
                      </a:moveTo>
                      <a:cubicBezTo>
                        <a:pt x="5" y="45"/>
                        <a:pt x="5" y="45"/>
                        <a:pt x="5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6" y="44"/>
                        <a:pt x="5" y="45"/>
                        <a:pt x="5" y="45"/>
                      </a:cubicBezTo>
                      <a:close/>
                      <a:moveTo>
                        <a:pt x="5" y="38"/>
                      </a:moveTo>
                      <a:cubicBezTo>
                        <a:pt x="5" y="37"/>
                        <a:pt x="5" y="37"/>
                        <a:pt x="6" y="38"/>
                      </a:cubicBezTo>
                      <a:cubicBezTo>
                        <a:pt x="6" y="38"/>
                        <a:pt x="5" y="38"/>
                        <a:pt x="5" y="38"/>
                      </a:cubicBezTo>
                      <a:close/>
                      <a:moveTo>
                        <a:pt x="4" y="21"/>
                      </a:move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3" y="22"/>
                        <a:pt x="4" y="22"/>
                        <a:pt x="4" y="21"/>
                      </a:cubicBezTo>
                      <a:close/>
                      <a:moveTo>
                        <a:pt x="4" y="30"/>
                      </a:moveTo>
                      <a:cubicBezTo>
                        <a:pt x="4" y="30"/>
                        <a:pt x="4" y="31"/>
                        <a:pt x="4" y="31"/>
                      </a:cubicBezTo>
                      <a:cubicBezTo>
                        <a:pt x="3" y="31"/>
                        <a:pt x="4" y="30"/>
                        <a:pt x="4" y="30"/>
                      </a:cubicBezTo>
                      <a:close/>
                      <a:moveTo>
                        <a:pt x="3" y="35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lose/>
                      <a:moveTo>
                        <a:pt x="4" y="18"/>
                      </a:moveTo>
                      <a:cubicBezTo>
                        <a:pt x="4" y="19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lose/>
                      <a:moveTo>
                        <a:pt x="3" y="18"/>
                      </a:move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lose/>
                      <a:moveTo>
                        <a:pt x="3" y="16"/>
                      </a:move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6"/>
                      </a:cubicBezTo>
                      <a:close/>
                      <a:moveTo>
                        <a:pt x="4" y="16"/>
                      </a:move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3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lose/>
                      <a:moveTo>
                        <a:pt x="5" y="14"/>
                      </a:moveTo>
                      <a:cubicBezTo>
                        <a:pt x="5" y="15"/>
                        <a:pt x="4" y="14"/>
                        <a:pt x="4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cubicBezTo>
                        <a:pt x="4" y="14"/>
                        <a:pt x="4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lose/>
                      <a:moveTo>
                        <a:pt x="5" y="17"/>
                      </a:moveTo>
                      <a:cubicBezTo>
                        <a:pt x="5" y="18"/>
                        <a:pt x="5" y="18"/>
                        <a:pt x="4" y="18"/>
                      </a:cubicBezTo>
                      <a:cubicBezTo>
                        <a:pt x="4" y="18"/>
                        <a:pt x="4" y="17"/>
                        <a:pt x="4" y="17"/>
                      </a:cubicBezTo>
                      <a:cubicBezTo>
                        <a:pt x="4" y="17"/>
                        <a:pt x="5" y="17"/>
                        <a:pt x="5" y="17"/>
                      </a:cubicBezTo>
                      <a:close/>
                      <a:moveTo>
                        <a:pt x="5" y="15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lose/>
                      <a:moveTo>
                        <a:pt x="6" y="16"/>
                      </a:moveTo>
                      <a:cubicBezTo>
                        <a:pt x="6" y="14"/>
                        <a:pt x="7" y="16"/>
                        <a:pt x="6" y="16"/>
                      </a:cubicBezTo>
                      <a:close/>
                      <a:moveTo>
                        <a:pt x="7" y="16"/>
                      </a:move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5" y="17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7" y="16"/>
                        <a:pt x="6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lose/>
                      <a:moveTo>
                        <a:pt x="7" y="20"/>
                      </a:moveTo>
                      <a:cubicBezTo>
                        <a:pt x="7" y="21"/>
                        <a:pt x="7" y="20"/>
                        <a:pt x="7" y="20"/>
                      </a:cubicBezTo>
                      <a:cubicBezTo>
                        <a:pt x="7" y="20"/>
                        <a:pt x="8" y="20"/>
                        <a:pt x="7" y="20"/>
                      </a:cubicBezTo>
                      <a:close/>
                      <a:moveTo>
                        <a:pt x="8" y="17"/>
                      </a:move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lose/>
                      <a:moveTo>
                        <a:pt x="9" y="19"/>
                      </a:moveTo>
                      <a:cubicBezTo>
                        <a:pt x="9" y="20"/>
                        <a:pt x="9" y="21"/>
                        <a:pt x="9" y="21"/>
                      </a:cubicBezTo>
                      <a:cubicBezTo>
                        <a:pt x="8" y="21"/>
                        <a:pt x="9" y="20"/>
                        <a:pt x="8" y="20"/>
                      </a:cubicBezTo>
                      <a:cubicBezTo>
                        <a:pt x="8" y="20"/>
                        <a:pt x="8" y="21"/>
                        <a:pt x="7" y="21"/>
                      </a:cubicBezTo>
                      <a:cubicBezTo>
                        <a:pt x="8" y="20"/>
                        <a:pt x="8" y="20"/>
                        <a:pt x="8" y="19"/>
                      </a:cubicBezTo>
                      <a:cubicBezTo>
                        <a:pt x="8" y="20"/>
                        <a:pt x="9" y="19"/>
                        <a:pt x="9" y="19"/>
                      </a:cubicBezTo>
                      <a:close/>
                      <a:moveTo>
                        <a:pt x="10" y="32"/>
                      </a:move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9" y="33"/>
                        <a:pt x="8" y="32"/>
                        <a:pt x="9" y="31"/>
                      </a:cubicBezTo>
                      <a:cubicBezTo>
                        <a:pt x="9" y="32"/>
                        <a:pt x="9" y="32"/>
                        <a:pt x="10" y="32"/>
                      </a:cubicBezTo>
                      <a:close/>
                      <a:moveTo>
                        <a:pt x="9" y="46"/>
                      </a:move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lose/>
                      <a:moveTo>
                        <a:pt x="10" y="17"/>
                      </a:move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0" y="18"/>
                        <a:pt x="10" y="19"/>
                        <a:pt x="10" y="18"/>
                      </a:cubicBezTo>
                      <a:cubicBezTo>
                        <a:pt x="10" y="18"/>
                        <a:pt x="10" y="18"/>
                        <a:pt x="10" y="17"/>
                      </a:cubicBezTo>
                      <a:close/>
                      <a:moveTo>
                        <a:pt x="10" y="45"/>
                      </a:move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5"/>
                      </a:cubicBezTo>
                      <a:close/>
                      <a:moveTo>
                        <a:pt x="10" y="21"/>
                      </a:moveTo>
                      <a:cubicBezTo>
                        <a:pt x="10" y="21"/>
                        <a:pt x="10" y="20"/>
                        <a:pt x="10" y="20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lose/>
                      <a:moveTo>
                        <a:pt x="11" y="33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2"/>
                        <a:pt x="11" y="3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  <a:moveTo>
                        <a:pt x="12" y="34"/>
                      </a:moveTo>
                      <a:cubicBezTo>
                        <a:pt x="12" y="35"/>
                        <a:pt x="12" y="35"/>
                        <a:pt x="11" y="35"/>
                      </a:cubicBezTo>
                      <a:cubicBezTo>
                        <a:pt x="11" y="35"/>
                        <a:pt x="11" y="34"/>
                        <a:pt x="12" y="34"/>
                      </a:cubicBezTo>
                      <a:close/>
                      <a:moveTo>
                        <a:pt x="11" y="31"/>
                      </a:move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0"/>
                        <a:pt x="11" y="31"/>
                        <a:pt x="11" y="31"/>
                      </a:cubicBezTo>
                      <a:close/>
                      <a:moveTo>
                        <a:pt x="11" y="19"/>
                      </a:move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9"/>
                        <a:pt x="11" y="19"/>
                        <a:pt x="11" y="20"/>
                      </a:cubicBezTo>
                      <a:cubicBezTo>
                        <a:pt x="11" y="20"/>
                        <a:pt x="11" y="20"/>
                        <a:pt x="11" y="19"/>
                      </a:cubicBezTo>
                      <a:close/>
                      <a:moveTo>
                        <a:pt x="12" y="17"/>
                      </a:moveTo>
                      <a:cubicBezTo>
                        <a:pt x="11" y="17"/>
                        <a:pt x="11" y="17"/>
                        <a:pt x="10" y="17"/>
                      </a:cubicBezTo>
                      <a:cubicBezTo>
                        <a:pt x="10" y="17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1" y="16"/>
                        <a:pt x="12" y="16"/>
                        <a:pt x="12" y="17"/>
                      </a:cubicBezTo>
                      <a:close/>
                      <a:moveTo>
                        <a:pt x="13" y="32"/>
                      </a:move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1"/>
                        <a:pt x="13" y="32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2" y="25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lose/>
                      <a:moveTo>
                        <a:pt x="13" y="30"/>
                      </a:moveTo>
                      <a:cubicBezTo>
                        <a:pt x="13" y="31"/>
                        <a:pt x="13" y="30"/>
                        <a:pt x="12" y="30"/>
                      </a:cubicBezTo>
                      <a:cubicBezTo>
                        <a:pt x="12" y="30"/>
                        <a:pt x="13" y="30"/>
                        <a:pt x="13" y="30"/>
                      </a:cubicBezTo>
                      <a:close/>
                      <a:moveTo>
                        <a:pt x="15" y="30"/>
                      </a:moveTo>
                      <a:cubicBezTo>
                        <a:pt x="15" y="30"/>
                        <a:pt x="15" y="30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lose/>
                      <a:moveTo>
                        <a:pt x="15" y="41"/>
                      </a:moveTo>
                      <a:cubicBezTo>
                        <a:pt x="15" y="41"/>
                        <a:pt x="15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lose/>
                      <a:moveTo>
                        <a:pt x="14" y="39"/>
                      </a:moveTo>
                      <a:cubicBezTo>
                        <a:pt x="15" y="38"/>
                        <a:pt x="15" y="40"/>
                        <a:pt x="14" y="40"/>
                      </a:cubicBezTo>
                      <a:cubicBezTo>
                        <a:pt x="14" y="40"/>
                        <a:pt x="14" y="40"/>
                        <a:pt x="14" y="39"/>
                      </a:cubicBezTo>
                      <a:close/>
                      <a:moveTo>
                        <a:pt x="14" y="31"/>
                      </a:moveTo>
                      <a:cubicBezTo>
                        <a:pt x="14" y="31"/>
                        <a:pt x="14" y="30"/>
                        <a:pt x="14" y="30"/>
                      </a:cubicBezTo>
                      <a:cubicBezTo>
                        <a:pt x="15" y="30"/>
                        <a:pt x="15" y="31"/>
                        <a:pt x="14" y="31"/>
                      </a:cubicBezTo>
                      <a:close/>
                      <a:moveTo>
                        <a:pt x="13" y="40"/>
                      </a:move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4" y="40"/>
                        <a:pt x="14" y="40"/>
                        <a:pt x="13" y="41"/>
                      </a:cubicBezTo>
                      <a:cubicBezTo>
                        <a:pt x="14" y="40"/>
                        <a:pt x="13" y="40"/>
                        <a:pt x="13" y="40"/>
                      </a:cubicBezTo>
                      <a:close/>
                      <a:moveTo>
                        <a:pt x="13" y="41"/>
                      </a:move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lose/>
                      <a:moveTo>
                        <a:pt x="13" y="46"/>
                      </a:moveTo>
                      <a:cubicBezTo>
                        <a:pt x="13" y="46"/>
                        <a:pt x="13" y="46"/>
                        <a:pt x="13" y="47"/>
                      </a:cubicBezTo>
                      <a:cubicBezTo>
                        <a:pt x="12" y="47"/>
                        <a:pt x="12" y="46"/>
                        <a:pt x="13" y="46"/>
                      </a:cubicBezTo>
                      <a:close/>
                      <a:moveTo>
                        <a:pt x="11" y="48"/>
                      </a:move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7"/>
                        <a:pt x="12" y="47"/>
                        <a:pt x="11" y="48"/>
                      </a:cubicBezTo>
                      <a:close/>
                      <a:moveTo>
                        <a:pt x="10" y="45"/>
                      </a:move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2" y="45"/>
                        <a:pt x="12" y="44"/>
                        <a:pt x="13" y="44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6"/>
                        <a:pt x="12" y="47"/>
                        <a:pt x="12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6"/>
                        <a:pt x="12" y="46"/>
                        <a:pt x="12" y="46"/>
                      </a:cubicBezTo>
                      <a:cubicBezTo>
                        <a:pt x="12" y="46"/>
                        <a:pt x="11" y="46"/>
                        <a:pt x="11" y="46"/>
                      </a:cubicBezTo>
                      <a:cubicBezTo>
                        <a:pt x="11" y="46"/>
                        <a:pt x="10" y="46"/>
                        <a:pt x="10" y="45"/>
                      </a:cubicBezTo>
                      <a:close/>
                      <a:moveTo>
                        <a:pt x="9" y="47"/>
                      </a:moveTo>
                      <a:cubicBezTo>
                        <a:pt x="9" y="46"/>
                        <a:pt x="9" y="47"/>
                        <a:pt x="9" y="47"/>
                      </a:cubicBezTo>
                      <a:cubicBezTo>
                        <a:pt x="9" y="46"/>
                        <a:pt x="9" y="46"/>
                        <a:pt x="10" y="46"/>
                      </a:cubicBezTo>
                      <a:cubicBezTo>
                        <a:pt x="10" y="46"/>
                        <a:pt x="9" y="47"/>
                        <a:pt x="10" y="47"/>
                      </a:cubicBezTo>
                      <a:cubicBezTo>
                        <a:pt x="10" y="47"/>
                        <a:pt x="10" y="46"/>
                        <a:pt x="10" y="46"/>
                      </a:cubicBezTo>
                      <a:cubicBezTo>
                        <a:pt x="10" y="46"/>
                        <a:pt x="10" y="47"/>
                        <a:pt x="11" y="47"/>
                      </a:cubicBezTo>
                      <a:cubicBezTo>
                        <a:pt x="11" y="47"/>
                        <a:pt x="11" y="47"/>
                        <a:pt x="11" y="48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9" y="49"/>
                        <a:pt x="8" y="48"/>
                        <a:pt x="9" y="47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9" y="45"/>
                        <a:pt x="9" y="44"/>
                      </a:cubicBezTo>
                      <a:cubicBezTo>
                        <a:pt x="9" y="45"/>
                        <a:pt x="8" y="45"/>
                        <a:pt x="8" y="45"/>
                      </a:cubicBezTo>
                      <a:close/>
                      <a:moveTo>
                        <a:pt x="7" y="49"/>
                      </a:moveTo>
                      <a:cubicBezTo>
                        <a:pt x="8" y="48"/>
                        <a:pt x="8" y="47"/>
                        <a:pt x="8" y="47"/>
                      </a:cubicBezTo>
                      <a:cubicBezTo>
                        <a:pt x="8" y="48"/>
                        <a:pt x="8" y="48"/>
                        <a:pt x="8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lose/>
                      <a:moveTo>
                        <a:pt x="7" y="49"/>
                      </a:moveTo>
                      <a:cubicBezTo>
                        <a:pt x="7" y="49"/>
                        <a:pt x="7" y="50"/>
                        <a:pt x="6" y="50"/>
                      </a:cubicBezTo>
                      <a:cubicBezTo>
                        <a:pt x="6" y="50"/>
                        <a:pt x="7" y="49"/>
                        <a:pt x="7" y="49"/>
                      </a:cubicBezTo>
                      <a:close/>
                      <a:moveTo>
                        <a:pt x="6" y="49"/>
                      </a:moveTo>
                      <a:cubicBezTo>
                        <a:pt x="6" y="49"/>
                        <a:pt x="6" y="49"/>
                        <a:pt x="6" y="48"/>
                      </a:cubicBezTo>
                      <a:cubicBezTo>
                        <a:pt x="7" y="49"/>
                        <a:pt x="7" y="48"/>
                        <a:pt x="7" y="49"/>
                      </a:cubicBezTo>
                      <a:cubicBezTo>
                        <a:pt x="7" y="49"/>
                        <a:pt x="6" y="49"/>
                        <a:pt x="6" y="49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0"/>
                        <a:pt x="6" y="50"/>
                        <a:pt x="6" y="49"/>
                      </a:cubicBezTo>
                      <a:close/>
                      <a:moveTo>
                        <a:pt x="5" y="48"/>
                      </a:moveTo>
                      <a:cubicBezTo>
                        <a:pt x="5" y="48"/>
                        <a:pt x="5" y="48"/>
                        <a:pt x="5" y="47"/>
                      </a:cubicBezTo>
                      <a:cubicBezTo>
                        <a:pt x="5" y="48"/>
                        <a:pt x="6" y="48"/>
                        <a:pt x="6" y="48"/>
                      </a:cubicBezTo>
                      <a:cubicBezTo>
                        <a:pt x="6" y="49"/>
                        <a:pt x="5" y="48"/>
                        <a:pt x="5" y="48"/>
                      </a:cubicBezTo>
                      <a:close/>
                      <a:moveTo>
                        <a:pt x="5" y="39"/>
                      </a:move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5" y="38"/>
                        <a:pt x="5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lose/>
                      <a:moveTo>
                        <a:pt x="4" y="43"/>
                      </a:moveTo>
                      <a:cubicBezTo>
                        <a:pt x="4" y="44"/>
                        <a:pt x="4" y="43"/>
                        <a:pt x="4" y="43"/>
                      </a:cubicBezTo>
                      <a:cubicBezTo>
                        <a:pt x="4" y="43"/>
                        <a:pt x="5" y="43"/>
                        <a:pt x="4" y="43"/>
                      </a:cubicBezTo>
                      <a:close/>
                      <a:moveTo>
                        <a:pt x="5" y="44"/>
                      </a:moveTo>
                      <a:cubicBezTo>
                        <a:pt x="5" y="45"/>
                        <a:pt x="5" y="45"/>
                        <a:pt x="4" y="45"/>
                      </a:cubicBezTo>
                      <a:cubicBezTo>
                        <a:pt x="4" y="45"/>
                        <a:pt x="4" y="46"/>
                        <a:pt x="4" y="46"/>
                      </a:cubicBezTo>
                      <a:cubicBezTo>
                        <a:pt x="4" y="46"/>
                        <a:pt x="4" y="45"/>
                        <a:pt x="4" y="45"/>
                      </a:cubicBezTo>
                      <a:cubicBezTo>
                        <a:pt x="4" y="45"/>
                        <a:pt x="4" y="44"/>
                        <a:pt x="5" y="44"/>
                      </a:cubicBezTo>
                      <a:close/>
                      <a:moveTo>
                        <a:pt x="4" y="49"/>
                      </a:moveTo>
                      <a:cubicBezTo>
                        <a:pt x="4" y="49"/>
                        <a:pt x="4" y="48"/>
                        <a:pt x="5" y="48"/>
                      </a:cubicBezTo>
                      <a:cubicBezTo>
                        <a:pt x="4" y="48"/>
                        <a:pt x="5" y="49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lose/>
                      <a:moveTo>
                        <a:pt x="3" y="48"/>
                      </a:moveTo>
                      <a:cubicBezTo>
                        <a:pt x="4" y="48"/>
                        <a:pt x="4" y="48"/>
                        <a:pt x="4" y="47"/>
                      </a:cubicBezTo>
                      <a:cubicBezTo>
                        <a:pt x="4" y="48"/>
                        <a:pt x="3" y="49"/>
                        <a:pt x="3" y="48"/>
                      </a:cubicBezTo>
                      <a:close/>
                      <a:moveTo>
                        <a:pt x="3" y="47"/>
                      </a:move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3" y="47"/>
                        <a:pt x="3" y="47"/>
                      </a:cubicBezTo>
                      <a:close/>
                      <a:moveTo>
                        <a:pt x="3" y="48"/>
                      </a:moveTo>
                      <a:cubicBezTo>
                        <a:pt x="3" y="48"/>
                        <a:pt x="3" y="48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lose/>
                      <a:moveTo>
                        <a:pt x="2" y="46"/>
                      </a:moveTo>
                      <a:cubicBezTo>
                        <a:pt x="2" y="45"/>
                        <a:pt x="3" y="45"/>
                        <a:pt x="3" y="45"/>
                      </a:cubicBezTo>
                      <a:cubicBezTo>
                        <a:pt x="3" y="46"/>
                        <a:pt x="3" y="46"/>
                        <a:pt x="3" y="47"/>
                      </a:cubicBezTo>
                      <a:cubicBezTo>
                        <a:pt x="2" y="47"/>
                        <a:pt x="2" y="46"/>
                        <a:pt x="2" y="46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lose/>
                      <a:moveTo>
                        <a:pt x="2" y="40"/>
                      </a:moveTo>
                      <a:cubicBezTo>
                        <a:pt x="2" y="40"/>
                        <a:pt x="2" y="39"/>
                        <a:pt x="2" y="39"/>
                      </a:cubicBezTo>
                      <a:cubicBezTo>
                        <a:pt x="2" y="39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lose/>
                      <a:moveTo>
                        <a:pt x="2" y="21"/>
                      </a:moveTo>
                      <a:cubicBezTo>
                        <a:pt x="2" y="21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1" y="23"/>
                      </a:cubicBezTo>
                      <a:cubicBezTo>
                        <a:pt x="1" y="22"/>
                        <a:pt x="1" y="21"/>
                        <a:pt x="2" y="21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2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2" name="Freeform 28"/>
                <p:cNvSpPr>
                  <a:spLocks noEditPoints="1"/>
                </p:cNvSpPr>
                <p:nvPr/>
              </p:nvSpPr>
              <p:spPr bwMode="auto">
                <a:xfrm>
                  <a:off x="5547" y="3608"/>
                  <a:ext cx="77" cy="106"/>
                </a:xfrm>
                <a:custGeom>
                  <a:avLst/>
                  <a:gdLst>
                    <a:gd name="T0" fmla="*/ 5 w 37"/>
                    <a:gd name="T1" fmla="*/ 48 h 51"/>
                    <a:gd name="T2" fmla="*/ 5 w 37"/>
                    <a:gd name="T3" fmla="*/ 46 h 51"/>
                    <a:gd name="T4" fmla="*/ 6 w 37"/>
                    <a:gd name="T5" fmla="*/ 43 h 51"/>
                    <a:gd name="T6" fmla="*/ 8 w 37"/>
                    <a:gd name="T7" fmla="*/ 46 h 51"/>
                    <a:gd name="T8" fmla="*/ 23 w 37"/>
                    <a:gd name="T9" fmla="*/ 41 h 51"/>
                    <a:gd name="T10" fmla="*/ 24 w 37"/>
                    <a:gd name="T11" fmla="*/ 41 h 51"/>
                    <a:gd name="T12" fmla="*/ 36 w 37"/>
                    <a:gd name="T13" fmla="*/ 35 h 51"/>
                    <a:gd name="T14" fmla="*/ 37 w 37"/>
                    <a:gd name="T15" fmla="*/ 3 h 51"/>
                    <a:gd name="T16" fmla="*/ 24 w 37"/>
                    <a:gd name="T17" fmla="*/ 5 h 51"/>
                    <a:gd name="T18" fmla="*/ 7 w 37"/>
                    <a:gd name="T19" fmla="*/ 12 h 51"/>
                    <a:gd name="T20" fmla="*/ 1 w 37"/>
                    <a:gd name="T21" fmla="*/ 23 h 51"/>
                    <a:gd name="T22" fmla="*/ 1 w 37"/>
                    <a:gd name="T23" fmla="*/ 43 h 51"/>
                    <a:gd name="T24" fmla="*/ 32 w 37"/>
                    <a:gd name="T25" fmla="*/ 7 h 51"/>
                    <a:gd name="T26" fmla="*/ 32 w 37"/>
                    <a:gd name="T27" fmla="*/ 9 h 51"/>
                    <a:gd name="T28" fmla="*/ 32 w 37"/>
                    <a:gd name="T29" fmla="*/ 12 h 51"/>
                    <a:gd name="T30" fmla="*/ 31 w 37"/>
                    <a:gd name="T31" fmla="*/ 10 h 51"/>
                    <a:gd name="T32" fmla="*/ 30 w 37"/>
                    <a:gd name="T33" fmla="*/ 6 h 51"/>
                    <a:gd name="T34" fmla="*/ 13 w 37"/>
                    <a:gd name="T35" fmla="*/ 29 h 51"/>
                    <a:gd name="T36" fmla="*/ 20 w 37"/>
                    <a:gd name="T37" fmla="*/ 20 h 51"/>
                    <a:gd name="T38" fmla="*/ 14 w 37"/>
                    <a:gd name="T39" fmla="*/ 29 h 51"/>
                    <a:gd name="T40" fmla="*/ 14 w 37"/>
                    <a:gd name="T41" fmla="*/ 19 h 51"/>
                    <a:gd name="T42" fmla="*/ 14 w 37"/>
                    <a:gd name="T43" fmla="*/ 34 h 51"/>
                    <a:gd name="T44" fmla="*/ 22 w 37"/>
                    <a:gd name="T45" fmla="*/ 11 h 51"/>
                    <a:gd name="T46" fmla="*/ 24 w 37"/>
                    <a:gd name="T47" fmla="*/ 10 h 51"/>
                    <a:gd name="T48" fmla="*/ 26 w 37"/>
                    <a:gd name="T49" fmla="*/ 31 h 51"/>
                    <a:gd name="T50" fmla="*/ 10 w 37"/>
                    <a:gd name="T51" fmla="*/ 37 h 51"/>
                    <a:gd name="T52" fmla="*/ 10 w 37"/>
                    <a:gd name="T53" fmla="*/ 45 h 51"/>
                    <a:gd name="T54" fmla="*/ 15 w 37"/>
                    <a:gd name="T55" fmla="*/ 39 h 51"/>
                    <a:gd name="T56" fmla="*/ 26 w 37"/>
                    <a:gd name="T57" fmla="*/ 36 h 51"/>
                    <a:gd name="T58" fmla="*/ 10 w 37"/>
                    <a:gd name="T59" fmla="*/ 41 h 51"/>
                    <a:gd name="T60" fmla="*/ 5 w 37"/>
                    <a:gd name="T61" fmla="*/ 47 h 51"/>
                    <a:gd name="T62" fmla="*/ 5 w 37"/>
                    <a:gd name="T63" fmla="*/ 35 h 51"/>
                    <a:gd name="T64" fmla="*/ 6 w 37"/>
                    <a:gd name="T65" fmla="*/ 37 h 51"/>
                    <a:gd name="T66" fmla="*/ 5 w 37"/>
                    <a:gd name="T67" fmla="*/ 17 h 51"/>
                    <a:gd name="T68" fmla="*/ 5 w 37"/>
                    <a:gd name="T69" fmla="*/ 19 h 51"/>
                    <a:gd name="T70" fmla="*/ 4 w 37"/>
                    <a:gd name="T71" fmla="*/ 29 h 51"/>
                    <a:gd name="T72" fmla="*/ 4 w 37"/>
                    <a:gd name="T73" fmla="*/ 29 h 51"/>
                    <a:gd name="T74" fmla="*/ 5 w 37"/>
                    <a:gd name="T75" fmla="*/ 26 h 51"/>
                    <a:gd name="T76" fmla="*/ 5 w 37"/>
                    <a:gd name="T77" fmla="*/ 14 h 51"/>
                    <a:gd name="T78" fmla="*/ 6 w 37"/>
                    <a:gd name="T79" fmla="*/ 16 h 51"/>
                    <a:gd name="T80" fmla="*/ 8 w 37"/>
                    <a:gd name="T81" fmla="*/ 19 h 51"/>
                    <a:gd name="T82" fmla="*/ 7 w 37"/>
                    <a:gd name="T83" fmla="*/ 14 h 51"/>
                    <a:gd name="T84" fmla="*/ 8 w 37"/>
                    <a:gd name="T85" fmla="*/ 21 h 51"/>
                    <a:gd name="T86" fmla="*/ 8 w 37"/>
                    <a:gd name="T87" fmla="*/ 18 h 51"/>
                    <a:gd name="T88" fmla="*/ 8 w 37"/>
                    <a:gd name="T89" fmla="*/ 45 h 51"/>
                    <a:gd name="T90" fmla="*/ 8 w 37"/>
                    <a:gd name="T91" fmla="*/ 43 h 51"/>
                    <a:gd name="T92" fmla="*/ 7 w 37"/>
                    <a:gd name="T93" fmla="*/ 33 h 51"/>
                    <a:gd name="T94" fmla="*/ 7 w 37"/>
                    <a:gd name="T95" fmla="*/ 19 h 51"/>
                    <a:gd name="T96" fmla="*/ 5 w 37"/>
                    <a:gd name="T97" fmla="*/ 42 h 51"/>
                    <a:gd name="T98" fmla="*/ 6 w 37"/>
                    <a:gd name="T99" fmla="*/ 40 h 51"/>
                    <a:gd name="T100" fmla="*/ 6 w 37"/>
                    <a:gd name="T101" fmla="*/ 41 h 51"/>
                    <a:gd name="T102" fmla="*/ 4 w 37"/>
                    <a:gd name="T103" fmla="*/ 44 h 51"/>
                    <a:gd name="T104" fmla="*/ 6 w 37"/>
                    <a:gd name="T105" fmla="*/ 44 h 51"/>
                    <a:gd name="T106" fmla="*/ 3 w 37"/>
                    <a:gd name="T107" fmla="*/ 40 h 51"/>
                    <a:gd name="T108" fmla="*/ 6 w 37"/>
                    <a:gd name="T109" fmla="*/ 38 h 51"/>
                    <a:gd name="T110" fmla="*/ 3 w 37"/>
                    <a:gd name="T111" fmla="*/ 43 h 51"/>
                    <a:gd name="T112" fmla="*/ 2 w 37"/>
                    <a:gd name="T113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1" y="49"/>
                      </a:moveTo>
                      <a:cubicBezTo>
                        <a:pt x="1" y="49"/>
                        <a:pt x="1" y="50"/>
                        <a:pt x="1" y="51"/>
                      </a:cubicBezTo>
                      <a:cubicBezTo>
                        <a:pt x="2" y="50"/>
                        <a:pt x="3" y="50"/>
                        <a:pt x="5" y="49"/>
                      </a:cubicBezTo>
                      <a:cubicBezTo>
                        <a:pt x="5" y="49"/>
                        <a:pt x="5" y="48"/>
                        <a:pt x="5" y="48"/>
                      </a:cubicBezTo>
                      <a:cubicBezTo>
                        <a:pt x="6" y="48"/>
                        <a:pt x="6" y="48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6"/>
                      </a:cubicBezTo>
                      <a:cubicBezTo>
                        <a:pt x="5" y="45"/>
                        <a:pt x="5" y="46"/>
                        <a:pt x="6" y="45"/>
                      </a:cubicBezTo>
                      <a:cubicBezTo>
                        <a:pt x="6" y="45"/>
                        <a:pt x="5" y="46"/>
                        <a:pt x="5" y="45"/>
                      </a:cubicBezTo>
                      <a:cubicBezTo>
                        <a:pt x="5" y="44"/>
                        <a:pt x="6" y="45"/>
                        <a:pt x="6" y="45"/>
                      </a:cubicBezTo>
                      <a:cubicBezTo>
                        <a:pt x="5" y="44"/>
                        <a:pt x="6" y="44"/>
                        <a:pt x="6" y="43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3"/>
                        <a:pt x="7" y="43"/>
                        <a:pt x="7" y="43"/>
                      </a:cubicBezTo>
                      <a:cubicBezTo>
                        <a:pt x="7" y="43"/>
                        <a:pt x="7" y="44"/>
                        <a:pt x="7" y="45"/>
                      </a:cubicBezTo>
                      <a:cubicBezTo>
                        <a:pt x="7" y="45"/>
                        <a:pt x="7" y="46"/>
                        <a:pt x="8" y="46"/>
                      </a:cubicBezTo>
                      <a:cubicBezTo>
                        <a:pt x="7" y="46"/>
                        <a:pt x="7" y="47"/>
                        <a:pt x="7" y="48"/>
                      </a:cubicBezTo>
                      <a:cubicBezTo>
                        <a:pt x="9" y="48"/>
                        <a:pt x="12" y="46"/>
                        <a:pt x="14" y="45"/>
                      </a:cubicBezTo>
                      <a:cubicBezTo>
                        <a:pt x="17" y="44"/>
                        <a:pt x="20" y="43"/>
                        <a:pt x="22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3" y="40"/>
                        <a:pt x="23" y="41"/>
                        <a:pt x="23" y="41"/>
                      </a:cubicBezTo>
                      <a:cubicBezTo>
                        <a:pt x="23" y="40"/>
                        <a:pt x="23" y="40"/>
                        <a:pt x="23" y="40"/>
                      </a:cubicBezTo>
                      <a:cubicBezTo>
                        <a:pt x="23" y="40"/>
                        <a:pt x="23" y="40"/>
                        <a:pt x="24" y="40"/>
                      </a:cubicBezTo>
                      <a:cubicBezTo>
                        <a:pt x="24" y="40"/>
                        <a:pt x="23" y="40"/>
                        <a:pt x="24" y="41"/>
                      </a:cubicBezTo>
                      <a:cubicBezTo>
                        <a:pt x="25" y="40"/>
                        <a:pt x="26" y="40"/>
                        <a:pt x="27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31" y="37"/>
                        <a:pt x="33" y="37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2"/>
                        <a:pt x="36" y="29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3"/>
                        <a:pt x="36" y="19"/>
                        <a:pt x="37" y="16"/>
                      </a:cubicBezTo>
                      <a:cubicBezTo>
                        <a:pt x="37" y="12"/>
                        <a:pt x="37" y="7"/>
                        <a:pt x="37" y="3"/>
                      </a:cubicBezTo>
                      <a:cubicBezTo>
                        <a:pt x="37" y="2"/>
                        <a:pt x="37" y="0"/>
                        <a:pt x="36" y="0"/>
                      </a:cubicBezTo>
                      <a:cubicBezTo>
                        <a:pt x="35" y="0"/>
                        <a:pt x="34" y="1"/>
                        <a:pt x="33" y="2"/>
                      </a:cubicBezTo>
                      <a:cubicBezTo>
                        <a:pt x="33" y="2"/>
                        <a:pt x="33" y="1"/>
                        <a:pt x="32" y="2"/>
                      </a:cubicBezTo>
                      <a:cubicBezTo>
                        <a:pt x="30" y="3"/>
                        <a:pt x="27" y="3"/>
                        <a:pt x="24" y="5"/>
                      </a:cubicBezTo>
                      <a:cubicBezTo>
                        <a:pt x="21" y="6"/>
                        <a:pt x="19" y="7"/>
                        <a:pt x="16" y="8"/>
                      </a:cubicBezTo>
                      <a:cubicBezTo>
                        <a:pt x="16" y="8"/>
                        <a:pt x="15" y="9"/>
                        <a:pt x="14" y="9"/>
                      </a:cubicBezTo>
                      <a:cubicBezTo>
                        <a:pt x="13" y="9"/>
                        <a:pt x="11" y="10"/>
                        <a:pt x="9" y="11"/>
                      </a:cubicBezTo>
                      <a:cubicBezTo>
                        <a:pt x="9" y="11"/>
                        <a:pt x="8" y="11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5" y="13"/>
                        <a:pt x="3" y="13"/>
                        <a:pt x="2" y="14"/>
                      </a:cubicBezTo>
                      <a:cubicBezTo>
                        <a:pt x="2" y="15"/>
                        <a:pt x="1" y="16"/>
                        <a:pt x="1" y="16"/>
                      </a:cubicBezTo>
                      <a:cubicBezTo>
                        <a:pt x="1" y="19"/>
                        <a:pt x="1" y="21"/>
                        <a:pt x="1" y="23"/>
                      </a:cubicBezTo>
                      <a:cubicBezTo>
                        <a:pt x="1" y="25"/>
                        <a:pt x="0" y="27"/>
                        <a:pt x="1" y="28"/>
                      </a:cubicBezTo>
                      <a:cubicBezTo>
                        <a:pt x="1" y="30"/>
                        <a:pt x="0" y="33"/>
                        <a:pt x="1" y="34"/>
                      </a:cubicBezTo>
                      <a:cubicBezTo>
                        <a:pt x="1" y="36"/>
                        <a:pt x="1" y="38"/>
                        <a:pt x="1" y="40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4"/>
                        <a:pt x="1" y="47"/>
                        <a:pt x="1" y="49"/>
                      </a:cubicBezTo>
                      <a:close/>
                      <a:moveTo>
                        <a:pt x="32" y="8"/>
                      </a:move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2" y="7"/>
                      </a:cubicBezTo>
                      <a:cubicBezTo>
                        <a:pt x="31" y="8"/>
                        <a:pt x="32" y="8"/>
                        <a:pt x="32" y="8"/>
                      </a:cubicBezTo>
                      <a:close/>
                      <a:moveTo>
                        <a:pt x="32" y="9"/>
                      </a:moveTo>
                      <a:cubicBezTo>
                        <a:pt x="32" y="9"/>
                        <a:pt x="32" y="8"/>
                        <a:pt x="32" y="8"/>
                      </a:cubicBezTo>
                      <a:cubicBezTo>
                        <a:pt x="32" y="8"/>
                        <a:pt x="33" y="9"/>
                        <a:pt x="32" y="9"/>
                      </a:cubicBezTo>
                      <a:close/>
                      <a:moveTo>
                        <a:pt x="32" y="12"/>
                      </a:moveTo>
                      <a:cubicBezTo>
                        <a:pt x="32" y="12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1" y="11"/>
                        <a:pt x="31" y="11"/>
                      </a:cubicBezTo>
                      <a:cubicBezTo>
                        <a:pt x="31" y="10"/>
                        <a:pt x="30" y="10"/>
                        <a:pt x="31" y="10"/>
                      </a:cubicBezTo>
                      <a:cubicBezTo>
                        <a:pt x="31" y="10"/>
                        <a:pt x="31" y="9"/>
                        <a:pt x="31" y="10"/>
                      </a:cubicBezTo>
                      <a:cubicBezTo>
                        <a:pt x="31" y="10"/>
                        <a:pt x="31" y="10"/>
                        <a:pt x="31" y="11"/>
                      </a:cubicBezTo>
                      <a:cubicBezTo>
                        <a:pt x="31" y="11"/>
                        <a:pt x="30" y="12"/>
                        <a:pt x="30" y="11"/>
                      </a:cubicBezTo>
                      <a:close/>
                      <a:moveTo>
                        <a:pt x="30" y="5"/>
                      </a:moveTo>
                      <a:cubicBezTo>
                        <a:pt x="30" y="5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5"/>
                      </a:cubicBezTo>
                      <a:close/>
                      <a:moveTo>
                        <a:pt x="13" y="29"/>
                      </a:moveTo>
                      <a:cubicBezTo>
                        <a:pt x="13" y="29"/>
                        <a:pt x="12" y="30"/>
                        <a:pt x="12" y="29"/>
                      </a:cubicBezTo>
                      <a:cubicBezTo>
                        <a:pt x="12" y="29"/>
                        <a:pt x="13" y="29"/>
                        <a:pt x="13" y="29"/>
                      </a:cubicBezTo>
                      <a:close/>
                      <a:moveTo>
                        <a:pt x="20" y="13"/>
                      </a:moveTo>
                      <a:cubicBezTo>
                        <a:pt x="21" y="13"/>
                        <a:pt x="22" y="13"/>
                        <a:pt x="22" y="14"/>
                      </a:cubicBezTo>
                      <a:cubicBezTo>
                        <a:pt x="23" y="15"/>
                        <a:pt x="22" y="17"/>
                        <a:pt x="22" y="18"/>
                      </a:cubicBezTo>
                      <a:cubicBezTo>
                        <a:pt x="21" y="19"/>
                        <a:pt x="20" y="20"/>
                        <a:pt x="20" y="20"/>
                      </a:cubicBezTo>
                      <a:cubicBezTo>
                        <a:pt x="20" y="21"/>
                        <a:pt x="21" y="20"/>
                        <a:pt x="22" y="21"/>
                      </a:cubicBezTo>
                      <a:cubicBezTo>
                        <a:pt x="23" y="22"/>
                        <a:pt x="23" y="24"/>
                        <a:pt x="21" y="26"/>
                      </a:cubicBezTo>
                      <a:cubicBezTo>
                        <a:pt x="20" y="27"/>
                        <a:pt x="20" y="28"/>
                        <a:pt x="19" y="28"/>
                      </a:cubicBezTo>
                      <a:cubicBezTo>
                        <a:pt x="17" y="30"/>
                        <a:pt x="15" y="30"/>
                        <a:pt x="14" y="29"/>
                      </a:cubicBezTo>
                      <a:cubicBezTo>
                        <a:pt x="14" y="29"/>
                        <a:pt x="13" y="27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3"/>
                        <a:pt x="15" y="23"/>
                        <a:pt x="16" y="22"/>
                      </a:cubicBezTo>
                      <a:cubicBezTo>
                        <a:pt x="15" y="21"/>
                        <a:pt x="14" y="21"/>
                        <a:pt x="14" y="19"/>
                      </a:cubicBezTo>
                      <a:cubicBezTo>
                        <a:pt x="14" y="17"/>
                        <a:pt x="15" y="16"/>
                        <a:pt x="16" y="15"/>
                      </a:cubicBezTo>
                      <a:cubicBezTo>
                        <a:pt x="17" y="14"/>
                        <a:pt x="19" y="13"/>
                        <a:pt x="20" y="13"/>
                      </a:cubicBezTo>
                      <a:close/>
                      <a:moveTo>
                        <a:pt x="13" y="34"/>
                      </a:move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3" y="35"/>
                        <a:pt x="13" y="34"/>
                      </a:cubicBezTo>
                      <a:close/>
                      <a:moveTo>
                        <a:pt x="22" y="11"/>
                      </a:moveTo>
                      <a:cubicBezTo>
                        <a:pt x="22" y="12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lose/>
                      <a:moveTo>
                        <a:pt x="24" y="10"/>
                      </a:moveTo>
                      <a:cubicBezTo>
                        <a:pt x="24" y="10"/>
                        <a:pt x="24" y="10"/>
                        <a:pt x="23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8"/>
                      </a:moveTo>
                      <a:cubicBezTo>
                        <a:pt x="24" y="8"/>
                        <a:pt x="24" y="8"/>
                        <a:pt x="24" y="7"/>
                      </a:cubicBezTo>
                      <a:cubicBezTo>
                        <a:pt x="25" y="7"/>
                        <a:pt x="24" y="8"/>
                        <a:pt x="24" y="8"/>
                      </a:cubicBezTo>
                      <a:close/>
                      <a:moveTo>
                        <a:pt x="26" y="31"/>
                      </a:moveTo>
                      <a:cubicBezTo>
                        <a:pt x="25" y="32"/>
                        <a:pt x="23" y="34"/>
                        <a:pt x="21" y="34"/>
                      </a:cubicBezTo>
                      <a:cubicBezTo>
                        <a:pt x="18" y="36"/>
                        <a:pt x="14" y="37"/>
                        <a:pt x="11" y="39"/>
                      </a:cubicBezTo>
                      <a:cubicBezTo>
                        <a:pt x="11" y="38"/>
                        <a:pt x="10" y="39"/>
                        <a:pt x="9" y="39"/>
                      </a:cubicBezTo>
                      <a:cubicBezTo>
                        <a:pt x="9" y="38"/>
                        <a:pt x="9" y="37"/>
                        <a:pt x="10" y="37"/>
                      </a:cubicBezTo>
                      <a:cubicBezTo>
                        <a:pt x="15" y="35"/>
                        <a:pt x="20" y="32"/>
                        <a:pt x="26" y="30"/>
                      </a:cubicBezTo>
                      <a:cubicBezTo>
                        <a:pt x="27" y="30"/>
                        <a:pt x="27" y="31"/>
                        <a:pt x="26" y="31"/>
                      </a:cubicBezTo>
                      <a:close/>
                      <a:moveTo>
                        <a:pt x="10" y="44"/>
                      </a:move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5"/>
                        <a:pt x="9" y="45"/>
                        <a:pt x="10" y="44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1" y="41"/>
                        <a:pt x="11" y="41"/>
                      </a:cubicBezTo>
                      <a:cubicBezTo>
                        <a:pt x="12" y="40"/>
                        <a:pt x="14" y="39"/>
                        <a:pt x="15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7" y="39"/>
                        <a:pt x="17" y="38"/>
                        <a:pt x="18" y="38"/>
                      </a:cubicBezTo>
                      <a:cubicBezTo>
                        <a:pt x="21" y="37"/>
                        <a:pt x="24" y="35"/>
                        <a:pt x="26" y="35"/>
                      </a:cubicBezTo>
                      <a:cubicBezTo>
                        <a:pt x="26" y="35"/>
                        <a:pt x="26" y="36"/>
                        <a:pt x="26" y="36"/>
                      </a:cubicBezTo>
                      <a:cubicBezTo>
                        <a:pt x="22" y="39"/>
                        <a:pt x="16" y="41"/>
                        <a:pt x="11" y="43"/>
                      </a:cubicBezTo>
                      <a:cubicBezTo>
                        <a:pt x="11" y="43"/>
                        <a:pt x="11" y="44"/>
                        <a:pt x="11" y="44"/>
                      </a:cubicBezTo>
                      <a:cubicBezTo>
                        <a:pt x="10" y="44"/>
                        <a:pt x="10" y="44"/>
                        <a:pt x="9" y="44"/>
                      </a:cubicBezTo>
                      <a:cubicBezTo>
                        <a:pt x="9" y="43"/>
                        <a:pt x="9" y="42"/>
                        <a:pt x="10" y="41"/>
                      </a:cubicBezTo>
                      <a:close/>
                      <a:moveTo>
                        <a:pt x="5" y="47"/>
                      </a:move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8"/>
                        <a:pt x="5" y="48"/>
                      </a:cubicBezTo>
                      <a:cubicBezTo>
                        <a:pt x="5" y="48"/>
                        <a:pt x="5" y="48"/>
                        <a:pt x="5" y="47"/>
                      </a:cubicBezTo>
                      <a:close/>
                      <a:moveTo>
                        <a:pt x="5" y="35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7"/>
                        <a:pt x="4" y="37"/>
                      </a:cubicBezTo>
                      <a:cubicBezTo>
                        <a:pt x="5" y="36"/>
                        <a:pt x="5" y="35"/>
                        <a:pt x="5" y="35"/>
                      </a:cubicBezTo>
                      <a:cubicBezTo>
                        <a:pt x="5" y="35"/>
                        <a:pt x="6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lose/>
                      <a:moveTo>
                        <a:pt x="6" y="37"/>
                      </a:moveTo>
                      <a:cubicBezTo>
                        <a:pt x="6" y="38"/>
                        <a:pt x="6" y="37"/>
                        <a:pt x="6" y="38"/>
                      </a:cubicBezTo>
                      <a:cubicBezTo>
                        <a:pt x="6" y="38"/>
                        <a:pt x="5" y="38"/>
                        <a:pt x="6" y="37"/>
                      </a:cubicBezTo>
                      <a:close/>
                      <a:moveTo>
                        <a:pt x="4" y="18"/>
                      </a:move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5" y="17"/>
                        <a:pt x="5" y="18"/>
                        <a:pt x="4" y="18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6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lose/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5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lose/>
                      <a:moveTo>
                        <a:pt x="4" y="27"/>
                      </a:moveTo>
                      <a:cubicBezTo>
                        <a:pt x="4" y="26"/>
                        <a:pt x="4" y="26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4" y="26"/>
                        <a:pt x="5" y="26"/>
                      </a:cubicBezTo>
                      <a:cubicBezTo>
                        <a:pt x="4" y="27"/>
                        <a:pt x="4" y="27"/>
                        <a:pt x="4" y="2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6" y="16"/>
                      </a:moveTo>
                      <a:cubicBezTo>
                        <a:pt x="5" y="16"/>
                        <a:pt x="5" y="17"/>
                        <a:pt x="5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lose/>
                      <a:moveTo>
                        <a:pt x="7" y="17"/>
                      </a:moveTo>
                      <a:cubicBezTo>
                        <a:pt x="7" y="17"/>
                        <a:pt x="7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8" y="19"/>
                      </a:move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8"/>
                        <a:pt x="7" y="18"/>
                      </a:cubicBezTo>
                      <a:cubicBezTo>
                        <a:pt x="7" y="18"/>
                        <a:pt x="8" y="18"/>
                        <a:pt x="8" y="19"/>
                      </a:cubicBezTo>
                      <a:close/>
                      <a:moveTo>
                        <a:pt x="7" y="14"/>
                      </a:moveTo>
                      <a:cubicBezTo>
                        <a:pt x="8" y="14"/>
                        <a:pt x="7" y="14"/>
                        <a:pt x="7" y="13"/>
                      </a:cubicBezTo>
                      <a:cubicBezTo>
                        <a:pt x="8" y="13"/>
                        <a:pt x="8" y="14"/>
                        <a:pt x="7" y="14"/>
                      </a:cubicBezTo>
                      <a:close/>
                      <a:moveTo>
                        <a:pt x="8" y="21"/>
                      </a:move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lose/>
                      <a:moveTo>
                        <a:pt x="8" y="18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8"/>
                        <a:pt x="8" y="18"/>
                      </a:cubicBezTo>
                      <a:close/>
                      <a:moveTo>
                        <a:pt x="8" y="46"/>
                      </a:move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9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8" y="43"/>
                      </a:moveTo>
                      <a:cubicBezTo>
                        <a:pt x="8" y="43"/>
                        <a:pt x="8" y="43"/>
                        <a:pt x="8" y="42"/>
                      </a:cubicBezTo>
                      <a:cubicBezTo>
                        <a:pt x="8" y="42"/>
                        <a:pt x="8" y="42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lose/>
                      <a:moveTo>
                        <a:pt x="7" y="33"/>
                      </a:moveTo>
                      <a:cubicBezTo>
                        <a:pt x="7" y="32"/>
                        <a:pt x="7" y="32"/>
                        <a:pt x="8" y="32"/>
                      </a:cubicBezTo>
                      <a:cubicBezTo>
                        <a:pt x="8" y="33"/>
                        <a:pt x="7" y="33"/>
                        <a:pt x="7" y="33"/>
                      </a:cubicBezTo>
                      <a:close/>
                      <a:moveTo>
                        <a:pt x="7" y="20"/>
                      </a:moveTo>
                      <a:cubicBezTo>
                        <a:pt x="7" y="20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20"/>
                      </a:cubicBezTo>
                      <a:close/>
                      <a:moveTo>
                        <a:pt x="6" y="41"/>
                      </a:moveTo>
                      <a:cubicBezTo>
                        <a:pt x="5" y="41"/>
                        <a:pt x="6" y="40"/>
                        <a:pt x="5" y="40"/>
                      </a:cubicBezTo>
                      <a:cubicBezTo>
                        <a:pt x="5" y="41"/>
                        <a:pt x="5" y="41"/>
                        <a:pt x="5" y="42"/>
                      </a:cubicBezTo>
                      <a:cubicBezTo>
                        <a:pt x="4" y="41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6" y="40"/>
                        <a:pt x="6" y="41"/>
                        <a:pt x="6" y="41"/>
                      </a:cubicBezTo>
                      <a:cubicBezTo>
                        <a:pt x="6" y="41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39"/>
                      </a:cubicBezTo>
                      <a:cubicBezTo>
                        <a:pt x="6" y="39"/>
                        <a:pt x="6" y="39"/>
                        <a:pt x="6" y="38"/>
                      </a:cubicBezTo>
                      <a:cubicBezTo>
                        <a:pt x="6" y="39"/>
                        <a:pt x="7" y="40"/>
                        <a:pt x="7" y="40"/>
                      </a:cubicBezTo>
                      <a:cubicBezTo>
                        <a:pt x="7" y="40"/>
                        <a:pt x="6" y="41"/>
                        <a:pt x="6" y="41"/>
                      </a:cubicBezTo>
                      <a:cubicBezTo>
                        <a:pt x="7" y="41"/>
                        <a:pt x="7" y="42"/>
                        <a:pt x="6" y="42"/>
                      </a:cubicBezTo>
                      <a:cubicBezTo>
                        <a:pt x="6" y="42"/>
                        <a:pt x="6" y="42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lose/>
                      <a:moveTo>
                        <a:pt x="4" y="44"/>
                      </a:move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4"/>
                        <a:pt x="5" y="43"/>
                        <a:pt x="6" y="43"/>
                      </a:cubicBezTo>
                      <a:cubicBezTo>
                        <a:pt x="6" y="43"/>
                        <a:pt x="6" y="43"/>
                        <a:pt x="6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5"/>
                      </a:cubicBezTo>
                      <a:cubicBezTo>
                        <a:pt x="4" y="45"/>
                        <a:pt x="4" y="45"/>
                        <a:pt x="4" y="44"/>
                      </a:cubicBezTo>
                      <a:close/>
                      <a:moveTo>
                        <a:pt x="3" y="40"/>
                      </a:moveTo>
                      <a:cubicBezTo>
                        <a:pt x="4" y="40"/>
                        <a:pt x="3" y="40"/>
                        <a:pt x="4" y="40"/>
                      </a:cubicBezTo>
                      <a:cubicBezTo>
                        <a:pt x="5" y="39"/>
                        <a:pt x="4" y="39"/>
                        <a:pt x="4" y="38"/>
                      </a:cubicBezTo>
                      <a:cubicBezTo>
                        <a:pt x="5" y="38"/>
                        <a:pt x="5" y="39"/>
                        <a:pt x="5" y="39"/>
                      </a:cubicBezTo>
                      <a:cubicBezTo>
                        <a:pt x="5" y="39"/>
                        <a:pt x="6" y="38"/>
                        <a:pt x="6" y="38"/>
                      </a:cubicBezTo>
                      <a:cubicBezTo>
                        <a:pt x="5" y="39"/>
                        <a:pt x="5" y="39"/>
                        <a:pt x="5" y="40"/>
                      </a:cubicBezTo>
                      <a:cubicBezTo>
                        <a:pt x="4" y="40"/>
                        <a:pt x="3" y="41"/>
                        <a:pt x="3" y="40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3"/>
                        <a:pt x="3" y="43"/>
                      </a:cubicBezTo>
                      <a:cubicBezTo>
                        <a:pt x="3" y="43"/>
                        <a:pt x="3" y="44"/>
                        <a:pt x="3" y="44"/>
                      </a:cubicBezTo>
                      <a:cubicBezTo>
                        <a:pt x="3" y="44"/>
                        <a:pt x="2" y="44"/>
                        <a:pt x="2" y="44"/>
                      </a:cubicBezTo>
                      <a:close/>
                      <a:moveTo>
                        <a:pt x="2" y="48"/>
                      </a:moveTo>
                      <a:cubicBezTo>
                        <a:pt x="2" y="47"/>
                        <a:pt x="2" y="47"/>
                        <a:pt x="2" y="46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2" y="48"/>
                        <a:pt x="2" y="47"/>
                        <a:pt x="2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3" name="Freeform 29"/>
                <p:cNvSpPr>
                  <a:spLocks noEditPoints="1"/>
                </p:cNvSpPr>
                <p:nvPr/>
              </p:nvSpPr>
              <p:spPr bwMode="auto">
                <a:xfrm>
                  <a:off x="5256" y="3726"/>
                  <a:ext cx="78" cy="117"/>
                </a:xfrm>
                <a:custGeom>
                  <a:avLst/>
                  <a:gdLst>
                    <a:gd name="T0" fmla="*/ 2 w 38"/>
                    <a:gd name="T1" fmla="*/ 37 h 56"/>
                    <a:gd name="T2" fmla="*/ 7 w 38"/>
                    <a:gd name="T3" fmla="*/ 54 h 56"/>
                    <a:gd name="T4" fmla="*/ 13 w 38"/>
                    <a:gd name="T5" fmla="*/ 52 h 56"/>
                    <a:gd name="T6" fmla="*/ 19 w 38"/>
                    <a:gd name="T7" fmla="*/ 48 h 56"/>
                    <a:gd name="T8" fmla="*/ 25 w 38"/>
                    <a:gd name="T9" fmla="*/ 46 h 56"/>
                    <a:gd name="T10" fmla="*/ 37 w 38"/>
                    <a:gd name="T11" fmla="*/ 15 h 56"/>
                    <a:gd name="T12" fmla="*/ 9 w 38"/>
                    <a:gd name="T13" fmla="*/ 10 h 56"/>
                    <a:gd name="T14" fmla="*/ 12 w 38"/>
                    <a:gd name="T15" fmla="*/ 13 h 56"/>
                    <a:gd name="T16" fmla="*/ 16 w 38"/>
                    <a:gd name="T17" fmla="*/ 41 h 56"/>
                    <a:gd name="T18" fmla="*/ 14 w 38"/>
                    <a:gd name="T19" fmla="*/ 11 h 56"/>
                    <a:gd name="T20" fmla="*/ 16 w 38"/>
                    <a:gd name="T21" fmla="*/ 25 h 56"/>
                    <a:gd name="T22" fmla="*/ 19 w 38"/>
                    <a:gd name="T23" fmla="*/ 18 h 56"/>
                    <a:gd name="T24" fmla="*/ 19 w 38"/>
                    <a:gd name="T25" fmla="*/ 11 h 56"/>
                    <a:gd name="T26" fmla="*/ 25 w 38"/>
                    <a:gd name="T27" fmla="*/ 29 h 56"/>
                    <a:gd name="T28" fmla="*/ 21 w 38"/>
                    <a:gd name="T29" fmla="*/ 16 h 56"/>
                    <a:gd name="T30" fmla="*/ 28 w 38"/>
                    <a:gd name="T31" fmla="*/ 36 h 56"/>
                    <a:gd name="T32" fmla="*/ 29 w 38"/>
                    <a:gd name="T33" fmla="*/ 3 h 56"/>
                    <a:gd name="T34" fmla="*/ 33 w 38"/>
                    <a:gd name="T35" fmla="*/ 24 h 56"/>
                    <a:gd name="T36" fmla="*/ 33 w 38"/>
                    <a:gd name="T37" fmla="*/ 29 h 56"/>
                    <a:gd name="T38" fmla="*/ 33 w 38"/>
                    <a:gd name="T39" fmla="*/ 9 h 56"/>
                    <a:gd name="T40" fmla="*/ 34 w 38"/>
                    <a:gd name="T41" fmla="*/ 12 h 56"/>
                    <a:gd name="T42" fmla="*/ 34 w 38"/>
                    <a:gd name="T43" fmla="*/ 12 h 56"/>
                    <a:gd name="T44" fmla="*/ 35 w 38"/>
                    <a:gd name="T45" fmla="*/ 22 h 56"/>
                    <a:gd name="T46" fmla="*/ 35 w 38"/>
                    <a:gd name="T47" fmla="*/ 23 h 56"/>
                    <a:gd name="T48" fmla="*/ 34 w 38"/>
                    <a:gd name="T49" fmla="*/ 8 h 56"/>
                    <a:gd name="T50" fmla="*/ 36 w 38"/>
                    <a:gd name="T51" fmla="*/ 9 h 56"/>
                    <a:gd name="T52" fmla="*/ 36 w 38"/>
                    <a:gd name="T53" fmla="*/ 28 h 56"/>
                    <a:gd name="T54" fmla="*/ 36 w 38"/>
                    <a:gd name="T55" fmla="*/ 30 h 56"/>
                    <a:gd name="T56" fmla="*/ 34 w 38"/>
                    <a:gd name="T57" fmla="*/ 36 h 56"/>
                    <a:gd name="T58" fmla="*/ 34 w 38"/>
                    <a:gd name="T59" fmla="*/ 39 h 56"/>
                    <a:gd name="T60" fmla="*/ 33 w 38"/>
                    <a:gd name="T61" fmla="*/ 38 h 56"/>
                    <a:gd name="T62" fmla="*/ 33 w 38"/>
                    <a:gd name="T63" fmla="*/ 35 h 56"/>
                    <a:gd name="T64" fmla="*/ 31 w 38"/>
                    <a:gd name="T65" fmla="*/ 41 h 56"/>
                    <a:gd name="T66" fmla="*/ 32 w 38"/>
                    <a:gd name="T67" fmla="*/ 39 h 56"/>
                    <a:gd name="T68" fmla="*/ 31 w 38"/>
                    <a:gd name="T69" fmla="*/ 38 h 56"/>
                    <a:gd name="T70" fmla="*/ 30 w 38"/>
                    <a:gd name="T71" fmla="*/ 42 h 56"/>
                    <a:gd name="T72" fmla="*/ 29 w 38"/>
                    <a:gd name="T73" fmla="*/ 6 h 56"/>
                    <a:gd name="T74" fmla="*/ 28 w 38"/>
                    <a:gd name="T75" fmla="*/ 44 h 56"/>
                    <a:gd name="T76" fmla="*/ 20 w 38"/>
                    <a:gd name="T77" fmla="*/ 46 h 56"/>
                    <a:gd name="T78" fmla="*/ 13 w 38"/>
                    <a:gd name="T79" fmla="*/ 49 h 56"/>
                    <a:gd name="T80" fmla="*/ 18 w 38"/>
                    <a:gd name="T81" fmla="*/ 41 h 56"/>
                    <a:gd name="T82" fmla="*/ 19 w 38"/>
                    <a:gd name="T83" fmla="*/ 44 h 56"/>
                    <a:gd name="T84" fmla="*/ 9 w 38"/>
                    <a:gd name="T85" fmla="*/ 12 h 56"/>
                    <a:gd name="T86" fmla="*/ 8 w 38"/>
                    <a:gd name="T87" fmla="*/ 51 h 56"/>
                    <a:gd name="T88" fmla="*/ 6 w 38"/>
                    <a:gd name="T89" fmla="*/ 46 h 56"/>
                    <a:gd name="T90" fmla="*/ 3 w 38"/>
                    <a:gd name="T91" fmla="*/ 17 h 56"/>
                    <a:gd name="T92" fmla="*/ 5 w 38"/>
                    <a:gd name="T93" fmla="*/ 16 h 56"/>
                    <a:gd name="T94" fmla="*/ 5 w 38"/>
                    <a:gd name="T95" fmla="*/ 52 h 56"/>
                    <a:gd name="T96" fmla="*/ 4 w 38"/>
                    <a:gd name="T97" fmla="*/ 50 h 56"/>
                    <a:gd name="T98" fmla="*/ 3 w 38"/>
                    <a:gd name="T99" fmla="*/ 26 h 56"/>
                    <a:gd name="T100" fmla="*/ 3 w 38"/>
                    <a:gd name="T10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8" h="56">
                      <a:moveTo>
                        <a:pt x="1" y="18"/>
                      </a:moveTo>
                      <a:cubicBezTo>
                        <a:pt x="1" y="20"/>
                        <a:pt x="0" y="21"/>
                        <a:pt x="1" y="22"/>
                      </a:cubicBezTo>
                      <a:cubicBezTo>
                        <a:pt x="1" y="23"/>
                        <a:pt x="1" y="23"/>
                        <a:pt x="1" y="24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30"/>
                        <a:pt x="2" y="34"/>
                        <a:pt x="2" y="37"/>
                      </a:cubicBezTo>
                      <a:cubicBezTo>
                        <a:pt x="2" y="38"/>
                        <a:pt x="2" y="39"/>
                        <a:pt x="2" y="40"/>
                      </a:cubicBezTo>
                      <a:cubicBezTo>
                        <a:pt x="2" y="40"/>
                        <a:pt x="2" y="41"/>
                        <a:pt x="2" y="41"/>
                      </a:cubicBezTo>
                      <a:cubicBezTo>
                        <a:pt x="2" y="46"/>
                        <a:pt x="2" y="51"/>
                        <a:pt x="3" y="56"/>
                      </a:cubicBezTo>
                      <a:cubicBezTo>
                        <a:pt x="4" y="55"/>
                        <a:pt x="5" y="55"/>
                        <a:pt x="6" y="54"/>
                      </a:cubicBezTo>
                      <a:cubicBezTo>
                        <a:pt x="6" y="54"/>
                        <a:pt x="6" y="54"/>
                        <a:pt x="7" y="54"/>
                      </a:cubicBezTo>
                      <a:cubicBezTo>
                        <a:pt x="8" y="54"/>
                        <a:pt x="9" y="53"/>
                        <a:pt x="10" y="53"/>
                      </a:cubicBezTo>
                      <a:cubicBezTo>
                        <a:pt x="10" y="53"/>
                        <a:pt x="10" y="52"/>
                        <a:pt x="10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2" y="52"/>
                        <a:pt x="12" y="52"/>
                      </a:cubicBezTo>
                      <a:cubicBezTo>
                        <a:pt x="12" y="52"/>
                        <a:pt x="12" y="52"/>
                        <a:pt x="13" y="52"/>
                      </a:cubicBezTo>
                      <a:cubicBezTo>
                        <a:pt x="15" y="51"/>
                        <a:pt x="16" y="50"/>
                        <a:pt x="18" y="49"/>
                      </a:cubicBezTo>
                      <a:cubicBezTo>
                        <a:pt x="18" y="48"/>
                        <a:pt x="18" y="48"/>
                        <a:pt x="18" y="47"/>
                      </a:cubicBezTo>
                      <a:cubicBezTo>
                        <a:pt x="18" y="47"/>
                        <a:pt x="18" y="47"/>
                        <a:pt x="18" y="48"/>
                      </a:cubicBezTo>
                      <a:cubicBezTo>
                        <a:pt x="19" y="47"/>
                        <a:pt x="18" y="47"/>
                        <a:pt x="19" y="47"/>
                      </a:cubicBezTo>
                      <a:cubicBezTo>
                        <a:pt x="19" y="47"/>
                        <a:pt x="19" y="47"/>
                        <a:pt x="19" y="48"/>
                      </a:cubicBezTo>
                      <a:cubicBezTo>
                        <a:pt x="20" y="48"/>
                        <a:pt x="19" y="47"/>
                        <a:pt x="20" y="47"/>
                      </a:cubicBezTo>
                      <a:cubicBezTo>
                        <a:pt x="20" y="48"/>
                        <a:pt x="19" y="48"/>
                        <a:pt x="19" y="48"/>
                      </a:cubicBezTo>
                      <a:cubicBezTo>
                        <a:pt x="20" y="49"/>
                        <a:pt x="20" y="48"/>
                        <a:pt x="20" y="48"/>
                      </a:cubicBezTo>
                      <a:cubicBezTo>
                        <a:pt x="20" y="48"/>
                        <a:pt x="21" y="48"/>
                        <a:pt x="21" y="48"/>
                      </a:cubicBezTo>
                      <a:cubicBezTo>
                        <a:pt x="22" y="47"/>
                        <a:pt x="24" y="47"/>
                        <a:pt x="25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cubicBezTo>
                        <a:pt x="30" y="44"/>
                        <a:pt x="33" y="42"/>
                        <a:pt x="37" y="40"/>
                      </a:cubicBezTo>
                      <a:cubicBezTo>
                        <a:pt x="38" y="36"/>
                        <a:pt x="37" y="32"/>
                        <a:pt x="37" y="28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6" y="23"/>
                        <a:pt x="37" y="19"/>
                        <a:pt x="37" y="15"/>
                      </a:cubicBezTo>
                      <a:cubicBezTo>
                        <a:pt x="36" y="14"/>
                        <a:pt x="37" y="12"/>
                        <a:pt x="37" y="11"/>
                      </a:cubicBezTo>
                      <a:cubicBezTo>
                        <a:pt x="36" y="11"/>
                        <a:pt x="36" y="9"/>
                        <a:pt x="36" y="8"/>
                      </a:cubicBezTo>
                      <a:cubicBezTo>
                        <a:pt x="36" y="8"/>
                        <a:pt x="36" y="8"/>
                        <a:pt x="36" y="7"/>
                      </a:cubicBezTo>
                      <a:cubicBezTo>
                        <a:pt x="36" y="5"/>
                        <a:pt x="36" y="2"/>
                        <a:pt x="36" y="0"/>
                      </a:cubicBezTo>
                      <a:cubicBezTo>
                        <a:pt x="27" y="3"/>
                        <a:pt x="18" y="7"/>
                        <a:pt x="9" y="10"/>
                      </a:cubicBezTo>
                      <a:cubicBezTo>
                        <a:pt x="9" y="10"/>
                        <a:pt x="9" y="11"/>
                        <a:pt x="8" y="11"/>
                      </a:cubicBezTo>
                      <a:cubicBezTo>
                        <a:pt x="6" y="11"/>
                        <a:pt x="3" y="14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ubicBezTo>
                        <a:pt x="0" y="17"/>
                        <a:pt x="1" y="18"/>
                        <a:pt x="1" y="18"/>
                      </a:cubicBezTo>
                      <a:close/>
                      <a:moveTo>
                        <a:pt x="12" y="13"/>
                      </a:move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3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lose/>
                      <a:moveTo>
                        <a:pt x="16" y="26"/>
                      </a:moveTo>
                      <a:cubicBezTo>
                        <a:pt x="16" y="31"/>
                        <a:pt x="17" y="36"/>
                        <a:pt x="16" y="41"/>
                      </a:cubicBezTo>
                      <a:cubicBezTo>
                        <a:pt x="16" y="41"/>
                        <a:pt x="15" y="42"/>
                        <a:pt x="14" y="41"/>
                      </a:cubicBezTo>
                      <a:cubicBezTo>
                        <a:pt x="14" y="35"/>
                        <a:pt x="14" y="27"/>
                        <a:pt x="13" y="19"/>
                      </a:cubicBezTo>
                      <a:cubicBezTo>
                        <a:pt x="13" y="19"/>
                        <a:pt x="12" y="19"/>
                        <a:pt x="12" y="19"/>
                      </a:cubicBezTo>
                      <a:cubicBezTo>
                        <a:pt x="12" y="17"/>
                        <a:pt x="13" y="15"/>
                        <a:pt x="13" y="13"/>
                      </a:cubicBezTo>
                      <a:cubicBezTo>
                        <a:pt x="13" y="13"/>
                        <a:pt x="13" y="12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3"/>
                        <a:pt x="16" y="15"/>
                        <a:pt x="17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4"/>
                        <a:pt x="16" y="24"/>
                        <a:pt x="16" y="25"/>
                      </a:cubicBezTo>
                      <a:cubicBezTo>
                        <a:pt x="16" y="25"/>
                        <a:pt x="16" y="26"/>
                        <a:pt x="16" y="26"/>
                      </a:cubicBezTo>
                      <a:close/>
                      <a:moveTo>
                        <a:pt x="19" y="18"/>
                      </a:moveTo>
                      <a:cubicBezTo>
                        <a:pt x="19" y="18"/>
                        <a:pt x="19" y="18"/>
                        <a:pt x="18" y="18"/>
                      </a:cubicBezTo>
                      <a:cubicBezTo>
                        <a:pt x="18" y="18"/>
                        <a:pt x="18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lose/>
                      <a:moveTo>
                        <a:pt x="19" y="13"/>
                      </a:move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19" y="14"/>
                        <a:pt x="19" y="14"/>
                        <a:pt x="19" y="13"/>
                      </a:cubicBezTo>
                      <a:close/>
                      <a:moveTo>
                        <a:pt x="20" y="11"/>
                      </a:moveTo>
                      <a:cubicBezTo>
                        <a:pt x="20" y="11"/>
                        <a:pt x="19" y="12"/>
                        <a:pt x="19" y="11"/>
                      </a:cubicBezTo>
                      <a:cubicBezTo>
                        <a:pt x="20" y="10"/>
                        <a:pt x="21" y="10"/>
                        <a:pt x="20" y="11"/>
                      </a:cubicBezTo>
                      <a:close/>
                      <a:moveTo>
                        <a:pt x="25" y="14"/>
                      </a:moveTo>
                      <a:cubicBezTo>
                        <a:pt x="25" y="14"/>
                        <a:pt x="24" y="14"/>
                        <a:pt x="24" y="15"/>
                      </a:cubicBezTo>
                      <a:cubicBezTo>
                        <a:pt x="24" y="18"/>
                        <a:pt x="24" y="22"/>
                        <a:pt x="25" y="25"/>
                      </a:cubicBezTo>
                      <a:cubicBezTo>
                        <a:pt x="25" y="26"/>
                        <a:pt x="25" y="28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ubicBezTo>
                        <a:pt x="25" y="32"/>
                        <a:pt x="25" y="34"/>
                        <a:pt x="25" y="37"/>
                      </a:cubicBezTo>
                      <a:cubicBezTo>
                        <a:pt x="25" y="37"/>
                        <a:pt x="24" y="38"/>
                        <a:pt x="23" y="38"/>
                      </a:cubicBezTo>
                      <a:cubicBezTo>
                        <a:pt x="22" y="31"/>
                        <a:pt x="23" y="23"/>
                        <a:pt x="22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5"/>
                        <a:pt x="21" y="14"/>
                        <a:pt x="21" y="13"/>
                      </a:cubicBezTo>
                      <a:cubicBezTo>
                        <a:pt x="21" y="11"/>
                        <a:pt x="22" y="9"/>
                        <a:pt x="23" y="8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10"/>
                        <a:pt x="25" y="11"/>
                        <a:pt x="25" y="14"/>
                      </a:cubicBezTo>
                      <a:close/>
                      <a:moveTo>
                        <a:pt x="28" y="36"/>
                      </a:move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8" y="36"/>
                      </a:cubicBezTo>
                      <a:close/>
                      <a:moveTo>
                        <a:pt x="29" y="5"/>
                      </a:moveTo>
                      <a:cubicBezTo>
                        <a:pt x="29" y="5"/>
                        <a:pt x="29" y="4"/>
                        <a:pt x="29" y="3"/>
                      </a:cubicBezTo>
                      <a:cubicBezTo>
                        <a:pt x="29" y="3"/>
                        <a:pt x="30" y="5"/>
                        <a:pt x="29" y="5"/>
                      </a:cubicBezTo>
                      <a:close/>
                      <a:moveTo>
                        <a:pt x="31" y="12"/>
                      </a:moveTo>
                      <a:cubicBezTo>
                        <a:pt x="31" y="12"/>
                        <a:pt x="30" y="13"/>
                        <a:pt x="30" y="12"/>
                      </a:cubicBezTo>
                      <a:cubicBezTo>
                        <a:pt x="30" y="12"/>
                        <a:pt x="31" y="12"/>
                        <a:pt x="31" y="12"/>
                      </a:cubicBezTo>
                      <a:close/>
                      <a:moveTo>
                        <a:pt x="33" y="24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3" y="24"/>
                        <a:pt x="33" y="24"/>
                      </a:cubicBezTo>
                      <a:close/>
                      <a:moveTo>
                        <a:pt x="33" y="29"/>
                      </a:move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2" y="30"/>
                        <a:pt x="33" y="29"/>
                        <a:pt x="33" y="29"/>
                      </a:cubicBezTo>
                      <a:close/>
                      <a:moveTo>
                        <a:pt x="33" y="10"/>
                      </a:moveTo>
                      <a:cubicBezTo>
                        <a:pt x="33" y="10"/>
                        <a:pt x="33" y="10"/>
                        <a:pt x="33" y="11"/>
                      </a:cubicBezTo>
                      <a:cubicBezTo>
                        <a:pt x="33" y="11"/>
                        <a:pt x="33" y="11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lose/>
                      <a:moveTo>
                        <a:pt x="33" y="9"/>
                      </a:moveTo>
                      <a:cubicBezTo>
                        <a:pt x="33" y="9"/>
                        <a:pt x="33" y="9"/>
                        <a:pt x="33" y="8"/>
                      </a:cubicBezTo>
                      <a:cubicBezTo>
                        <a:pt x="34" y="9"/>
                        <a:pt x="34" y="9"/>
                        <a:pt x="33" y="9"/>
                      </a:cubicBezTo>
                      <a:close/>
                      <a:moveTo>
                        <a:pt x="34" y="12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2"/>
                      </a:cubicBezTo>
                      <a:close/>
                      <a:moveTo>
                        <a:pt x="34" y="40"/>
                      </a:move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39"/>
                        <a:pt x="34" y="40"/>
                      </a:cubicBezTo>
                      <a:close/>
                      <a:moveTo>
                        <a:pt x="34" y="12"/>
                      </a:moveTo>
                      <a:cubicBezTo>
                        <a:pt x="34" y="12"/>
                        <a:pt x="34" y="12"/>
                        <a:pt x="34" y="11"/>
                      </a:cubicBezTo>
                      <a:cubicBezTo>
                        <a:pt x="34" y="12"/>
                        <a:pt x="35" y="12"/>
                        <a:pt x="34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lose/>
                      <a:moveTo>
                        <a:pt x="35" y="21"/>
                      </a:move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5" y="22"/>
                        <a:pt x="35" y="22"/>
                        <a:pt x="35" y="21"/>
                      </a:cubicBezTo>
                      <a:close/>
                      <a:moveTo>
                        <a:pt x="35" y="23"/>
                      </a:move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lose/>
                      <a:moveTo>
                        <a:pt x="34" y="8"/>
                      </a:move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4" y="8"/>
                      </a:cubicBezTo>
                      <a:close/>
                      <a:moveTo>
                        <a:pt x="35" y="6"/>
                      </a:moveTo>
                      <a:cubicBezTo>
                        <a:pt x="35" y="5"/>
                        <a:pt x="35" y="5"/>
                        <a:pt x="34" y="5"/>
                      </a:cubicBezTo>
                      <a:cubicBezTo>
                        <a:pt x="34" y="4"/>
                        <a:pt x="36" y="5"/>
                        <a:pt x="35" y="6"/>
                      </a:cubicBezTo>
                      <a:close/>
                      <a:moveTo>
                        <a:pt x="36" y="7"/>
                      </a:moveTo>
                      <a:cubicBezTo>
                        <a:pt x="36" y="8"/>
                        <a:pt x="36" y="8"/>
                        <a:pt x="36" y="9"/>
                      </a:cubicBezTo>
                      <a:cubicBezTo>
                        <a:pt x="35" y="9"/>
                        <a:pt x="35" y="8"/>
                        <a:pt x="35" y="8"/>
                      </a:cubicBezTo>
                      <a:cubicBezTo>
                        <a:pt x="35" y="8"/>
                        <a:pt x="35" y="7"/>
                        <a:pt x="36" y="7"/>
                      </a:cubicBezTo>
                      <a:close/>
                      <a:moveTo>
                        <a:pt x="36" y="29"/>
                      </a:move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6" y="28"/>
                        <a:pt x="36" y="29"/>
                        <a:pt x="36" y="29"/>
                      </a:cubicBezTo>
                      <a:close/>
                      <a:moveTo>
                        <a:pt x="36" y="30"/>
                      </a:moveTo>
                      <a:cubicBezTo>
                        <a:pt x="36" y="30"/>
                        <a:pt x="36" y="31"/>
                        <a:pt x="35" y="31"/>
                      </a:cubicBezTo>
                      <a:cubicBezTo>
                        <a:pt x="35" y="31"/>
                        <a:pt x="35" y="30"/>
                        <a:pt x="35" y="30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lose/>
                      <a:moveTo>
                        <a:pt x="36" y="37"/>
                      </a:move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4" y="37"/>
                        <a:pt x="34" y="37"/>
                      </a:cubicBezTo>
                      <a:cubicBezTo>
                        <a:pt x="35" y="36"/>
                        <a:pt x="36" y="36"/>
                        <a:pt x="36" y="35"/>
                      </a:cubicBezTo>
                      <a:cubicBezTo>
                        <a:pt x="35" y="36"/>
                        <a:pt x="35" y="36"/>
                        <a:pt x="34" y="36"/>
                      </a:cubicBezTo>
                      <a:cubicBezTo>
                        <a:pt x="34" y="35"/>
                        <a:pt x="36" y="35"/>
                        <a:pt x="36" y="35"/>
                      </a:cubicBezTo>
                      <a:cubicBezTo>
                        <a:pt x="36" y="35"/>
                        <a:pt x="36" y="36"/>
                        <a:pt x="36" y="37"/>
                      </a:cubicBezTo>
                      <a:close/>
                      <a:moveTo>
                        <a:pt x="34" y="39"/>
                      </a:moveTo>
                      <a:cubicBezTo>
                        <a:pt x="34" y="38"/>
                        <a:pt x="34" y="38"/>
                        <a:pt x="35" y="37"/>
                      </a:cubicBezTo>
                      <a:cubicBezTo>
                        <a:pt x="35" y="38"/>
                        <a:pt x="35" y="38"/>
                        <a:pt x="34" y="39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lose/>
                      <a:moveTo>
                        <a:pt x="33" y="38"/>
                      </a:moveTo>
                      <a:cubicBezTo>
                        <a:pt x="34" y="38"/>
                        <a:pt x="34" y="40"/>
                        <a:pt x="33" y="40"/>
                      </a:cubicBezTo>
                      <a:cubicBezTo>
                        <a:pt x="33" y="39"/>
                        <a:pt x="33" y="38"/>
                        <a:pt x="33" y="38"/>
                      </a:cubicBezTo>
                      <a:close/>
                      <a:moveTo>
                        <a:pt x="33" y="35"/>
                      </a:move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43"/>
                      </a:moveTo>
                      <a:cubicBezTo>
                        <a:pt x="31" y="42"/>
                        <a:pt x="31" y="42"/>
                        <a:pt x="32" y="42"/>
                      </a:cubicBezTo>
                      <a:cubicBezTo>
                        <a:pt x="32" y="43"/>
                        <a:pt x="31" y="43"/>
                        <a:pt x="31" y="43"/>
                      </a:cubicBezTo>
                      <a:close/>
                      <a:moveTo>
                        <a:pt x="31" y="41"/>
                      </a:move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lose/>
                      <a:moveTo>
                        <a:pt x="31" y="39"/>
                      </a:moveTo>
                      <a:cubicBezTo>
                        <a:pt x="31" y="38"/>
                        <a:pt x="31" y="38"/>
                        <a:pt x="32" y="38"/>
                      </a:cubicBezTo>
                      <a:cubicBezTo>
                        <a:pt x="32" y="38"/>
                        <a:pt x="32" y="38"/>
                        <a:pt x="32" y="39"/>
                      </a:cubicBezTo>
                      <a:cubicBezTo>
                        <a:pt x="32" y="38"/>
                        <a:pt x="33" y="38"/>
                        <a:pt x="33" y="39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lose/>
                      <a:moveTo>
                        <a:pt x="30" y="39"/>
                      </a:move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9"/>
                        <a:pt x="31" y="38"/>
                        <a:pt x="30" y="39"/>
                      </a:cubicBezTo>
                      <a:close/>
                      <a:moveTo>
                        <a:pt x="30" y="42"/>
                      </a:moveTo>
                      <a:cubicBezTo>
                        <a:pt x="30" y="42"/>
                        <a:pt x="31" y="41"/>
                        <a:pt x="31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lose/>
                      <a:moveTo>
                        <a:pt x="29" y="40"/>
                      </a:moveTo>
                      <a:cubicBezTo>
                        <a:pt x="29" y="40"/>
                        <a:pt x="29" y="40"/>
                        <a:pt x="30" y="40"/>
                      </a:cubicBezTo>
                      <a:cubicBezTo>
                        <a:pt x="30" y="40"/>
                        <a:pt x="30" y="40"/>
                        <a:pt x="29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lose/>
                      <a:moveTo>
                        <a:pt x="29" y="6"/>
                      </a:move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7"/>
                        <a:pt x="29" y="7"/>
                        <a:pt x="29" y="6"/>
                      </a:cubicBezTo>
                      <a:close/>
                      <a:moveTo>
                        <a:pt x="28" y="44"/>
                      </a:moveTo>
                      <a:cubicBezTo>
                        <a:pt x="28" y="43"/>
                        <a:pt x="29" y="43"/>
                        <a:pt x="29" y="44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lose/>
                      <a:moveTo>
                        <a:pt x="21" y="45"/>
                      </a:moveTo>
                      <a:cubicBezTo>
                        <a:pt x="21" y="45"/>
                        <a:pt x="21" y="45"/>
                        <a:pt x="21" y="46"/>
                      </a:cubicBezTo>
                      <a:cubicBezTo>
                        <a:pt x="21" y="46"/>
                        <a:pt x="21" y="45"/>
                        <a:pt x="21" y="45"/>
                      </a:cubicBezTo>
                      <a:close/>
                      <a:moveTo>
                        <a:pt x="20" y="46"/>
                      </a:move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lose/>
                      <a:moveTo>
                        <a:pt x="13" y="49"/>
                      </a:moveTo>
                      <a:cubicBezTo>
                        <a:pt x="13" y="48"/>
                        <a:pt x="13" y="49"/>
                        <a:pt x="13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lose/>
                      <a:moveTo>
                        <a:pt x="11" y="45"/>
                      </a:moveTo>
                      <a:cubicBezTo>
                        <a:pt x="11" y="44"/>
                        <a:pt x="12" y="45"/>
                        <a:pt x="13" y="44"/>
                      </a:cubicBezTo>
                      <a:cubicBezTo>
                        <a:pt x="13" y="44"/>
                        <a:pt x="13" y="43"/>
                        <a:pt x="13" y="43"/>
                      </a:cubicBezTo>
                      <a:cubicBezTo>
                        <a:pt x="14" y="43"/>
                        <a:pt x="14" y="44"/>
                        <a:pt x="14" y="44"/>
                      </a:cubicBezTo>
                      <a:cubicBezTo>
                        <a:pt x="16" y="43"/>
                        <a:pt x="17" y="42"/>
                        <a:pt x="18" y="41"/>
                      </a:cubicBezTo>
                      <a:cubicBezTo>
                        <a:pt x="18" y="41"/>
                        <a:pt x="18" y="42"/>
                        <a:pt x="18" y="42"/>
                      </a:cubicBezTo>
                      <a:cubicBezTo>
                        <a:pt x="21" y="40"/>
                        <a:pt x="25" y="39"/>
                        <a:pt x="28" y="37"/>
                      </a:cubicBezTo>
                      <a:cubicBezTo>
                        <a:pt x="28" y="37"/>
                        <a:pt x="28" y="37"/>
                        <a:pt x="29" y="37"/>
                      </a:cubicBezTo>
                      <a:cubicBezTo>
                        <a:pt x="29" y="38"/>
                        <a:pt x="29" y="39"/>
                        <a:pt x="28" y="40"/>
                      </a:cubicBezTo>
                      <a:cubicBezTo>
                        <a:pt x="25" y="41"/>
                        <a:pt x="22" y="43"/>
                        <a:pt x="19" y="44"/>
                      </a:cubicBezTo>
                      <a:cubicBezTo>
                        <a:pt x="18" y="44"/>
                        <a:pt x="17" y="45"/>
                        <a:pt x="16" y="46"/>
                      </a:cubicBezTo>
                      <a:cubicBezTo>
                        <a:pt x="15" y="46"/>
                        <a:pt x="13" y="47"/>
                        <a:pt x="13" y="47"/>
                      </a:cubicBezTo>
                      <a:cubicBezTo>
                        <a:pt x="12" y="47"/>
                        <a:pt x="11" y="48"/>
                        <a:pt x="11" y="48"/>
                      </a:cubicBezTo>
                      <a:cubicBezTo>
                        <a:pt x="11" y="47"/>
                        <a:pt x="11" y="46"/>
                        <a:pt x="11" y="45"/>
                      </a:cubicBezTo>
                      <a:close/>
                      <a:moveTo>
                        <a:pt x="9" y="12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10" y="12"/>
                        <a:pt x="9" y="12"/>
                      </a:cubicBezTo>
                      <a:cubicBezTo>
                        <a:pt x="9" y="13"/>
                        <a:pt x="9" y="12"/>
                        <a:pt x="9" y="12"/>
                      </a:cubicBezTo>
                      <a:close/>
                      <a:moveTo>
                        <a:pt x="8" y="51"/>
                      </a:moveTo>
                      <a:cubicBezTo>
                        <a:pt x="8" y="51"/>
                        <a:pt x="9" y="51"/>
                        <a:pt x="9" y="50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lose/>
                      <a:moveTo>
                        <a:pt x="6" y="47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lose/>
                      <a:moveTo>
                        <a:pt x="4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4" y="15"/>
                      </a:cubicBezTo>
                      <a:cubicBezTo>
                        <a:pt x="4" y="14"/>
                        <a:pt x="4" y="14"/>
                        <a:pt x="5" y="14"/>
                      </a:cubicBezTo>
                      <a:close/>
                      <a:moveTo>
                        <a:pt x="5" y="16"/>
                      </a:moveTo>
                      <a:cubicBezTo>
                        <a:pt x="5" y="16"/>
                        <a:pt x="5" y="16"/>
                        <a:pt x="5" y="17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lose/>
                      <a:moveTo>
                        <a:pt x="4" y="53"/>
                      </a:moveTo>
                      <a:cubicBezTo>
                        <a:pt x="4" y="52"/>
                        <a:pt x="4" y="52"/>
                        <a:pt x="5" y="52"/>
                      </a:cubicBezTo>
                      <a:cubicBezTo>
                        <a:pt x="5" y="52"/>
                        <a:pt x="5" y="53"/>
                        <a:pt x="4" y="53"/>
                      </a:cubicBezTo>
                      <a:close/>
                      <a:moveTo>
                        <a:pt x="4" y="50"/>
                      </a:move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1"/>
                        <a:pt x="4" y="50"/>
                      </a:cubicBezTo>
                      <a:close/>
                      <a:moveTo>
                        <a:pt x="4" y="48"/>
                      </a:move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8"/>
                        <a:pt x="3" y="27"/>
                        <a:pt x="3" y="26"/>
                      </a:cubicBezTo>
                      <a:close/>
                      <a:moveTo>
                        <a:pt x="2" y="22"/>
                      </a:moveTo>
                      <a:cubicBezTo>
                        <a:pt x="3" y="22"/>
                        <a:pt x="3" y="22"/>
                        <a:pt x="3" y="23"/>
                      </a:cubicBezTo>
                      <a:cubicBezTo>
                        <a:pt x="3" y="23"/>
                        <a:pt x="2" y="23"/>
                        <a:pt x="2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94" name="Group 30"/>
              <p:cNvGrpSpPr>
                <a:grpSpLocks/>
              </p:cNvGrpSpPr>
              <p:nvPr/>
            </p:nvGrpSpPr>
            <p:grpSpPr bwMode="auto">
              <a:xfrm>
                <a:off x="5030" y="2553"/>
                <a:ext cx="644" cy="743"/>
                <a:chOff x="4824" y="2614"/>
                <a:chExt cx="755" cy="871"/>
              </a:xfrm>
            </p:grpSpPr>
            <p:grpSp>
              <p:nvGrpSpPr>
                <p:cNvPr id="11295" name="Group 31"/>
                <p:cNvGrpSpPr>
                  <a:grpSpLocks/>
                </p:cNvGrpSpPr>
                <p:nvPr/>
              </p:nvGrpSpPr>
              <p:grpSpPr bwMode="auto">
                <a:xfrm>
                  <a:off x="4830" y="2624"/>
                  <a:ext cx="749" cy="861"/>
                  <a:chOff x="4830" y="2524"/>
                  <a:chExt cx="749" cy="861"/>
                </a:xfrm>
              </p:grpSpPr>
              <p:sp>
                <p:nvSpPr>
                  <p:cNvPr id="11296" name="Freeform 32"/>
                  <p:cNvSpPr>
                    <a:spLocks/>
                  </p:cNvSpPr>
                  <p:nvPr/>
                </p:nvSpPr>
                <p:spPr bwMode="auto">
                  <a:xfrm>
                    <a:off x="4834" y="2525"/>
                    <a:ext cx="318" cy="738"/>
                  </a:xfrm>
                  <a:custGeom>
                    <a:avLst/>
                    <a:gdLst>
                      <a:gd name="T0" fmla="*/ 0 w 318"/>
                      <a:gd name="T1" fmla="*/ 148 h 738"/>
                      <a:gd name="T2" fmla="*/ 315 w 318"/>
                      <a:gd name="T3" fmla="*/ 0 h 738"/>
                      <a:gd name="T4" fmla="*/ 318 w 318"/>
                      <a:gd name="T5" fmla="*/ 738 h 738"/>
                      <a:gd name="T6" fmla="*/ 33 w 318"/>
                      <a:gd name="T7" fmla="*/ 194 h 738"/>
                      <a:gd name="T8" fmla="*/ 0 w 318"/>
                      <a:gd name="T9" fmla="*/ 148 h 7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8" h="738">
                        <a:moveTo>
                          <a:pt x="0" y="148"/>
                        </a:moveTo>
                        <a:lnTo>
                          <a:pt x="315" y="0"/>
                        </a:lnTo>
                        <a:lnTo>
                          <a:pt x="318" y="738"/>
                        </a:lnTo>
                        <a:lnTo>
                          <a:pt x="33" y="194"/>
                        </a:lnTo>
                        <a:lnTo>
                          <a:pt x="0" y="148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7" name="Freeform 33"/>
                  <p:cNvSpPr>
                    <a:spLocks/>
                  </p:cNvSpPr>
                  <p:nvPr/>
                </p:nvSpPr>
                <p:spPr bwMode="auto">
                  <a:xfrm>
                    <a:off x="5148" y="2524"/>
                    <a:ext cx="431" cy="613"/>
                  </a:xfrm>
                  <a:custGeom>
                    <a:avLst/>
                    <a:gdLst>
                      <a:gd name="T0" fmla="*/ 4 w 431"/>
                      <a:gd name="T1" fmla="*/ 0 h 613"/>
                      <a:gd name="T2" fmla="*/ 431 w 431"/>
                      <a:gd name="T3" fmla="*/ 73 h 613"/>
                      <a:gd name="T4" fmla="*/ 363 w 431"/>
                      <a:gd name="T5" fmla="*/ 613 h 613"/>
                      <a:gd name="T6" fmla="*/ 0 w 431"/>
                      <a:gd name="T7" fmla="*/ 476 h 613"/>
                      <a:gd name="T8" fmla="*/ 4 w 431"/>
                      <a:gd name="T9" fmla="*/ 0 h 6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1" h="613">
                        <a:moveTo>
                          <a:pt x="4" y="0"/>
                        </a:moveTo>
                        <a:lnTo>
                          <a:pt x="431" y="73"/>
                        </a:lnTo>
                        <a:lnTo>
                          <a:pt x="363" y="613"/>
                        </a:lnTo>
                        <a:lnTo>
                          <a:pt x="0" y="476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298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4830" y="2596"/>
                    <a:ext cx="749" cy="789"/>
                    <a:chOff x="4830" y="2596"/>
                    <a:chExt cx="749" cy="789"/>
                  </a:xfrm>
                </p:grpSpPr>
                <p:sp>
                  <p:nvSpPr>
                    <p:cNvPr id="11299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5282" y="2596"/>
                      <a:ext cx="297" cy="789"/>
                    </a:xfrm>
                    <a:custGeom>
                      <a:avLst/>
                      <a:gdLst>
                        <a:gd name="T0" fmla="*/ 223 w 269"/>
                        <a:gd name="T1" fmla="*/ 463 h 718"/>
                        <a:gd name="T2" fmla="*/ 0 w 269"/>
                        <a:gd name="T3" fmla="*/ 718 h 718"/>
                        <a:gd name="T4" fmla="*/ 25 w 269"/>
                        <a:gd name="T5" fmla="*/ 191 h 718"/>
                        <a:gd name="T6" fmla="*/ 269 w 269"/>
                        <a:gd name="T7" fmla="*/ 0 h 718"/>
                        <a:gd name="T8" fmla="*/ 223 w 269"/>
                        <a:gd name="T9" fmla="*/ 463 h 7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69" h="718">
                          <a:moveTo>
                            <a:pt x="223" y="463"/>
                          </a:moveTo>
                          <a:lnTo>
                            <a:pt x="0" y="718"/>
                          </a:lnTo>
                          <a:lnTo>
                            <a:pt x="25" y="191"/>
                          </a:lnTo>
                          <a:lnTo>
                            <a:pt x="269" y="0"/>
                          </a:lnTo>
                          <a:lnTo>
                            <a:pt x="223" y="463"/>
                          </a:lnTo>
                          <a:close/>
                        </a:path>
                      </a:pathLst>
                    </a:custGeom>
                    <a:solidFill>
                      <a:srgbClr val="B9A279"/>
                    </a:solidFill>
                    <a:ln w="8001" cap="flat">
                      <a:solidFill>
                        <a:srgbClr val="A88B5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0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4830" y="2676"/>
                      <a:ext cx="480" cy="709"/>
                    </a:xfrm>
                    <a:custGeom>
                      <a:avLst/>
                      <a:gdLst>
                        <a:gd name="T0" fmla="*/ 36 w 437"/>
                        <a:gd name="T1" fmla="*/ 476 h 646"/>
                        <a:gd name="T2" fmla="*/ 0 w 437"/>
                        <a:gd name="T3" fmla="*/ 0 h 646"/>
                        <a:gd name="T4" fmla="*/ 437 w 437"/>
                        <a:gd name="T5" fmla="*/ 119 h 646"/>
                        <a:gd name="T6" fmla="*/ 412 w 437"/>
                        <a:gd name="T7" fmla="*/ 646 h 646"/>
                        <a:gd name="T8" fmla="*/ 36 w 437"/>
                        <a:gd name="T9" fmla="*/ 476 h 6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37" h="646">
                          <a:moveTo>
                            <a:pt x="36" y="476"/>
                          </a:moveTo>
                          <a:lnTo>
                            <a:pt x="0" y="0"/>
                          </a:lnTo>
                          <a:lnTo>
                            <a:pt x="437" y="119"/>
                          </a:lnTo>
                          <a:lnTo>
                            <a:pt x="412" y="646"/>
                          </a:lnTo>
                          <a:lnTo>
                            <a:pt x="36" y="476"/>
                          </a:lnTo>
                          <a:close/>
                        </a:path>
                      </a:pathLst>
                    </a:custGeom>
                    <a:solidFill>
                      <a:srgbClr val="C3AD88"/>
                    </a:solidFill>
                    <a:ln w="8001" cap="flat">
                      <a:solidFill>
                        <a:srgbClr val="B0966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1" name="Freeform 37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179" y="3229"/>
                      <a:ext cx="77" cy="117"/>
                    </a:xfrm>
                    <a:custGeom>
                      <a:avLst/>
                      <a:gdLst>
                        <a:gd name="T0" fmla="*/ 2 w 37"/>
                        <a:gd name="T1" fmla="*/ 0 h 56"/>
                        <a:gd name="T2" fmla="*/ 0 w 37"/>
                        <a:gd name="T3" fmla="*/ 27 h 56"/>
                        <a:gd name="T4" fmla="*/ 17 w 37"/>
                        <a:gd name="T5" fmla="*/ 49 h 56"/>
                        <a:gd name="T6" fmla="*/ 19 w 37"/>
                        <a:gd name="T7" fmla="*/ 47 h 56"/>
                        <a:gd name="T8" fmla="*/ 26 w 37"/>
                        <a:gd name="T9" fmla="*/ 52 h 56"/>
                        <a:gd name="T10" fmla="*/ 31 w 37"/>
                        <a:gd name="T11" fmla="*/ 54 h 56"/>
                        <a:gd name="T12" fmla="*/ 37 w 37"/>
                        <a:gd name="T13" fmla="*/ 27 h 56"/>
                        <a:gd name="T14" fmla="*/ 26 w 37"/>
                        <a:gd name="T15" fmla="*/ 14 h 56"/>
                        <a:gd name="T16" fmla="*/ 22 w 37"/>
                        <a:gd name="T17" fmla="*/ 24 h 56"/>
                        <a:gd name="T18" fmla="*/ 24 w 37"/>
                        <a:gd name="T19" fmla="*/ 14 h 56"/>
                        <a:gd name="T20" fmla="*/ 22 w 37"/>
                        <a:gd name="T21" fmla="*/ 27 h 56"/>
                        <a:gd name="T22" fmla="*/ 19 w 37"/>
                        <a:gd name="T23" fmla="*/ 18 h 56"/>
                        <a:gd name="T24" fmla="*/ 17 w 37"/>
                        <a:gd name="T25" fmla="*/ 11 h 56"/>
                        <a:gd name="T26" fmla="*/ 17 w 37"/>
                        <a:gd name="T27" fmla="*/ 17 h 56"/>
                        <a:gd name="T28" fmla="*/ 12 w 37"/>
                        <a:gd name="T29" fmla="*/ 29 h 56"/>
                        <a:gd name="T30" fmla="*/ 9 w 37"/>
                        <a:gd name="T31" fmla="*/ 35 h 56"/>
                        <a:gd name="T32" fmla="*/ 9 w 37"/>
                        <a:gd name="T33" fmla="*/ 6 h 56"/>
                        <a:gd name="T34" fmla="*/ 5 w 37"/>
                        <a:gd name="T35" fmla="*/ 24 h 56"/>
                        <a:gd name="T36" fmla="*/ 5 w 37"/>
                        <a:gd name="T37" fmla="*/ 30 h 56"/>
                        <a:gd name="T38" fmla="*/ 4 w 37"/>
                        <a:gd name="T39" fmla="*/ 9 h 56"/>
                        <a:gd name="T40" fmla="*/ 4 w 37"/>
                        <a:gd name="T41" fmla="*/ 14 h 56"/>
                        <a:gd name="T42" fmla="*/ 3 w 37"/>
                        <a:gd name="T43" fmla="*/ 13 h 56"/>
                        <a:gd name="T44" fmla="*/ 2 w 37"/>
                        <a:gd name="T45" fmla="*/ 22 h 56"/>
                        <a:gd name="T46" fmla="*/ 3 w 37"/>
                        <a:gd name="T47" fmla="*/ 23 h 56"/>
                        <a:gd name="T48" fmla="*/ 3 w 37"/>
                        <a:gd name="T49" fmla="*/ 9 h 56"/>
                        <a:gd name="T50" fmla="*/ 2 w 37"/>
                        <a:gd name="T51" fmla="*/ 9 h 56"/>
                        <a:gd name="T52" fmla="*/ 2 w 37"/>
                        <a:gd name="T53" fmla="*/ 29 h 56"/>
                        <a:gd name="T54" fmla="*/ 2 w 37"/>
                        <a:gd name="T55" fmla="*/ 31 h 56"/>
                        <a:gd name="T56" fmla="*/ 3 w 37"/>
                        <a:gd name="T57" fmla="*/ 38 h 56"/>
                        <a:gd name="T58" fmla="*/ 3 w 37"/>
                        <a:gd name="T59" fmla="*/ 38 h 56"/>
                        <a:gd name="T60" fmla="*/ 4 w 37"/>
                        <a:gd name="T61" fmla="*/ 40 h 56"/>
                        <a:gd name="T62" fmla="*/ 4 w 37"/>
                        <a:gd name="T63" fmla="*/ 35 h 56"/>
                        <a:gd name="T64" fmla="*/ 6 w 37"/>
                        <a:gd name="T65" fmla="*/ 41 h 56"/>
                        <a:gd name="T66" fmla="*/ 6 w 37"/>
                        <a:gd name="T67" fmla="*/ 38 h 56"/>
                        <a:gd name="T68" fmla="*/ 7 w 37"/>
                        <a:gd name="T69" fmla="*/ 39 h 56"/>
                        <a:gd name="T70" fmla="*/ 7 w 37"/>
                        <a:gd name="T71" fmla="*/ 42 h 56"/>
                        <a:gd name="T72" fmla="*/ 8 w 37"/>
                        <a:gd name="T73" fmla="*/ 7 h 56"/>
                        <a:gd name="T74" fmla="*/ 9 w 37"/>
                        <a:gd name="T75" fmla="*/ 44 h 56"/>
                        <a:gd name="T76" fmla="*/ 17 w 37"/>
                        <a:gd name="T77" fmla="*/ 46 h 56"/>
                        <a:gd name="T78" fmla="*/ 24 w 37"/>
                        <a:gd name="T79" fmla="*/ 50 h 56"/>
                        <a:gd name="T80" fmla="*/ 9 w 37"/>
                        <a:gd name="T81" fmla="*/ 41 h 56"/>
                        <a:gd name="T82" fmla="*/ 23 w 37"/>
                        <a:gd name="T83" fmla="*/ 44 h 56"/>
                        <a:gd name="T84" fmla="*/ 28 w 37"/>
                        <a:gd name="T85" fmla="*/ 13 h 56"/>
                        <a:gd name="T86" fmla="*/ 29 w 37"/>
                        <a:gd name="T87" fmla="*/ 52 h 56"/>
                        <a:gd name="T88" fmla="*/ 31 w 37"/>
                        <a:gd name="T89" fmla="*/ 47 h 56"/>
                        <a:gd name="T90" fmla="*/ 34 w 37"/>
                        <a:gd name="T91" fmla="*/ 18 h 56"/>
                        <a:gd name="T92" fmla="*/ 33 w 37"/>
                        <a:gd name="T93" fmla="*/ 16 h 56"/>
                        <a:gd name="T94" fmla="*/ 33 w 37"/>
                        <a:gd name="T95" fmla="*/ 53 h 56"/>
                        <a:gd name="T96" fmla="*/ 33 w 37"/>
                        <a:gd name="T97" fmla="*/ 52 h 56"/>
                        <a:gd name="T98" fmla="*/ 34 w 37"/>
                        <a:gd name="T99" fmla="*/ 28 h 56"/>
                        <a:gd name="T100" fmla="*/ 35 w 37"/>
                        <a:gd name="T101" fmla="*/ 23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37" h="56">
                          <a:moveTo>
                            <a:pt x="37" y="17"/>
                          </a:moveTo>
                          <a:cubicBezTo>
                            <a:pt x="37" y="16"/>
                            <a:pt x="37" y="15"/>
                            <a:pt x="37" y="14"/>
                          </a:cubicBezTo>
                          <a:cubicBezTo>
                            <a:pt x="34" y="14"/>
                            <a:pt x="32" y="12"/>
                            <a:pt x="29" y="11"/>
                          </a:cubicBezTo>
                          <a:cubicBezTo>
                            <a:pt x="29" y="11"/>
                            <a:pt x="29" y="11"/>
                            <a:pt x="28" y="11"/>
                          </a:cubicBezTo>
                          <a:cubicBezTo>
                            <a:pt x="20" y="8"/>
                            <a:pt x="11" y="3"/>
                            <a:pt x="2" y="0"/>
                          </a:cubicBezTo>
                          <a:cubicBezTo>
                            <a:pt x="1" y="3"/>
                            <a:pt x="2" y="5"/>
                            <a:pt x="2" y="8"/>
                          </a:cubicBezTo>
                          <a:cubicBezTo>
                            <a:pt x="1" y="8"/>
                            <a:pt x="1" y="8"/>
                            <a:pt x="1" y="9"/>
                          </a:cubicBezTo>
                          <a:cubicBezTo>
                            <a:pt x="1" y="10"/>
                            <a:pt x="1" y="11"/>
                            <a:pt x="1" y="12"/>
                          </a:cubicBezTo>
                          <a:cubicBezTo>
                            <a:pt x="1" y="13"/>
                            <a:pt x="1" y="14"/>
                            <a:pt x="1" y="15"/>
                          </a:cubicBezTo>
                          <a:cubicBezTo>
                            <a:pt x="1" y="19"/>
                            <a:pt x="1" y="23"/>
                            <a:pt x="0" y="27"/>
                          </a:cubicBezTo>
                          <a:cubicBezTo>
                            <a:pt x="0" y="28"/>
                            <a:pt x="1" y="28"/>
                            <a:pt x="1" y="28"/>
                          </a:cubicBezTo>
                          <a:cubicBezTo>
                            <a:pt x="0" y="33"/>
                            <a:pt x="0" y="37"/>
                            <a:pt x="0" y="41"/>
                          </a:cubicBezTo>
                          <a:cubicBezTo>
                            <a:pt x="4" y="43"/>
                            <a:pt x="8" y="44"/>
                            <a:pt x="11" y="46"/>
                          </a:cubicBezTo>
                          <a:cubicBezTo>
                            <a:pt x="12" y="46"/>
                            <a:pt x="12" y="46"/>
                            <a:pt x="12" y="46"/>
                          </a:cubicBezTo>
                          <a:cubicBezTo>
                            <a:pt x="14" y="47"/>
                            <a:pt x="15" y="48"/>
                            <a:pt x="17" y="49"/>
                          </a:cubicBezTo>
                          <a:cubicBezTo>
                            <a:pt x="17" y="49"/>
                            <a:pt x="17" y="48"/>
                            <a:pt x="17" y="48"/>
                          </a:cubicBezTo>
                          <a:cubicBezTo>
                            <a:pt x="17" y="49"/>
                            <a:pt x="18" y="49"/>
                            <a:pt x="18" y="49"/>
                          </a:cubicBezTo>
                          <a:cubicBezTo>
                            <a:pt x="18" y="49"/>
                            <a:pt x="17" y="48"/>
                            <a:pt x="18" y="48"/>
                          </a:cubicBezTo>
                          <a:cubicBezTo>
                            <a:pt x="18" y="48"/>
                            <a:pt x="18" y="48"/>
                            <a:pt x="18" y="48"/>
                          </a:cubicBezTo>
                          <a:cubicBezTo>
                            <a:pt x="18" y="48"/>
                            <a:pt x="18" y="47"/>
                            <a:pt x="19" y="47"/>
                          </a:cubicBezTo>
                          <a:cubicBezTo>
                            <a:pt x="19" y="48"/>
                            <a:pt x="19" y="48"/>
                            <a:pt x="19" y="48"/>
                          </a:cubicBezTo>
                          <a:cubicBezTo>
                            <a:pt x="19" y="48"/>
                            <a:pt x="19" y="47"/>
                            <a:pt x="20" y="48"/>
                          </a:cubicBezTo>
                          <a:cubicBezTo>
                            <a:pt x="19" y="48"/>
                            <a:pt x="19" y="48"/>
                            <a:pt x="19" y="49"/>
                          </a:cubicBezTo>
                          <a:cubicBezTo>
                            <a:pt x="21" y="50"/>
                            <a:pt x="23" y="52"/>
                            <a:pt x="25" y="52"/>
                          </a:cubicBezTo>
                          <a:cubicBezTo>
                            <a:pt x="25" y="52"/>
                            <a:pt x="25" y="52"/>
                            <a:pt x="26" y="52"/>
                          </a:cubicBezTo>
                          <a:cubicBezTo>
                            <a:pt x="26" y="52"/>
                            <a:pt x="26" y="53"/>
                            <a:pt x="26" y="53"/>
                          </a:cubicBezTo>
                          <a:cubicBezTo>
                            <a:pt x="27" y="53"/>
                            <a:pt x="27" y="53"/>
                            <a:pt x="27" y="53"/>
                          </a:cubicBezTo>
                          <a:cubicBezTo>
                            <a:pt x="27" y="53"/>
                            <a:pt x="27" y="53"/>
                            <a:pt x="28" y="53"/>
                          </a:cubicBezTo>
                          <a:cubicBezTo>
                            <a:pt x="29" y="54"/>
                            <a:pt x="30" y="54"/>
                            <a:pt x="31" y="55"/>
                          </a:cubicBezTo>
                          <a:cubicBezTo>
                            <a:pt x="31" y="55"/>
                            <a:pt x="31" y="54"/>
                            <a:pt x="31" y="54"/>
                          </a:cubicBezTo>
                          <a:cubicBezTo>
                            <a:pt x="32" y="56"/>
                            <a:pt x="34" y="56"/>
                            <a:pt x="35" y="56"/>
                          </a:cubicBezTo>
                          <a:cubicBezTo>
                            <a:pt x="35" y="51"/>
                            <a:pt x="35" y="47"/>
                            <a:pt x="36" y="42"/>
                          </a:cubicBezTo>
                          <a:cubicBezTo>
                            <a:pt x="36" y="41"/>
                            <a:pt x="36" y="41"/>
                            <a:pt x="36" y="40"/>
                          </a:cubicBezTo>
                          <a:cubicBezTo>
                            <a:pt x="36" y="40"/>
                            <a:pt x="36" y="39"/>
                            <a:pt x="36" y="38"/>
                          </a:cubicBezTo>
                          <a:cubicBezTo>
                            <a:pt x="36" y="34"/>
                            <a:pt x="37" y="31"/>
                            <a:pt x="37" y="27"/>
                          </a:cubicBezTo>
                          <a:cubicBezTo>
                            <a:pt x="37" y="26"/>
                            <a:pt x="36" y="25"/>
                            <a:pt x="36" y="24"/>
                          </a:cubicBezTo>
                          <a:cubicBezTo>
                            <a:pt x="37" y="24"/>
                            <a:pt x="37" y="23"/>
                            <a:pt x="37" y="23"/>
                          </a:cubicBezTo>
                          <a:cubicBezTo>
                            <a:pt x="37" y="22"/>
                            <a:pt x="37" y="20"/>
                            <a:pt x="37" y="19"/>
                          </a:cubicBezTo>
                          <a:cubicBezTo>
                            <a:pt x="37" y="18"/>
                            <a:pt x="37" y="18"/>
                            <a:pt x="37" y="17"/>
                          </a:cubicBezTo>
                          <a:close/>
                          <a:moveTo>
                            <a:pt x="26" y="14"/>
                          </a:moveTo>
                          <a:cubicBezTo>
                            <a:pt x="26" y="14"/>
                            <a:pt x="26" y="14"/>
                            <a:pt x="26" y="15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lose/>
                          <a:moveTo>
                            <a:pt x="21" y="25"/>
                          </a:moveTo>
                          <a:cubicBezTo>
                            <a:pt x="21" y="25"/>
                            <a:pt x="22" y="24"/>
                            <a:pt x="22" y="24"/>
                          </a:cubicBezTo>
                          <a:cubicBezTo>
                            <a:pt x="22" y="22"/>
                            <a:pt x="22" y="20"/>
                            <a:pt x="22" y="19"/>
                          </a:cubicBezTo>
                          <a:cubicBezTo>
                            <a:pt x="22" y="18"/>
                            <a:pt x="21" y="18"/>
                            <a:pt x="21" y="18"/>
                          </a:cubicBezTo>
                          <a:cubicBezTo>
                            <a:pt x="22" y="16"/>
                            <a:pt x="22" y="14"/>
                            <a:pt x="23" y="12"/>
                          </a:cubicBezTo>
                          <a:cubicBezTo>
                            <a:pt x="23" y="12"/>
                            <a:pt x="23" y="12"/>
                            <a:pt x="23" y="12"/>
                          </a:cubicBezTo>
                          <a:cubicBezTo>
                            <a:pt x="24" y="12"/>
                            <a:pt x="24" y="13"/>
                            <a:pt x="24" y="14"/>
                          </a:cubicBezTo>
                          <a:cubicBezTo>
                            <a:pt x="25" y="16"/>
                            <a:pt x="25" y="18"/>
                            <a:pt x="25" y="20"/>
                          </a:cubicBezTo>
                          <a:cubicBezTo>
                            <a:pt x="25" y="20"/>
                            <a:pt x="24" y="19"/>
                            <a:pt x="24" y="20"/>
                          </a:cubicBezTo>
                          <a:cubicBezTo>
                            <a:pt x="24" y="27"/>
                            <a:pt x="24" y="35"/>
                            <a:pt x="23" y="42"/>
                          </a:cubicBezTo>
                          <a:cubicBezTo>
                            <a:pt x="23" y="42"/>
                            <a:pt x="22" y="41"/>
                            <a:pt x="21" y="41"/>
                          </a:cubicBezTo>
                          <a:cubicBezTo>
                            <a:pt x="20" y="36"/>
                            <a:pt x="22" y="32"/>
                            <a:pt x="22" y="27"/>
                          </a:cubicBezTo>
                          <a:cubicBezTo>
                            <a:pt x="22" y="26"/>
                            <a:pt x="21" y="26"/>
                            <a:pt x="21" y="25"/>
                          </a:cubicBezTo>
                          <a:close/>
                          <a:moveTo>
                            <a:pt x="19" y="18"/>
                          </a:moveTo>
                          <a:cubicBezTo>
                            <a:pt x="19" y="18"/>
                            <a:pt x="19" y="18"/>
                            <a:pt x="19" y="19"/>
                          </a:cubicBezTo>
                          <a:cubicBezTo>
                            <a:pt x="19" y="19"/>
                            <a:pt x="19" y="19"/>
                            <a:pt x="19" y="19"/>
                          </a:cubicBezTo>
                          <a:cubicBezTo>
                            <a:pt x="19" y="18"/>
                            <a:pt x="19" y="18"/>
                            <a:pt x="19" y="18"/>
                          </a:cubicBezTo>
                          <a:close/>
                          <a:moveTo>
                            <a:pt x="17" y="15"/>
                          </a:moveTo>
                          <a:cubicBezTo>
                            <a:pt x="18" y="14"/>
                            <a:pt x="18" y="14"/>
                            <a:pt x="18" y="14"/>
                          </a:cubicBezTo>
                          <a:cubicBezTo>
                            <a:pt x="19" y="14"/>
                            <a:pt x="18" y="15"/>
                            <a:pt x="17" y="15"/>
                          </a:cubicBezTo>
                          <a:close/>
                          <a:moveTo>
                            <a:pt x="18" y="11"/>
                          </a:moveTo>
                          <a:cubicBezTo>
                            <a:pt x="18" y="12"/>
                            <a:pt x="17" y="12"/>
                            <a:pt x="17" y="11"/>
                          </a:cubicBezTo>
                          <a:cubicBezTo>
                            <a:pt x="17" y="10"/>
                            <a:pt x="18" y="10"/>
                            <a:pt x="18" y="11"/>
                          </a:cubicBezTo>
                          <a:close/>
                          <a:moveTo>
                            <a:pt x="15" y="8"/>
                          </a:moveTo>
                          <a:cubicBezTo>
                            <a:pt x="15" y="8"/>
                            <a:pt x="15" y="8"/>
                            <a:pt x="15" y="8"/>
                          </a:cubicBezTo>
                          <a:cubicBezTo>
                            <a:pt x="15" y="10"/>
                            <a:pt x="16" y="11"/>
                            <a:pt x="16" y="13"/>
                          </a:cubicBezTo>
                          <a:cubicBezTo>
                            <a:pt x="17" y="14"/>
                            <a:pt x="17" y="15"/>
                            <a:pt x="17" y="17"/>
                          </a:cubicBezTo>
                          <a:cubicBezTo>
                            <a:pt x="17" y="17"/>
                            <a:pt x="16" y="16"/>
                            <a:pt x="16" y="16"/>
                          </a:cubicBezTo>
                          <a:cubicBezTo>
                            <a:pt x="15" y="23"/>
                            <a:pt x="15" y="31"/>
                            <a:pt x="15" y="38"/>
                          </a:cubicBezTo>
                          <a:cubicBezTo>
                            <a:pt x="14" y="38"/>
                            <a:pt x="13" y="37"/>
                            <a:pt x="12" y="37"/>
                          </a:cubicBezTo>
                          <a:cubicBezTo>
                            <a:pt x="12" y="35"/>
                            <a:pt x="13" y="33"/>
                            <a:pt x="12" y="31"/>
                          </a:cubicBezTo>
                          <a:cubicBezTo>
                            <a:pt x="12" y="30"/>
                            <a:pt x="12" y="30"/>
                            <a:pt x="12" y="29"/>
                          </a:cubicBezTo>
                          <a:cubicBezTo>
                            <a:pt x="12" y="28"/>
                            <a:pt x="13" y="27"/>
                            <a:pt x="13" y="26"/>
                          </a:cubicBezTo>
                          <a:cubicBezTo>
                            <a:pt x="13" y="22"/>
                            <a:pt x="13" y="19"/>
                            <a:pt x="13" y="15"/>
                          </a:cubicBezTo>
                          <a:cubicBezTo>
                            <a:pt x="13" y="15"/>
                            <a:pt x="12" y="15"/>
                            <a:pt x="12" y="14"/>
                          </a:cubicBezTo>
                          <a:cubicBezTo>
                            <a:pt x="13" y="12"/>
                            <a:pt x="14" y="10"/>
                            <a:pt x="15" y="8"/>
                          </a:cubicBezTo>
                          <a:close/>
                          <a:moveTo>
                            <a:pt x="9" y="35"/>
                          </a:move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9" y="36"/>
                            <a:pt x="9" y="36"/>
                            <a:pt x="9" y="35"/>
                          </a:cubicBezTo>
                          <a:close/>
                          <a:moveTo>
                            <a:pt x="8" y="4"/>
                          </a:moveTo>
                          <a:cubicBezTo>
                            <a:pt x="9" y="4"/>
                            <a:pt x="9" y="5"/>
                            <a:pt x="9" y="6"/>
                          </a:cubicBezTo>
                          <a:cubicBezTo>
                            <a:pt x="8" y="5"/>
                            <a:pt x="8" y="4"/>
                            <a:pt x="8" y="4"/>
                          </a:cubicBezTo>
                          <a:close/>
                          <a:moveTo>
                            <a:pt x="7" y="13"/>
                          </a:moveTo>
                          <a:cubicBezTo>
                            <a:pt x="7" y="13"/>
                            <a:pt x="7" y="13"/>
                            <a:pt x="6" y="13"/>
                          </a:cubicBezTo>
                          <a:cubicBezTo>
                            <a:pt x="7" y="12"/>
                            <a:pt x="7" y="13"/>
                            <a:pt x="7" y="13"/>
                          </a:cubicBezTo>
                          <a:close/>
                          <a:moveTo>
                            <a:pt x="5" y="24"/>
                          </a:moveTo>
                          <a:cubicBezTo>
                            <a:pt x="5" y="24"/>
                            <a:pt x="5" y="25"/>
                            <a:pt x="5" y="24"/>
                          </a:cubicBezTo>
                          <a:cubicBezTo>
                            <a:pt x="5" y="24"/>
                            <a:pt x="5" y="24"/>
                            <a:pt x="5" y="24"/>
                          </a:cubicBezTo>
                          <a:close/>
                          <a:moveTo>
                            <a:pt x="5" y="30"/>
                          </a:moveTo>
                          <a:cubicBezTo>
                            <a:pt x="5" y="30"/>
                            <a:pt x="4" y="30"/>
                            <a:pt x="4" y="30"/>
                          </a:cubicBezTo>
                          <a:cubicBezTo>
                            <a:pt x="5" y="30"/>
                            <a:pt x="5" y="30"/>
                            <a:pt x="5" y="30"/>
                          </a:cubicBezTo>
                          <a:close/>
                          <a:moveTo>
                            <a:pt x="5" y="11"/>
                          </a:moveTo>
                          <a:cubicBezTo>
                            <a:pt x="5" y="11"/>
                            <a:pt x="5" y="11"/>
                            <a:pt x="4" y="11"/>
                          </a:cubicBezTo>
                          <a:cubicBezTo>
                            <a:pt x="4" y="11"/>
                            <a:pt x="4" y="11"/>
                            <a:pt x="4" y="10"/>
                          </a:cubicBezTo>
                          <a:cubicBezTo>
                            <a:pt x="5" y="11"/>
                            <a:pt x="5" y="10"/>
                            <a:pt x="5" y="11"/>
                          </a:cubicBezTo>
                          <a:close/>
                          <a:moveTo>
                            <a:pt x="4" y="9"/>
                          </a:moveTo>
                          <a:cubicBezTo>
                            <a:pt x="5" y="9"/>
                            <a:pt x="5" y="10"/>
                            <a:pt x="4" y="10"/>
                          </a:cubicBezTo>
                          <a:cubicBezTo>
                            <a:pt x="4" y="10"/>
                            <a:pt x="4" y="9"/>
                            <a:pt x="4" y="9"/>
                          </a:cubicBezTo>
                          <a:close/>
                          <a:moveTo>
                            <a:pt x="4" y="14"/>
                          </a:moveTo>
                          <a:cubicBezTo>
                            <a:pt x="3" y="14"/>
                            <a:pt x="3" y="13"/>
                            <a:pt x="3" y="13"/>
                          </a:cubicBezTo>
                          <a:cubicBezTo>
                            <a:pt x="3" y="13"/>
                            <a:pt x="4" y="13"/>
                            <a:pt x="4" y="14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40"/>
                            <a:pt x="4" y="40"/>
                          </a:cubicBezTo>
                          <a:cubicBezTo>
                            <a:pt x="3" y="40"/>
                            <a:pt x="3" y="40"/>
                            <a:pt x="3" y="40"/>
                          </a:cubicBezTo>
                          <a:cubicBezTo>
                            <a:pt x="3" y="40"/>
                            <a:pt x="3" y="40"/>
                            <a:pt x="4" y="40"/>
                          </a:cubicBezTo>
                          <a:close/>
                          <a:moveTo>
                            <a:pt x="3" y="13"/>
                          </a:moveTo>
                          <a:cubicBezTo>
                            <a:pt x="3" y="13"/>
                            <a:pt x="3" y="12"/>
                            <a:pt x="3" y="12"/>
                          </a:cubicBezTo>
                          <a:cubicBezTo>
                            <a:pt x="3" y="12"/>
                            <a:pt x="3" y="12"/>
                            <a:pt x="3" y="12"/>
                          </a:cubicBezTo>
                          <a:cubicBezTo>
                            <a:pt x="4" y="12"/>
                            <a:pt x="4" y="13"/>
                            <a:pt x="3" y="13"/>
                          </a:cubicBezTo>
                          <a:close/>
                          <a:moveTo>
                            <a:pt x="3" y="22"/>
                          </a:moveTo>
                          <a:cubicBezTo>
                            <a:pt x="3" y="22"/>
                            <a:pt x="2" y="22"/>
                            <a:pt x="2" y="22"/>
                          </a:cubicBezTo>
                          <a:cubicBezTo>
                            <a:pt x="2" y="22"/>
                            <a:pt x="3" y="22"/>
                            <a:pt x="3" y="22"/>
                          </a:cubicBezTo>
                          <a:cubicBezTo>
                            <a:pt x="3" y="22"/>
                            <a:pt x="3" y="22"/>
                            <a:pt x="3" y="22"/>
                          </a:cubicBezTo>
                          <a:close/>
                          <a:moveTo>
                            <a:pt x="3" y="24"/>
                          </a:moveTo>
                          <a:cubicBezTo>
                            <a:pt x="3" y="24"/>
                            <a:pt x="3" y="23"/>
                            <a:pt x="3" y="23"/>
                          </a:cubicBezTo>
                          <a:cubicBezTo>
                            <a:pt x="3" y="23"/>
                            <a:pt x="3" y="23"/>
                            <a:pt x="3" y="23"/>
                          </a:cubicBezTo>
                          <a:cubicBezTo>
                            <a:pt x="3" y="24"/>
                            <a:pt x="3" y="24"/>
                            <a:pt x="3" y="24"/>
                          </a:cubicBezTo>
                          <a:close/>
                          <a:moveTo>
                            <a:pt x="3" y="9"/>
                          </a:moveTo>
                          <a:cubicBezTo>
                            <a:pt x="3" y="9"/>
                            <a:pt x="3" y="9"/>
                            <a:pt x="2" y="8"/>
                          </a:cubicBezTo>
                          <a:cubicBezTo>
                            <a:pt x="2" y="8"/>
                            <a:pt x="3" y="8"/>
                            <a:pt x="3" y="8"/>
                          </a:cubicBezTo>
                          <a:cubicBezTo>
                            <a:pt x="3" y="9"/>
                            <a:pt x="3" y="9"/>
                            <a:pt x="3" y="9"/>
                          </a:cubicBezTo>
                          <a:close/>
                          <a:moveTo>
                            <a:pt x="3" y="6"/>
                          </a:moveTo>
                          <a:cubicBezTo>
                            <a:pt x="3" y="5"/>
                            <a:pt x="2" y="6"/>
                            <a:pt x="2" y="6"/>
                          </a:cubicBezTo>
                          <a:cubicBezTo>
                            <a:pt x="1" y="5"/>
                            <a:pt x="3" y="4"/>
                            <a:pt x="3" y="6"/>
                          </a:cubicBezTo>
                          <a:close/>
                          <a:moveTo>
                            <a:pt x="2" y="8"/>
                          </a:moveTo>
                          <a:cubicBezTo>
                            <a:pt x="2" y="9"/>
                            <a:pt x="3" y="10"/>
                            <a:pt x="2" y="9"/>
                          </a:cubicBezTo>
                          <a:cubicBezTo>
                            <a:pt x="2" y="9"/>
                            <a:pt x="2" y="8"/>
                            <a:pt x="2" y="8"/>
                          </a:cubicBezTo>
                          <a:cubicBezTo>
                            <a:pt x="2" y="8"/>
                            <a:pt x="2" y="8"/>
                            <a:pt x="2" y="8"/>
                          </a:cubicBezTo>
                          <a:close/>
                          <a:moveTo>
                            <a:pt x="2" y="28"/>
                          </a:moveTo>
                          <a:cubicBezTo>
                            <a:pt x="2" y="28"/>
                            <a:pt x="2" y="29"/>
                            <a:pt x="2" y="29"/>
                          </a:cubicBezTo>
                          <a:cubicBezTo>
                            <a:pt x="2" y="29"/>
                            <a:pt x="2" y="29"/>
                            <a:pt x="2" y="29"/>
                          </a:cubicBezTo>
                          <a:cubicBezTo>
                            <a:pt x="1" y="29"/>
                            <a:pt x="1" y="29"/>
                            <a:pt x="2" y="28"/>
                          </a:cubicBezTo>
                          <a:close/>
                          <a:moveTo>
                            <a:pt x="2" y="31"/>
                          </a:move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lose/>
                          <a:moveTo>
                            <a:pt x="1" y="35"/>
                          </a:moveTo>
                          <a:cubicBezTo>
                            <a:pt x="2" y="35"/>
                            <a:pt x="3" y="36"/>
                            <a:pt x="3" y="36"/>
                          </a:cubicBezTo>
                          <a:cubicBezTo>
                            <a:pt x="3" y="36"/>
                            <a:pt x="3" y="36"/>
                            <a:pt x="2" y="36"/>
                          </a:cubicBezTo>
                          <a:cubicBezTo>
                            <a:pt x="2" y="37"/>
                            <a:pt x="3" y="37"/>
                            <a:pt x="3" y="37"/>
                          </a:cubicBezTo>
                          <a:cubicBezTo>
                            <a:pt x="3" y="37"/>
                            <a:pt x="3" y="38"/>
                            <a:pt x="3" y="38"/>
                          </a:cubicBezTo>
                          <a:cubicBezTo>
                            <a:pt x="3" y="38"/>
                            <a:pt x="2" y="37"/>
                            <a:pt x="2" y="37"/>
                          </a:cubicBezTo>
                          <a:cubicBezTo>
                            <a:pt x="2" y="37"/>
                            <a:pt x="2" y="36"/>
                            <a:pt x="1" y="35"/>
                          </a:cubicBezTo>
                          <a:close/>
                          <a:moveTo>
                            <a:pt x="3" y="38"/>
                          </a:moveTo>
                          <a:cubicBezTo>
                            <a:pt x="3" y="38"/>
                            <a:pt x="3" y="38"/>
                            <a:pt x="3" y="39"/>
                          </a:cubicBezTo>
                          <a:cubicBezTo>
                            <a:pt x="3" y="39"/>
                            <a:pt x="3" y="38"/>
                            <a:pt x="3" y="38"/>
                          </a:cubicBezTo>
                          <a:close/>
                          <a:moveTo>
                            <a:pt x="3" y="42"/>
                          </a:moveTo>
                          <a:cubicBezTo>
                            <a:pt x="3" y="42"/>
                            <a:pt x="3" y="41"/>
                            <a:pt x="3" y="41"/>
                          </a:cubicBezTo>
                          <a:cubicBezTo>
                            <a:pt x="4" y="41"/>
                            <a:pt x="4" y="42"/>
                            <a:pt x="4" y="42"/>
                          </a:cubicBezTo>
                          <a:cubicBezTo>
                            <a:pt x="4" y="42"/>
                            <a:pt x="4" y="42"/>
                            <a:pt x="3" y="42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39"/>
                            <a:pt x="4" y="38"/>
                          </a:cubicBezTo>
                          <a:cubicBezTo>
                            <a:pt x="5" y="39"/>
                            <a:pt x="5" y="40"/>
                            <a:pt x="4" y="40"/>
                          </a:cubicBezTo>
                          <a:close/>
                          <a:moveTo>
                            <a:pt x="4" y="35"/>
                          </a:moveTo>
                          <a:cubicBezTo>
                            <a:pt x="4" y="35"/>
                            <a:pt x="5" y="35"/>
                            <a:pt x="5" y="36"/>
                          </a:cubicBezTo>
                          <a:cubicBezTo>
                            <a:pt x="5" y="36"/>
                            <a:pt x="4" y="36"/>
                            <a:pt x="4" y="35"/>
                          </a:cubicBezTo>
                          <a:close/>
                          <a:moveTo>
                            <a:pt x="6" y="43"/>
                          </a:moveTo>
                          <a:cubicBezTo>
                            <a:pt x="6" y="43"/>
                            <a:pt x="6" y="43"/>
                            <a:pt x="6" y="43"/>
                          </a:cubicBezTo>
                          <a:cubicBezTo>
                            <a:pt x="6" y="44"/>
                            <a:pt x="6" y="43"/>
                            <a:pt x="6" y="43"/>
                          </a:cubicBezTo>
                          <a:close/>
                          <a:moveTo>
                            <a:pt x="6" y="42"/>
                          </a:moveTo>
                          <a:cubicBezTo>
                            <a:pt x="6" y="41"/>
                            <a:pt x="6" y="41"/>
                            <a:pt x="6" y="41"/>
                          </a:cubicBezTo>
                          <a:cubicBezTo>
                            <a:pt x="6" y="41"/>
                            <a:pt x="6" y="41"/>
                            <a:pt x="6" y="42"/>
                          </a:cubicBezTo>
                          <a:cubicBezTo>
                            <a:pt x="6" y="42"/>
                            <a:pt x="6" y="42"/>
                            <a:pt x="6" y="42"/>
                          </a:cubicBezTo>
                          <a:close/>
                          <a:moveTo>
                            <a:pt x="5" y="39"/>
                          </a:moveTo>
                          <a:cubicBezTo>
                            <a:pt x="5" y="39"/>
                            <a:pt x="5" y="39"/>
                            <a:pt x="6" y="39"/>
                          </a:cubicBezTo>
                          <a:cubicBezTo>
                            <a:pt x="6" y="39"/>
                            <a:pt x="6" y="38"/>
                            <a:pt x="6" y="38"/>
                          </a:cubicBezTo>
                          <a:cubicBezTo>
                            <a:pt x="6" y="39"/>
                            <a:pt x="6" y="39"/>
                            <a:pt x="6" y="39"/>
                          </a:cubicBezTo>
                          <a:cubicBezTo>
                            <a:pt x="6" y="39"/>
                            <a:pt x="5" y="40"/>
                            <a:pt x="5" y="39"/>
                          </a:cubicBezTo>
                          <a:close/>
                          <a:moveTo>
                            <a:pt x="6" y="39"/>
                          </a:moveTo>
                          <a:cubicBezTo>
                            <a:pt x="6" y="38"/>
                            <a:pt x="6" y="38"/>
                            <a:pt x="7" y="38"/>
                          </a:cubicBezTo>
                          <a:cubicBezTo>
                            <a:pt x="7" y="38"/>
                            <a:pt x="7" y="38"/>
                            <a:pt x="7" y="39"/>
                          </a:cubicBezTo>
                          <a:cubicBezTo>
                            <a:pt x="7" y="39"/>
                            <a:pt x="7" y="39"/>
                            <a:pt x="7" y="39"/>
                          </a:cubicBezTo>
                          <a:cubicBezTo>
                            <a:pt x="7" y="38"/>
                            <a:pt x="7" y="39"/>
                            <a:pt x="6" y="39"/>
                          </a:cubicBezTo>
                          <a:close/>
                          <a:moveTo>
                            <a:pt x="7" y="42"/>
                          </a:moveTo>
                          <a:cubicBezTo>
                            <a:pt x="7" y="42"/>
                            <a:pt x="8" y="42"/>
                            <a:pt x="8" y="42"/>
                          </a:cubicBezTo>
                          <a:cubicBezTo>
                            <a:pt x="8" y="43"/>
                            <a:pt x="7" y="43"/>
                            <a:pt x="7" y="42"/>
                          </a:cubicBezTo>
                          <a:close/>
                          <a:moveTo>
                            <a:pt x="8" y="41"/>
                          </a:moveTo>
                          <a:cubicBezTo>
                            <a:pt x="8" y="41"/>
                            <a:pt x="8" y="40"/>
                            <a:pt x="8" y="40"/>
                          </a:cubicBezTo>
                          <a:cubicBezTo>
                            <a:pt x="8" y="40"/>
                            <a:pt x="8" y="40"/>
                            <a:pt x="8" y="40"/>
                          </a:cubicBezTo>
                          <a:cubicBezTo>
                            <a:pt x="8" y="41"/>
                            <a:pt x="8" y="40"/>
                            <a:pt x="8" y="41"/>
                          </a:cubicBezTo>
                          <a:close/>
                          <a:moveTo>
                            <a:pt x="8" y="7"/>
                          </a:moveTo>
                          <a:cubicBezTo>
                            <a:pt x="8" y="7"/>
                            <a:pt x="9" y="7"/>
                            <a:pt x="9" y="7"/>
                          </a:cubicBezTo>
                          <a:cubicBezTo>
                            <a:pt x="9" y="7"/>
                            <a:pt x="8" y="7"/>
                            <a:pt x="8" y="7"/>
                          </a:cubicBezTo>
                          <a:close/>
                          <a:moveTo>
                            <a:pt x="9" y="44"/>
                          </a:moveTo>
                          <a:cubicBezTo>
                            <a:pt x="9" y="44"/>
                            <a:pt x="9" y="44"/>
                            <a:pt x="9" y="44"/>
                          </a:cubicBezTo>
                          <a:cubicBezTo>
                            <a:pt x="9" y="44"/>
                            <a:pt x="9" y="44"/>
                            <a:pt x="9" y="44"/>
                          </a:cubicBezTo>
                          <a:close/>
                          <a:moveTo>
                            <a:pt x="16" y="46"/>
                          </a:moveTo>
                          <a:cubicBezTo>
                            <a:pt x="16" y="46"/>
                            <a:pt x="16" y="46"/>
                            <a:pt x="16" y="46"/>
                          </a:cubicBezTo>
                          <a:cubicBezTo>
                            <a:pt x="17" y="46"/>
                            <a:pt x="17" y="47"/>
                            <a:pt x="16" y="46"/>
                          </a:cubicBezTo>
                          <a:close/>
                          <a:moveTo>
                            <a:pt x="17" y="46"/>
                          </a:moveTo>
                          <a:cubicBezTo>
                            <a:pt x="17" y="46"/>
                            <a:pt x="17" y="46"/>
                            <a:pt x="17" y="46"/>
                          </a:cubicBezTo>
                          <a:cubicBezTo>
                            <a:pt x="17" y="46"/>
                            <a:pt x="17" y="46"/>
                            <a:pt x="18" y="46"/>
                          </a:cubicBezTo>
                          <a:cubicBezTo>
                            <a:pt x="18" y="47"/>
                            <a:pt x="17" y="47"/>
                            <a:pt x="17" y="46"/>
                          </a:cubicBezTo>
                          <a:close/>
                          <a:moveTo>
                            <a:pt x="24" y="50"/>
                          </a:moveTo>
                          <a:cubicBezTo>
                            <a:pt x="24" y="49"/>
                            <a:pt x="25" y="49"/>
                            <a:pt x="25" y="49"/>
                          </a:cubicBezTo>
                          <a:cubicBezTo>
                            <a:pt x="25" y="50"/>
                            <a:pt x="25" y="50"/>
                            <a:pt x="24" y="50"/>
                          </a:cubicBezTo>
                          <a:close/>
                          <a:moveTo>
                            <a:pt x="27" y="48"/>
                          </a:moveTo>
                          <a:cubicBezTo>
                            <a:pt x="26" y="48"/>
                            <a:pt x="25" y="48"/>
                            <a:pt x="25" y="48"/>
                          </a:cubicBezTo>
                          <a:cubicBezTo>
                            <a:pt x="24" y="47"/>
                            <a:pt x="23" y="47"/>
                            <a:pt x="21" y="46"/>
                          </a:cubicBezTo>
                          <a:cubicBezTo>
                            <a:pt x="20" y="46"/>
                            <a:pt x="19" y="45"/>
                            <a:pt x="18" y="45"/>
                          </a:cubicBezTo>
                          <a:cubicBezTo>
                            <a:pt x="15" y="43"/>
                            <a:pt x="12" y="42"/>
                            <a:pt x="9" y="41"/>
                          </a:cubicBezTo>
                          <a:cubicBezTo>
                            <a:pt x="9" y="40"/>
                            <a:pt x="9" y="39"/>
                            <a:pt x="9" y="38"/>
                          </a:cubicBezTo>
                          <a:cubicBezTo>
                            <a:pt x="9" y="38"/>
                            <a:pt x="9" y="38"/>
                            <a:pt x="9" y="37"/>
                          </a:cubicBezTo>
                          <a:cubicBezTo>
                            <a:pt x="13" y="40"/>
                            <a:pt x="16" y="41"/>
                            <a:pt x="19" y="42"/>
                          </a:cubicBezTo>
                          <a:cubicBezTo>
                            <a:pt x="20" y="42"/>
                            <a:pt x="19" y="42"/>
                            <a:pt x="20" y="42"/>
                          </a:cubicBezTo>
                          <a:cubicBezTo>
                            <a:pt x="21" y="43"/>
                            <a:pt x="22" y="44"/>
                            <a:pt x="23" y="44"/>
                          </a:cubicBezTo>
                          <a:cubicBezTo>
                            <a:pt x="23" y="44"/>
                            <a:pt x="24" y="44"/>
                            <a:pt x="24" y="44"/>
                          </a:cubicBezTo>
                          <a:cubicBezTo>
                            <a:pt x="24" y="44"/>
                            <a:pt x="24" y="44"/>
                            <a:pt x="24" y="45"/>
                          </a:cubicBezTo>
                          <a:cubicBezTo>
                            <a:pt x="25" y="45"/>
                            <a:pt x="26" y="45"/>
                            <a:pt x="27" y="46"/>
                          </a:cubicBezTo>
                          <a:cubicBezTo>
                            <a:pt x="27" y="46"/>
                            <a:pt x="27" y="47"/>
                            <a:pt x="27" y="48"/>
                          </a:cubicBezTo>
                          <a:close/>
                          <a:moveTo>
                            <a:pt x="28" y="13"/>
                          </a:moveTo>
                          <a:cubicBezTo>
                            <a:pt x="28" y="13"/>
                            <a:pt x="28" y="12"/>
                            <a:pt x="28" y="12"/>
                          </a:cubicBezTo>
                          <a:cubicBezTo>
                            <a:pt x="28" y="12"/>
                            <a:pt x="28" y="12"/>
                            <a:pt x="29" y="12"/>
                          </a:cubicBezTo>
                          <a:cubicBezTo>
                            <a:pt x="28" y="13"/>
                            <a:pt x="29" y="13"/>
                            <a:pt x="29" y="13"/>
                          </a:cubicBezTo>
                          <a:cubicBezTo>
                            <a:pt x="29" y="13"/>
                            <a:pt x="28" y="13"/>
                            <a:pt x="28" y="13"/>
                          </a:cubicBezTo>
                          <a:close/>
                          <a:moveTo>
                            <a:pt x="29" y="52"/>
                          </a:move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2"/>
                            <a:pt x="29" y="52"/>
                            <a:pt x="29" y="52"/>
                          </a:cubicBezTo>
                          <a:close/>
                          <a:moveTo>
                            <a:pt x="31" y="47"/>
                          </a:move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2" y="48"/>
                            <a:pt x="31" y="48"/>
                            <a:pt x="31" y="47"/>
                          </a:cubicBezTo>
                          <a:close/>
                          <a:moveTo>
                            <a:pt x="34" y="17"/>
                          </a:moveTo>
                          <a:cubicBezTo>
                            <a:pt x="34" y="17"/>
                            <a:pt x="34" y="17"/>
                            <a:pt x="34" y="18"/>
                          </a:cubicBezTo>
                          <a:cubicBezTo>
                            <a:pt x="34" y="18"/>
                            <a:pt x="34" y="18"/>
                            <a:pt x="34" y="18"/>
                          </a:cubicBezTo>
                          <a:cubicBezTo>
                            <a:pt x="34" y="17"/>
                            <a:pt x="34" y="17"/>
                            <a:pt x="34" y="17"/>
                          </a:cubicBezTo>
                          <a:close/>
                          <a:moveTo>
                            <a:pt x="33" y="15"/>
                          </a:moveTo>
                          <a:cubicBezTo>
                            <a:pt x="33" y="15"/>
                            <a:pt x="33" y="15"/>
                            <a:pt x="33" y="14"/>
                          </a:cubicBezTo>
                          <a:cubicBezTo>
                            <a:pt x="33" y="14"/>
                            <a:pt x="33" y="15"/>
                            <a:pt x="33" y="15"/>
                          </a:cubicBezTo>
                          <a:close/>
                          <a:moveTo>
                            <a:pt x="33" y="16"/>
                          </a:moveTo>
                          <a:cubicBezTo>
                            <a:pt x="34" y="16"/>
                            <a:pt x="33" y="17"/>
                            <a:pt x="33" y="17"/>
                          </a:cubicBezTo>
                          <a:cubicBezTo>
                            <a:pt x="33" y="17"/>
                            <a:pt x="33" y="16"/>
                            <a:pt x="33" y="16"/>
                          </a:cubicBezTo>
                          <a:cubicBezTo>
                            <a:pt x="33" y="16"/>
                            <a:pt x="33" y="16"/>
                            <a:pt x="33" y="16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3"/>
                            <a:pt x="33" y="53"/>
                            <a:pt x="33" y="53"/>
                          </a:cubicBezTo>
                          <a:cubicBezTo>
                            <a:pt x="33" y="53"/>
                            <a:pt x="33" y="53"/>
                            <a:pt x="33" y="52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4" y="52"/>
                            <a:pt x="33" y="52"/>
                          </a:cubicBezTo>
                          <a:close/>
                          <a:moveTo>
                            <a:pt x="34" y="49"/>
                          </a:moveTo>
                          <a:cubicBezTo>
                            <a:pt x="34" y="49"/>
                            <a:pt x="33" y="48"/>
                            <a:pt x="34" y="48"/>
                          </a:cubicBezTo>
                          <a:cubicBezTo>
                            <a:pt x="34" y="48"/>
                            <a:pt x="34" y="48"/>
                            <a:pt x="34" y="49"/>
                          </a:cubicBezTo>
                          <a:cubicBezTo>
                            <a:pt x="34" y="49"/>
                            <a:pt x="34" y="49"/>
                            <a:pt x="34" y="49"/>
                          </a:cubicBezTo>
                          <a:close/>
                          <a:moveTo>
                            <a:pt x="34" y="28"/>
                          </a:moveTo>
                          <a:cubicBezTo>
                            <a:pt x="34" y="27"/>
                            <a:pt x="34" y="27"/>
                            <a:pt x="34" y="27"/>
                          </a:cubicBezTo>
                          <a:cubicBezTo>
                            <a:pt x="34" y="27"/>
                            <a:pt x="34" y="27"/>
                            <a:pt x="35" y="27"/>
                          </a:cubicBezTo>
                          <a:cubicBezTo>
                            <a:pt x="35" y="27"/>
                            <a:pt x="35" y="28"/>
                            <a:pt x="34" y="28"/>
                          </a:cubicBezTo>
                          <a:close/>
                          <a:moveTo>
                            <a:pt x="34" y="23"/>
                          </a:moveTo>
                          <a:cubicBezTo>
                            <a:pt x="34" y="23"/>
                            <a:pt x="35" y="22"/>
                            <a:pt x="35" y="23"/>
                          </a:cubicBezTo>
                          <a:cubicBezTo>
                            <a:pt x="35" y="23"/>
                            <a:pt x="35" y="23"/>
                            <a:pt x="34" y="2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302" name="Group 38"/>
                <p:cNvGrpSpPr>
                  <a:grpSpLocks/>
                </p:cNvGrpSpPr>
                <p:nvPr/>
              </p:nvGrpSpPr>
              <p:grpSpPr bwMode="auto">
                <a:xfrm>
                  <a:off x="4824" y="2614"/>
                  <a:ext cx="749" cy="285"/>
                  <a:chOff x="4830" y="2522"/>
                  <a:chExt cx="749" cy="285"/>
                </a:xfrm>
              </p:grpSpPr>
              <p:grpSp>
                <p:nvGrpSpPr>
                  <p:cNvPr id="1130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4830" y="2522"/>
                    <a:ext cx="749" cy="285"/>
                    <a:chOff x="4830" y="2522"/>
                    <a:chExt cx="749" cy="285"/>
                  </a:xfrm>
                </p:grpSpPr>
                <p:sp>
                  <p:nvSpPr>
                    <p:cNvPr id="11304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830" y="2522"/>
                      <a:ext cx="749" cy="285"/>
                    </a:xfrm>
                    <a:custGeom>
                      <a:avLst/>
                      <a:gdLst>
                        <a:gd name="T0" fmla="*/ 0 w 681"/>
                        <a:gd name="T1" fmla="*/ 140 h 259"/>
                        <a:gd name="T2" fmla="*/ 295 w 681"/>
                        <a:gd name="T3" fmla="*/ 0 h 259"/>
                        <a:gd name="T4" fmla="*/ 681 w 681"/>
                        <a:gd name="T5" fmla="*/ 68 h 259"/>
                        <a:gd name="T6" fmla="*/ 437 w 681"/>
                        <a:gd name="T7" fmla="*/ 259 h 259"/>
                        <a:gd name="T8" fmla="*/ 0 w 681"/>
                        <a:gd name="T9" fmla="*/ 140 h 2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81" h="259">
                          <a:moveTo>
                            <a:pt x="0" y="140"/>
                          </a:moveTo>
                          <a:lnTo>
                            <a:pt x="295" y="0"/>
                          </a:lnTo>
                          <a:lnTo>
                            <a:pt x="681" y="68"/>
                          </a:lnTo>
                          <a:lnTo>
                            <a:pt x="437" y="259"/>
                          </a:lnTo>
                          <a:lnTo>
                            <a:pt x="0" y="140"/>
                          </a:lnTo>
                          <a:close/>
                        </a:path>
                      </a:pathLst>
                    </a:custGeom>
                    <a:solidFill>
                      <a:srgbClr val="C5B293"/>
                    </a:solidFill>
                    <a:ln w="8001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5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4977" y="2586"/>
                      <a:ext cx="483" cy="218"/>
                    </a:xfrm>
                    <a:custGeom>
                      <a:avLst/>
                      <a:gdLst>
                        <a:gd name="T0" fmla="*/ 408 w 440"/>
                        <a:gd name="T1" fmla="*/ 199 h 199"/>
                        <a:gd name="T2" fmla="*/ 408 w 440"/>
                        <a:gd name="T3" fmla="*/ 199 h 199"/>
                        <a:gd name="T4" fmla="*/ 408 w 440"/>
                        <a:gd name="T5" fmla="*/ 193 h 199"/>
                        <a:gd name="T6" fmla="*/ 410 w 440"/>
                        <a:gd name="T7" fmla="*/ 195 h 199"/>
                        <a:gd name="T8" fmla="*/ 410 w 440"/>
                        <a:gd name="T9" fmla="*/ 191 h 199"/>
                        <a:gd name="T10" fmla="*/ 414 w 440"/>
                        <a:gd name="T11" fmla="*/ 193 h 199"/>
                        <a:gd name="T12" fmla="*/ 414 w 440"/>
                        <a:gd name="T13" fmla="*/ 187 h 199"/>
                        <a:gd name="T14" fmla="*/ 415 w 440"/>
                        <a:gd name="T15" fmla="*/ 191 h 199"/>
                        <a:gd name="T16" fmla="*/ 415 w 440"/>
                        <a:gd name="T17" fmla="*/ 185 h 199"/>
                        <a:gd name="T18" fmla="*/ 417 w 440"/>
                        <a:gd name="T19" fmla="*/ 187 h 199"/>
                        <a:gd name="T20" fmla="*/ 417 w 440"/>
                        <a:gd name="T21" fmla="*/ 184 h 199"/>
                        <a:gd name="T22" fmla="*/ 421 w 440"/>
                        <a:gd name="T23" fmla="*/ 185 h 199"/>
                        <a:gd name="T24" fmla="*/ 421 w 440"/>
                        <a:gd name="T25" fmla="*/ 180 h 199"/>
                        <a:gd name="T26" fmla="*/ 423 w 440"/>
                        <a:gd name="T27" fmla="*/ 184 h 199"/>
                        <a:gd name="T28" fmla="*/ 423 w 440"/>
                        <a:gd name="T29" fmla="*/ 178 h 199"/>
                        <a:gd name="T30" fmla="*/ 427 w 440"/>
                        <a:gd name="T31" fmla="*/ 182 h 199"/>
                        <a:gd name="T32" fmla="*/ 427 w 440"/>
                        <a:gd name="T33" fmla="*/ 180 h 199"/>
                        <a:gd name="T34" fmla="*/ 427 w 440"/>
                        <a:gd name="T35" fmla="*/ 176 h 199"/>
                        <a:gd name="T36" fmla="*/ 431 w 440"/>
                        <a:gd name="T37" fmla="*/ 178 h 199"/>
                        <a:gd name="T38" fmla="*/ 431 w 440"/>
                        <a:gd name="T39" fmla="*/ 172 h 199"/>
                        <a:gd name="T40" fmla="*/ 432 w 440"/>
                        <a:gd name="T41" fmla="*/ 174 h 199"/>
                        <a:gd name="T42" fmla="*/ 432 w 440"/>
                        <a:gd name="T43" fmla="*/ 170 h 199"/>
                        <a:gd name="T44" fmla="*/ 434 w 440"/>
                        <a:gd name="T45" fmla="*/ 172 h 199"/>
                        <a:gd name="T46" fmla="*/ 434 w 440"/>
                        <a:gd name="T47" fmla="*/ 167 h 199"/>
                        <a:gd name="T48" fmla="*/ 436 w 440"/>
                        <a:gd name="T49" fmla="*/ 170 h 199"/>
                        <a:gd name="T50" fmla="*/ 436 w 440"/>
                        <a:gd name="T51" fmla="*/ 165 h 199"/>
                        <a:gd name="T52" fmla="*/ 438 w 440"/>
                        <a:gd name="T53" fmla="*/ 165 h 199"/>
                        <a:gd name="T54" fmla="*/ 440 w 440"/>
                        <a:gd name="T55" fmla="*/ 95 h 199"/>
                        <a:gd name="T56" fmla="*/ 37 w 440"/>
                        <a:gd name="T57" fmla="*/ 0 h 199"/>
                        <a:gd name="T58" fmla="*/ 0 w 440"/>
                        <a:gd name="T59" fmla="*/ 19 h 199"/>
                        <a:gd name="T60" fmla="*/ 408 w 440"/>
                        <a:gd name="T61" fmla="*/ 119 h 199"/>
                        <a:gd name="T62" fmla="*/ 408 w 440"/>
                        <a:gd name="T63" fmla="*/ 199 h 19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</a:cxnLst>
                      <a:rect l="0" t="0" r="r" b="b"/>
                      <a:pathLst>
                        <a:path w="440" h="199">
                          <a:moveTo>
                            <a:pt x="408" y="199"/>
                          </a:moveTo>
                          <a:lnTo>
                            <a:pt x="408" y="199"/>
                          </a:lnTo>
                          <a:lnTo>
                            <a:pt x="408" y="193"/>
                          </a:lnTo>
                          <a:lnTo>
                            <a:pt x="410" y="195"/>
                          </a:lnTo>
                          <a:lnTo>
                            <a:pt x="410" y="191"/>
                          </a:lnTo>
                          <a:lnTo>
                            <a:pt x="414" y="193"/>
                          </a:lnTo>
                          <a:lnTo>
                            <a:pt x="414" y="187"/>
                          </a:lnTo>
                          <a:lnTo>
                            <a:pt x="415" y="191"/>
                          </a:lnTo>
                          <a:lnTo>
                            <a:pt x="415" y="185"/>
                          </a:lnTo>
                          <a:lnTo>
                            <a:pt x="417" y="187"/>
                          </a:lnTo>
                          <a:lnTo>
                            <a:pt x="417" y="184"/>
                          </a:lnTo>
                          <a:lnTo>
                            <a:pt x="421" y="185"/>
                          </a:lnTo>
                          <a:lnTo>
                            <a:pt x="421" y="180"/>
                          </a:lnTo>
                          <a:lnTo>
                            <a:pt x="423" y="184"/>
                          </a:lnTo>
                          <a:lnTo>
                            <a:pt x="423" y="178"/>
                          </a:lnTo>
                          <a:lnTo>
                            <a:pt x="427" y="182"/>
                          </a:lnTo>
                          <a:lnTo>
                            <a:pt x="427" y="180"/>
                          </a:lnTo>
                          <a:lnTo>
                            <a:pt x="427" y="176"/>
                          </a:lnTo>
                          <a:lnTo>
                            <a:pt x="431" y="178"/>
                          </a:lnTo>
                          <a:lnTo>
                            <a:pt x="431" y="172"/>
                          </a:lnTo>
                          <a:lnTo>
                            <a:pt x="432" y="174"/>
                          </a:lnTo>
                          <a:lnTo>
                            <a:pt x="432" y="170"/>
                          </a:lnTo>
                          <a:lnTo>
                            <a:pt x="434" y="172"/>
                          </a:lnTo>
                          <a:lnTo>
                            <a:pt x="434" y="167"/>
                          </a:lnTo>
                          <a:lnTo>
                            <a:pt x="436" y="170"/>
                          </a:lnTo>
                          <a:lnTo>
                            <a:pt x="436" y="165"/>
                          </a:lnTo>
                          <a:lnTo>
                            <a:pt x="438" y="165"/>
                          </a:lnTo>
                          <a:lnTo>
                            <a:pt x="440" y="95"/>
                          </a:lnTo>
                          <a:lnTo>
                            <a:pt x="37" y="0"/>
                          </a:lnTo>
                          <a:lnTo>
                            <a:pt x="0" y="19"/>
                          </a:lnTo>
                          <a:lnTo>
                            <a:pt x="408" y="119"/>
                          </a:lnTo>
                          <a:lnTo>
                            <a:pt x="408" y="199"/>
                          </a:lnTo>
                          <a:close/>
                        </a:path>
                      </a:pathLst>
                    </a:custGeom>
                    <a:solidFill>
                      <a:srgbClr val="D8C9B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306" name="Freeform 42"/>
                  <p:cNvSpPr>
                    <a:spLocks/>
                  </p:cNvSpPr>
                  <p:nvPr/>
                </p:nvSpPr>
                <p:spPr bwMode="auto">
                  <a:xfrm>
                    <a:off x="4992" y="2596"/>
                    <a:ext cx="448" cy="109"/>
                  </a:xfrm>
                  <a:custGeom>
                    <a:avLst/>
                    <a:gdLst>
                      <a:gd name="T0" fmla="*/ 0 w 408"/>
                      <a:gd name="T1" fmla="*/ 0 h 98"/>
                      <a:gd name="T2" fmla="*/ 406 w 408"/>
                      <a:gd name="T3" fmla="*/ 98 h 98"/>
                      <a:gd name="T4" fmla="*/ 408 w 408"/>
                      <a:gd name="T5" fmla="*/ 96 h 98"/>
                      <a:gd name="T6" fmla="*/ 4 w 408"/>
                      <a:gd name="T7" fmla="*/ 0 h 98"/>
                      <a:gd name="T8" fmla="*/ 0 w 408"/>
                      <a:gd name="T9" fmla="*/ 0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98">
                        <a:moveTo>
                          <a:pt x="0" y="0"/>
                        </a:moveTo>
                        <a:lnTo>
                          <a:pt x="406" y="98"/>
                        </a:lnTo>
                        <a:lnTo>
                          <a:pt x="408" y="96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0C0A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8001" cap="flat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07" name="Group 43"/>
              <p:cNvGrpSpPr>
                <a:grpSpLocks/>
              </p:cNvGrpSpPr>
              <p:nvPr/>
            </p:nvGrpSpPr>
            <p:grpSpPr bwMode="auto">
              <a:xfrm>
                <a:off x="4740" y="3412"/>
                <a:ext cx="445" cy="426"/>
                <a:chOff x="4432" y="3361"/>
                <a:chExt cx="400" cy="383"/>
              </a:xfrm>
            </p:grpSpPr>
            <p:sp>
              <p:nvSpPr>
                <p:cNvPr id="11308" name="Freeform 44"/>
                <p:cNvSpPr>
                  <a:spLocks/>
                </p:cNvSpPr>
                <p:nvPr/>
              </p:nvSpPr>
              <p:spPr bwMode="auto">
                <a:xfrm>
                  <a:off x="4635" y="3372"/>
                  <a:ext cx="93" cy="72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9" name="Freeform 45"/>
                <p:cNvSpPr>
                  <a:spLocks/>
                </p:cNvSpPr>
                <p:nvPr/>
              </p:nvSpPr>
              <p:spPr bwMode="auto">
                <a:xfrm>
                  <a:off x="4669" y="3388"/>
                  <a:ext cx="11" cy="13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0" name="Freeform 46"/>
                <p:cNvSpPr>
                  <a:spLocks/>
                </p:cNvSpPr>
                <p:nvPr/>
              </p:nvSpPr>
              <p:spPr bwMode="auto">
                <a:xfrm>
                  <a:off x="4669" y="3399"/>
                  <a:ext cx="11" cy="13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1" name="Freeform 47"/>
                <p:cNvSpPr>
                  <a:spLocks noEditPoints="1"/>
                </p:cNvSpPr>
                <p:nvPr/>
              </p:nvSpPr>
              <p:spPr bwMode="auto">
                <a:xfrm>
                  <a:off x="4718" y="3396"/>
                  <a:ext cx="57" cy="82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2" name="Freeform 48"/>
                <p:cNvSpPr>
                  <a:spLocks noEditPoints="1"/>
                </p:cNvSpPr>
                <p:nvPr/>
              </p:nvSpPr>
              <p:spPr bwMode="auto">
                <a:xfrm>
                  <a:off x="4643" y="3366"/>
                  <a:ext cx="59" cy="81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3" name="Freeform 49"/>
                <p:cNvSpPr>
                  <a:spLocks/>
                </p:cNvSpPr>
                <p:nvPr/>
              </p:nvSpPr>
              <p:spPr bwMode="auto">
                <a:xfrm>
                  <a:off x="4432" y="3437"/>
                  <a:ext cx="237" cy="307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4" name="Freeform 50"/>
                <p:cNvSpPr>
                  <a:spLocks/>
                </p:cNvSpPr>
                <p:nvPr/>
              </p:nvSpPr>
              <p:spPr bwMode="auto">
                <a:xfrm>
                  <a:off x="4665" y="3423"/>
                  <a:ext cx="167" cy="321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5" name="Freeform 51"/>
                <p:cNvSpPr>
                  <a:spLocks/>
                </p:cNvSpPr>
                <p:nvPr/>
              </p:nvSpPr>
              <p:spPr bwMode="auto">
                <a:xfrm>
                  <a:off x="4432" y="3361"/>
                  <a:ext cx="400" cy="186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6" name="Freeform 52"/>
                <p:cNvSpPr>
                  <a:spLocks/>
                </p:cNvSpPr>
                <p:nvPr/>
              </p:nvSpPr>
              <p:spPr bwMode="auto">
                <a:xfrm>
                  <a:off x="4460" y="3371"/>
                  <a:ext cx="178" cy="71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7" name="Freeform 53"/>
                <p:cNvSpPr>
                  <a:spLocks/>
                </p:cNvSpPr>
                <p:nvPr/>
              </p:nvSpPr>
              <p:spPr bwMode="auto">
                <a:xfrm>
                  <a:off x="4637" y="3371"/>
                  <a:ext cx="170" cy="59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8" name="Freeform 54"/>
                <p:cNvSpPr>
                  <a:spLocks/>
                </p:cNvSpPr>
                <p:nvPr/>
              </p:nvSpPr>
              <p:spPr bwMode="auto">
                <a:xfrm>
                  <a:off x="4468" y="3430"/>
                  <a:ext cx="334" cy="9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9" name="Freeform 55"/>
                <p:cNvSpPr>
                  <a:spLocks/>
                </p:cNvSpPr>
                <p:nvPr/>
              </p:nvSpPr>
              <p:spPr bwMode="auto">
                <a:xfrm>
                  <a:off x="4453" y="3460"/>
                  <a:ext cx="34" cy="160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0" name="Freeform 56"/>
                <p:cNvSpPr>
                  <a:spLocks/>
                </p:cNvSpPr>
                <p:nvPr/>
              </p:nvSpPr>
              <p:spPr bwMode="auto">
                <a:xfrm>
                  <a:off x="4482" y="3615"/>
                  <a:ext cx="169" cy="108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E9D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1" name="Freeform 57"/>
                <p:cNvSpPr>
                  <a:spLocks/>
                </p:cNvSpPr>
                <p:nvPr/>
              </p:nvSpPr>
              <p:spPr bwMode="auto">
                <a:xfrm>
                  <a:off x="4460" y="3464"/>
                  <a:ext cx="193" cy="259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58"/>
                <p:cNvSpPr>
                  <a:spLocks/>
                </p:cNvSpPr>
                <p:nvPr/>
              </p:nvSpPr>
              <p:spPr bwMode="auto">
                <a:xfrm>
                  <a:off x="4794" y="3441"/>
                  <a:ext cx="29" cy="157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5C55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3" name="Freeform 59"/>
                <p:cNvSpPr>
                  <a:spLocks/>
                </p:cNvSpPr>
                <p:nvPr/>
              </p:nvSpPr>
              <p:spPr bwMode="auto">
                <a:xfrm>
                  <a:off x="4676" y="3596"/>
                  <a:ext cx="123" cy="125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4" name="Freeform 60"/>
                <p:cNvSpPr>
                  <a:spLocks/>
                </p:cNvSpPr>
                <p:nvPr/>
              </p:nvSpPr>
              <p:spPr bwMode="auto">
                <a:xfrm>
                  <a:off x="4676" y="3441"/>
                  <a:ext cx="147" cy="273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25" name="Group 61"/>
              <p:cNvGrpSpPr>
                <a:grpSpLocks/>
              </p:cNvGrpSpPr>
              <p:nvPr/>
            </p:nvGrpSpPr>
            <p:grpSpPr bwMode="auto">
              <a:xfrm>
                <a:off x="4700" y="3225"/>
                <a:ext cx="447" cy="429"/>
                <a:chOff x="2622" y="3342"/>
                <a:chExt cx="524" cy="503"/>
              </a:xfrm>
            </p:grpSpPr>
            <p:sp>
              <p:nvSpPr>
                <p:cNvPr id="11326" name="Freeform 62"/>
                <p:cNvSpPr>
                  <a:spLocks/>
                </p:cNvSpPr>
                <p:nvPr/>
              </p:nvSpPr>
              <p:spPr bwMode="auto">
                <a:xfrm>
                  <a:off x="2836" y="3442"/>
                  <a:ext cx="310" cy="397"/>
                </a:xfrm>
                <a:custGeom>
                  <a:avLst/>
                  <a:gdLst>
                    <a:gd name="T0" fmla="*/ 237 w 282"/>
                    <a:gd name="T1" fmla="*/ 217 h 362"/>
                    <a:gd name="T2" fmla="*/ 4 w 282"/>
                    <a:gd name="T3" fmla="*/ 362 h 362"/>
                    <a:gd name="T4" fmla="*/ 0 w 282"/>
                    <a:gd name="T5" fmla="*/ 128 h 362"/>
                    <a:gd name="T6" fmla="*/ 282 w 282"/>
                    <a:gd name="T7" fmla="*/ 0 h 362"/>
                    <a:gd name="T8" fmla="*/ 237 w 282"/>
                    <a:gd name="T9" fmla="*/ 217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2">
                      <a:moveTo>
                        <a:pt x="237" y="217"/>
                      </a:moveTo>
                      <a:lnTo>
                        <a:pt x="4" y="362"/>
                      </a:lnTo>
                      <a:lnTo>
                        <a:pt x="0" y="128"/>
                      </a:lnTo>
                      <a:lnTo>
                        <a:pt x="282" y="0"/>
                      </a:lnTo>
                      <a:lnTo>
                        <a:pt x="237" y="217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7" name="Freeform 63"/>
                <p:cNvSpPr>
                  <a:spLocks/>
                </p:cNvSpPr>
                <p:nvPr/>
              </p:nvSpPr>
              <p:spPr bwMode="auto">
                <a:xfrm>
                  <a:off x="2625" y="3427"/>
                  <a:ext cx="218" cy="418"/>
                </a:xfrm>
                <a:custGeom>
                  <a:avLst/>
                  <a:gdLst>
                    <a:gd name="T0" fmla="*/ 0 w 198"/>
                    <a:gd name="T1" fmla="*/ 0 h 381"/>
                    <a:gd name="T2" fmla="*/ 194 w 198"/>
                    <a:gd name="T3" fmla="*/ 147 h 381"/>
                    <a:gd name="T4" fmla="*/ 198 w 198"/>
                    <a:gd name="T5" fmla="*/ 381 h 381"/>
                    <a:gd name="T6" fmla="*/ 34 w 198"/>
                    <a:gd name="T7" fmla="*/ 213 h 381"/>
                    <a:gd name="T8" fmla="*/ 0 w 198"/>
                    <a:gd name="T9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1">
                      <a:moveTo>
                        <a:pt x="0" y="0"/>
                      </a:moveTo>
                      <a:lnTo>
                        <a:pt x="194" y="147"/>
                      </a:lnTo>
                      <a:lnTo>
                        <a:pt x="198" y="381"/>
                      </a:lnTo>
                      <a:lnTo>
                        <a:pt x="34" y="2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8" name="Freeform 64"/>
                <p:cNvSpPr>
                  <a:spLocks/>
                </p:cNvSpPr>
                <p:nvPr/>
              </p:nvSpPr>
              <p:spPr bwMode="auto">
                <a:xfrm>
                  <a:off x="2622" y="3342"/>
                  <a:ext cx="524" cy="241"/>
                </a:xfrm>
                <a:custGeom>
                  <a:avLst/>
                  <a:gdLst>
                    <a:gd name="T0" fmla="*/ 476 w 476"/>
                    <a:gd name="T1" fmla="*/ 91 h 219"/>
                    <a:gd name="T2" fmla="*/ 232 w 476"/>
                    <a:gd name="T3" fmla="*/ 0 h 219"/>
                    <a:gd name="T4" fmla="*/ 0 w 476"/>
                    <a:gd name="T5" fmla="*/ 72 h 219"/>
                    <a:gd name="T6" fmla="*/ 194 w 476"/>
                    <a:gd name="T7" fmla="*/ 219 h 219"/>
                    <a:gd name="T8" fmla="*/ 476 w 476"/>
                    <a:gd name="T9" fmla="*/ 91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19">
                      <a:moveTo>
                        <a:pt x="476" y="91"/>
                      </a:moveTo>
                      <a:lnTo>
                        <a:pt x="232" y="0"/>
                      </a:lnTo>
                      <a:lnTo>
                        <a:pt x="0" y="72"/>
                      </a:lnTo>
                      <a:lnTo>
                        <a:pt x="194" y="219"/>
                      </a:lnTo>
                      <a:lnTo>
                        <a:pt x="476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9" name="Freeform 65"/>
                <p:cNvSpPr>
                  <a:spLocks/>
                </p:cNvSpPr>
                <p:nvPr/>
              </p:nvSpPr>
              <p:spPr bwMode="auto">
                <a:xfrm>
                  <a:off x="2875" y="3354"/>
                  <a:ext cx="233" cy="93"/>
                </a:xfrm>
                <a:custGeom>
                  <a:avLst/>
                  <a:gdLst>
                    <a:gd name="T0" fmla="*/ 212 w 212"/>
                    <a:gd name="T1" fmla="*/ 80 h 84"/>
                    <a:gd name="T2" fmla="*/ 0 w 212"/>
                    <a:gd name="T3" fmla="*/ 0 h 84"/>
                    <a:gd name="T4" fmla="*/ 2 w 212"/>
                    <a:gd name="T5" fmla="*/ 6 h 84"/>
                    <a:gd name="T6" fmla="*/ 202 w 212"/>
                    <a:gd name="T7" fmla="*/ 84 h 84"/>
                    <a:gd name="T8" fmla="*/ 212 w 212"/>
                    <a:gd name="T9" fmla="*/ 8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4">
                      <a:moveTo>
                        <a:pt x="212" y="8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02" y="84"/>
                      </a:lnTo>
                      <a:lnTo>
                        <a:pt x="212" y="8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B9A279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0" name="Freeform 66"/>
                <p:cNvSpPr>
                  <a:spLocks/>
                </p:cNvSpPr>
                <p:nvPr/>
              </p:nvSpPr>
              <p:spPr bwMode="auto">
                <a:xfrm>
                  <a:off x="2656" y="3354"/>
                  <a:ext cx="221" cy="76"/>
                </a:xfrm>
                <a:custGeom>
                  <a:avLst/>
                  <a:gdLst>
                    <a:gd name="T0" fmla="*/ 200 w 202"/>
                    <a:gd name="T1" fmla="*/ 0 h 68"/>
                    <a:gd name="T2" fmla="*/ 0 w 202"/>
                    <a:gd name="T3" fmla="*/ 65 h 68"/>
                    <a:gd name="T4" fmla="*/ 6 w 202"/>
                    <a:gd name="T5" fmla="*/ 68 h 68"/>
                    <a:gd name="T6" fmla="*/ 202 w 202"/>
                    <a:gd name="T7" fmla="*/ 6 h 68"/>
                    <a:gd name="T8" fmla="*/ 200 w 202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68">
                      <a:moveTo>
                        <a:pt x="200" y="0"/>
                      </a:moveTo>
                      <a:lnTo>
                        <a:pt x="0" y="65"/>
                      </a:lnTo>
                      <a:lnTo>
                        <a:pt x="6" y="68"/>
                      </a:lnTo>
                      <a:lnTo>
                        <a:pt x="202" y="6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1" name="Freeform 67"/>
                <p:cNvSpPr>
                  <a:spLocks/>
                </p:cNvSpPr>
                <p:nvPr/>
              </p:nvSpPr>
              <p:spPr bwMode="auto">
                <a:xfrm>
                  <a:off x="2662" y="3430"/>
                  <a:ext cx="435" cy="130"/>
                </a:xfrm>
                <a:custGeom>
                  <a:avLst/>
                  <a:gdLst>
                    <a:gd name="T0" fmla="*/ 396 w 396"/>
                    <a:gd name="T1" fmla="*/ 16 h 119"/>
                    <a:gd name="T2" fmla="*/ 164 w 396"/>
                    <a:gd name="T3" fmla="*/ 119 h 119"/>
                    <a:gd name="T4" fmla="*/ 0 w 396"/>
                    <a:gd name="T5" fmla="*/ 0 h 119"/>
                    <a:gd name="T6" fmla="*/ 0 w 396"/>
                    <a:gd name="T7" fmla="*/ 0 h 119"/>
                    <a:gd name="T8" fmla="*/ 164 w 396"/>
                    <a:gd name="T9" fmla="*/ 116 h 119"/>
                    <a:gd name="T10" fmla="*/ 396 w 396"/>
                    <a:gd name="T11" fmla="*/ 16 h 119"/>
                    <a:gd name="T12" fmla="*/ 396 w 396"/>
                    <a:gd name="T13" fmla="*/ 16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6" h="119">
                      <a:moveTo>
                        <a:pt x="396" y="16"/>
                      </a:moveTo>
                      <a:lnTo>
                        <a:pt x="164" y="119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4" y="116"/>
                      </a:lnTo>
                      <a:lnTo>
                        <a:pt x="396" y="16"/>
                      </a:lnTo>
                      <a:lnTo>
                        <a:pt x="396" y="16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C4B39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2" name="Freeform 68"/>
                <p:cNvSpPr>
                  <a:spLocks/>
                </p:cNvSpPr>
                <p:nvPr/>
              </p:nvSpPr>
              <p:spPr bwMode="auto">
                <a:xfrm>
                  <a:off x="3072" y="3468"/>
                  <a:ext cx="46" cy="209"/>
                </a:xfrm>
                <a:custGeom>
                  <a:avLst/>
                  <a:gdLst>
                    <a:gd name="T0" fmla="*/ 41 w 41"/>
                    <a:gd name="T1" fmla="*/ 0 h 191"/>
                    <a:gd name="T2" fmla="*/ 5 w 41"/>
                    <a:gd name="T3" fmla="*/ 191 h 191"/>
                    <a:gd name="T4" fmla="*/ 0 w 41"/>
                    <a:gd name="T5" fmla="*/ 185 h 191"/>
                    <a:gd name="T6" fmla="*/ 32 w 41"/>
                    <a:gd name="T7" fmla="*/ 6 h 191"/>
                    <a:gd name="T8" fmla="*/ 41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41" y="0"/>
                      </a:moveTo>
                      <a:lnTo>
                        <a:pt x="5" y="191"/>
                      </a:lnTo>
                      <a:lnTo>
                        <a:pt x="0" y="185"/>
                      </a:lnTo>
                      <a:lnTo>
                        <a:pt x="32" y="6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3" name="Freeform 69"/>
                <p:cNvSpPr>
                  <a:spLocks/>
                </p:cNvSpPr>
                <p:nvPr/>
              </p:nvSpPr>
              <p:spPr bwMode="auto">
                <a:xfrm>
                  <a:off x="2858" y="3670"/>
                  <a:ext cx="220" cy="145"/>
                </a:xfrm>
                <a:custGeom>
                  <a:avLst/>
                  <a:gdLst>
                    <a:gd name="T0" fmla="*/ 0 w 200"/>
                    <a:gd name="T1" fmla="*/ 131 h 131"/>
                    <a:gd name="T2" fmla="*/ 200 w 200"/>
                    <a:gd name="T3" fmla="*/ 6 h 131"/>
                    <a:gd name="T4" fmla="*/ 195 w 200"/>
                    <a:gd name="T5" fmla="*/ 0 h 131"/>
                    <a:gd name="T6" fmla="*/ 0 w 200"/>
                    <a:gd name="T7" fmla="*/ 123 h 131"/>
                    <a:gd name="T8" fmla="*/ 0 w 200"/>
                    <a:gd name="T9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131">
                      <a:moveTo>
                        <a:pt x="0" y="131"/>
                      </a:moveTo>
                      <a:lnTo>
                        <a:pt x="200" y="6"/>
                      </a:lnTo>
                      <a:lnTo>
                        <a:pt x="195" y="0"/>
                      </a:lnTo>
                      <a:lnTo>
                        <a:pt x="0" y="123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4" name="Freeform 70"/>
                <p:cNvSpPr>
                  <a:spLocks/>
                </p:cNvSpPr>
                <p:nvPr/>
              </p:nvSpPr>
              <p:spPr bwMode="auto">
                <a:xfrm>
                  <a:off x="2858" y="3474"/>
                  <a:ext cx="250" cy="341"/>
                </a:xfrm>
                <a:custGeom>
                  <a:avLst/>
                  <a:gdLst>
                    <a:gd name="T0" fmla="*/ 227 w 227"/>
                    <a:gd name="T1" fmla="*/ 0 h 310"/>
                    <a:gd name="T2" fmla="*/ 0 w 227"/>
                    <a:gd name="T3" fmla="*/ 110 h 310"/>
                    <a:gd name="T4" fmla="*/ 0 w 227"/>
                    <a:gd name="T5" fmla="*/ 310 h 310"/>
                    <a:gd name="T6" fmla="*/ 0 w 227"/>
                    <a:gd name="T7" fmla="*/ 310 h 310"/>
                    <a:gd name="T8" fmla="*/ 2 w 227"/>
                    <a:gd name="T9" fmla="*/ 111 h 310"/>
                    <a:gd name="T10" fmla="*/ 227 w 227"/>
                    <a:gd name="T11" fmla="*/ 0 h 310"/>
                    <a:gd name="T12" fmla="*/ 227 w 227"/>
                    <a:gd name="T13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7" h="310">
                      <a:moveTo>
                        <a:pt x="227" y="0"/>
                      </a:moveTo>
                      <a:lnTo>
                        <a:pt x="0" y="110"/>
                      </a:lnTo>
                      <a:lnTo>
                        <a:pt x="0" y="310"/>
                      </a:lnTo>
                      <a:lnTo>
                        <a:pt x="0" y="310"/>
                      </a:lnTo>
                      <a:lnTo>
                        <a:pt x="2" y="111"/>
                      </a:lnTo>
                      <a:lnTo>
                        <a:pt x="227" y="0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5" name="Freeform 71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37" cy="203"/>
                </a:xfrm>
                <a:custGeom>
                  <a:avLst/>
                  <a:gdLst>
                    <a:gd name="T0" fmla="*/ 0 w 34"/>
                    <a:gd name="T1" fmla="*/ 0 h 185"/>
                    <a:gd name="T2" fmla="*/ 28 w 34"/>
                    <a:gd name="T3" fmla="*/ 185 h 185"/>
                    <a:gd name="T4" fmla="*/ 34 w 34"/>
                    <a:gd name="T5" fmla="*/ 183 h 185"/>
                    <a:gd name="T6" fmla="*/ 8 w 34"/>
                    <a:gd name="T7" fmla="*/ 7 h 185"/>
                    <a:gd name="T8" fmla="*/ 0 w 34"/>
                    <a:gd name="T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5">
                      <a:moveTo>
                        <a:pt x="0" y="0"/>
                      </a:moveTo>
                      <a:lnTo>
                        <a:pt x="28" y="185"/>
                      </a:lnTo>
                      <a:lnTo>
                        <a:pt x="34" y="183"/>
                      </a:lnTo>
                      <a:lnTo>
                        <a:pt x="8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6" name="Freeform 72"/>
                <p:cNvSpPr>
                  <a:spLocks/>
                </p:cNvSpPr>
                <p:nvPr/>
              </p:nvSpPr>
              <p:spPr bwMode="auto">
                <a:xfrm>
                  <a:off x="2668" y="3653"/>
                  <a:ext cx="161" cy="163"/>
                </a:xfrm>
                <a:custGeom>
                  <a:avLst/>
                  <a:gdLst>
                    <a:gd name="T0" fmla="*/ 77 w 77"/>
                    <a:gd name="T1" fmla="*/ 79 h 79"/>
                    <a:gd name="T2" fmla="*/ 77 w 77"/>
                    <a:gd name="T3" fmla="*/ 74 h 79"/>
                    <a:gd name="T4" fmla="*/ 3 w 77"/>
                    <a:gd name="T5" fmla="*/ 0 h 79"/>
                    <a:gd name="T6" fmla="*/ 0 w 77"/>
                    <a:gd name="T7" fmla="*/ 1 h 79"/>
                    <a:gd name="T8" fmla="*/ 77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77" y="79"/>
                      </a:moveTo>
                      <a:cubicBezTo>
                        <a:pt x="77" y="79"/>
                        <a:pt x="77" y="74"/>
                        <a:pt x="77" y="7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77" y="79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7" name="Freeform 73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191" cy="355"/>
                </a:xfrm>
                <a:custGeom>
                  <a:avLst/>
                  <a:gdLst>
                    <a:gd name="T0" fmla="*/ 174 w 174"/>
                    <a:gd name="T1" fmla="*/ 323 h 323"/>
                    <a:gd name="T2" fmla="*/ 170 w 174"/>
                    <a:gd name="T3" fmla="*/ 132 h 323"/>
                    <a:gd name="T4" fmla="*/ 0 w 174"/>
                    <a:gd name="T5" fmla="*/ 0 h 323"/>
                    <a:gd name="T6" fmla="*/ 8 w 174"/>
                    <a:gd name="T7" fmla="*/ 7 h 323"/>
                    <a:gd name="T8" fmla="*/ 168 w 174"/>
                    <a:gd name="T9" fmla="*/ 132 h 323"/>
                    <a:gd name="T10" fmla="*/ 174 w 174"/>
                    <a:gd name="T11" fmla="*/ 323 h 323"/>
                    <a:gd name="T12" fmla="*/ 174 w 174"/>
                    <a:gd name="T13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3">
                      <a:moveTo>
                        <a:pt x="174" y="323"/>
                      </a:moveTo>
                      <a:lnTo>
                        <a:pt x="170" y="132"/>
                      </a:lnTo>
                      <a:lnTo>
                        <a:pt x="0" y="0"/>
                      </a:lnTo>
                      <a:lnTo>
                        <a:pt x="8" y="7"/>
                      </a:lnTo>
                      <a:lnTo>
                        <a:pt x="168" y="132"/>
                      </a:lnTo>
                      <a:lnTo>
                        <a:pt x="174" y="323"/>
                      </a:lnTo>
                      <a:lnTo>
                        <a:pt x="174" y="323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D4BA9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38" name="Group 74"/>
              <p:cNvGrpSpPr>
                <a:grpSpLocks/>
              </p:cNvGrpSpPr>
              <p:nvPr/>
            </p:nvGrpSpPr>
            <p:grpSpPr bwMode="auto">
              <a:xfrm>
                <a:off x="4720" y="2994"/>
                <a:ext cx="445" cy="426"/>
                <a:chOff x="3878" y="2568"/>
                <a:chExt cx="522" cy="500"/>
              </a:xfrm>
            </p:grpSpPr>
            <p:sp>
              <p:nvSpPr>
                <p:cNvPr id="11339" name="Freeform 75"/>
                <p:cNvSpPr>
                  <a:spLocks/>
                </p:cNvSpPr>
                <p:nvPr/>
              </p:nvSpPr>
              <p:spPr bwMode="auto">
                <a:xfrm>
                  <a:off x="4143" y="2582"/>
                  <a:ext cx="122" cy="94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0"/>
                  </a:srgbClr>
                </a:solidFill>
                <a:ln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0" name="Freeform 76"/>
                <p:cNvSpPr>
                  <a:spLocks/>
                </p:cNvSpPr>
                <p:nvPr/>
              </p:nvSpPr>
              <p:spPr bwMode="auto">
                <a:xfrm>
                  <a:off x="4188" y="2603"/>
                  <a:ext cx="14" cy="17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1" name="Freeform 77"/>
                <p:cNvSpPr>
                  <a:spLocks/>
                </p:cNvSpPr>
                <p:nvPr/>
              </p:nvSpPr>
              <p:spPr bwMode="auto">
                <a:xfrm>
                  <a:off x="4188" y="2617"/>
                  <a:ext cx="14" cy="17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2" name="Freeform 78"/>
                <p:cNvSpPr>
                  <a:spLocks noEditPoints="1"/>
                </p:cNvSpPr>
                <p:nvPr/>
              </p:nvSpPr>
              <p:spPr bwMode="auto">
                <a:xfrm>
                  <a:off x="4251" y="2613"/>
                  <a:ext cx="75" cy="107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3" name="Freeform 79"/>
                <p:cNvSpPr>
                  <a:spLocks noEditPoints="1"/>
                </p:cNvSpPr>
                <p:nvPr/>
              </p:nvSpPr>
              <p:spPr bwMode="auto">
                <a:xfrm>
                  <a:off x="4154" y="2574"/>
                  <a:ext cx="77" cy="106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4" name="Freeform 80"/>
                <p:cNvSpPr>
                  <a:spLocks/>
                </p:cNvSpPr>
                <p:nvPr/>
              </p:nvSpPr>
              <p:spPr bwMode="auto">
                <a:xfrm>
                  <a:off x="3878" y="2667"/>
                  <a:ext cx="310" cy="401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5" name="Freeform 81"/>
                <p:cNvSpPr>
                  <a:spLocks/>
                </p:cNvSpPr>
                <p:nvPr/>
              </p:nvSpPr>
              <p:spPr bwMode="auto">
                <a:xfrm>
                  <a:off x="4182" y="2648"/>
                  <a:ext cx="218" cy="420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6" name="Freeform 82"/>
                <p:cNvSpPr>
                  <a:spLocks/>
                </p:cNvSpPr>
                <p:nvPr/>
              </p:nvSpPr>
              <p:spPr bwMode="auto">
                <a:xfrm>
                  <a:off x="3878" y="2568"/>
                  <a:ext cx="522" cy="242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7" name="Freeform 83"/>
                <p:cNvSpPr>
                  <a:spLocks/>
                </p:cNvSpPr>
                <p:nvPr/>
              </p:nvSpPr>
              <p:spPr bwMode="auto">
                <a:xfrm>
                  <a:off x="3915" y="2581"/>
                  <a:ext cx="232" cy="92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8" name="Freeform 84"/>
                <p:cNvSpPr>
                  <a:spLocks/>
                </p:cNvSpPr>
                <p:nvPr/>
              </p:nvSpPr>
              <p:spPr bwMode="auto">
                <a:xfrm>
                  <a:off x="4146" y="2581"/>
                  <a:ext cx="222" cy="77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9" name="Freeform 85"/>
                <p:cNvSpPr>
                  <a:spLocks/>
                </p:cNvSpPr>
                <p:nvPr/>
              </p:nvSpPr>
              <p:spPr bwMode="auto">
                <a:xfrm>
                  <a:off x="3925" y="2658"/>
                  <a:ext cx="436" cy="12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0" name="Freeform 86"/>
                <p:cNvSpPr>
                  <a:spLocks/>
                </p:cNvSpPr>
                <p:nvPr/>
              </p:nvSpPr>
              <p:spPr bwMode="auto">
                <a:xfrm>
                  <a:off x="3905" y="2697"/>
                  <a:ext cx="45" cy="209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1" name="Freeform 87"/>
                <p:cNvSpPr>
                  <a:spLocks/>
                </p:cNvSpPr>
                <p:nvPr/>
              </p:nvSpPr>
              <p:spPr bwMode="auto">
                <a:xfrm>
                  <a:off x="3943" y="2899"/>
                  <a:ext cx="221" cy="141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2" name="Freeform 88"/>
                <p:cNvSpPr>
                  <a:spLocks/>
                </p:cNvSpPr>
                <p:nvPr/>
              </p:nvSpPr>
              <p:spPr bwMode="auto">
                <a:xfrm>
                  <a:off x="3915" y="2702"/>
                  <a:ext cx="252" cy="338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3" name="Freeform 89"/>
                <p:cNvSpPr>
                  <a:spLocks/>
                </p:cNvSpPr>
                <p:nvPr/>
              </p:nvSpPr>
              <p:spPr bwMode="auto">
                <a:xfrm>
                  <a:off x="4351" y="2672"/>
                  <a:ext cx="38" cy="205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4" name="Freeform 90"/>
                <p:cNvSpPr>
                  <a:spLocks/>
                </p:cNvSpPr>
                <p:nvPr/>
              </p:nvSpPr>
              <p:spPr bwMode="auto">
                <a:xfrm>
                  <a:off x="4197" y="2874"/>
                  <a:ext cx="160" cy="164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5" name="Freeform 91"/>
                <p:cNvSpPr>
                  <a:spLocks/>
                </p:cNvSpPr>
                <p:nvPr/>
              </p:nvSpPr>
              <p:spPr bwMode="auto">
                <a:xfrm>
                  <a:off x="4197" y="2672"/>
                  <a:ext cx="192" cy="357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431" name="AutoShape 167"/>
          <p:cNvSpPr>
            <a:spLocks noChangeAspect="1" noChangeArrowheads="1" noTextEdit="1"/>
          </p:cNvSpPr>
          <p:nvPr/>
        </p:nvSpPr>
        <p:spPr bwMode="auto">
          <a:xfrm>
            <a:off x="10045700" y="1968500"/>
            <a:ext cx="28098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445009" y="1124745"/>
            <a:ext cx="7128791" cy="352375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案例一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r>
              <a:rPr lang="en-US" altLang="zh-CN" dirty="0" smtClean="0">
                <a:solidFill>
                  <a:schemeClr val="tx1"/>
                </a:solidFill>
              </a:rPr>
              <a:t/>
            </a:r>
            <a:br>
              <a:rPr lang="en-US" altLang="zh-CN" dirty="0" smtClean="0">
                <a:solidFill>
                  <a:schemeClr val="tx1"/>
                </a:solidFill>
              </a:rPr>
            </a:br>
            <a:r>
              <a:rPr lang="zh-CN" altLang="en-US" dirty="0" smtClean="0">
                <a:solidFill>
                  <a:schemeClr val="tx1"/>
                </a:solidFill>
              </a:rPr>
              <a:t>处理好</a:t>
            </a:r>
            <a:r>
              <a:rPr lang="zh-CN" altLang="en-US" dirty="0" smtClean="0">
                <a:solidFill>
                  <a:schemeClr val="tx1"/>
                </a:solidFill>
              </a:rPr>
              <a:t>工作需要与个人隐私的问题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44726" y="6589861"/>
            <a:ext cx="2133600" cy="268139"/>
          </a:xfrm>
        </p:spPr>
        <p:txBody>
          <a:bodyPr/>
          <a:lstStyle/>
          <a:p>
            <a:fld id="{595BB867-FFCD-4D95-AD69-7475B58469F8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60232" y="6444619"/>
            <a:ext cx="2133600" cy="393186"/>
          </a:xfrm>
        </p:spPr>
        <p:txBody>
          <a:bodyPr/>
          <a:lstStyle/>
          <a:p>
            <a:fld id="{6C8A70CD-916F-434B-AEBF-BEF599FF749D}" type="slidenum">
              <a:rPr lang="en-US" altLang="zh-CN" smtClean="0"/>
              <a:pPr/>
              <a:t>18</a:t>
            </a:fld>
            <a:endParaRPr lang="en-US" altLang="zh-CN"/>
          </a:p>
        </p:txBody>
      </p:sp>
      <p:sp>
        <p:nvSpPr>
          <p:cNvPr id="91" name="TextBox 90"/>
          <p:cNvSpPr txBox="1"/>
          <p:nvPr/>
        </p:nvSpPr>
        <p:spPr>
          <a:xfrm>
            <a:off x="623294" y="235882"/>
            <a:ext cx="5479398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三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、蒙古孔院案例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8301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66" name="Group 402"/>
          <p:cNvGrpSpPr>
            <a:grpSpLocks/>
          </p:cNvGrpSpPr>
          <p:nvPr/>
        </p:nvGrpSpPr>
        <p:grpSpPr bwMode="auto">
          <a:xfrm>
            <a:off x="-71054" y="3775918"/>
            <a:ext cx="1824038" cy="2877412"/>
            <a:chOff x="4691" y="2553"/>
            <a:chExt cx="1149" cy="1620"/>
          </a:xfrm>
        </p:grpSpPr>
        <p:grpSp>
          <p:nvGrpSpPr>
            <p:cNvPr id="11273" name="Group 9"/>
            <p:cNvGrpSpPr>
              <a:grpSpLocks/>
            </p:cNvGrpSpPr>
            <p:nvPr/>
          </p:nvGrpSpPr>
          <p:grpSpPr bwMode="auto">
            <a:xfrm>
              <a:off x="5042" y="3530"/>
              <a:ext cx="561" cy="643"/>
              <a:chOff x="5250" y="3618"/>
              <a:chExt cx="658" cy="754"/>
            </a:xfrm>
          </p:grpSpPr>
          <p:sp>
            <p:nvSpPr>
              <p:cNvPr id="11274" name="Freeform 10"/>
              <p:cNvSpPr>
                <a:spLocks/>
              </p:cNvSpPr>
              <p:nvPr/>
            </p:nvSpPr>
            <p:spPr bwMode="auto">
              <a:xfrm>
                <a:off x="5494" y="3714"/>
                <a:ext cx="414" cy="658"/>
              </a:xfrm>
              <a:custGeom>
                <a:avLst/>
                <a:gdLst>
                  <a:gd name="T0" fmla="*/ 0 w 414"/>
                  <a:gd name="T1" fmla="*/ 188 h 658"/>
                  <a:gd name="T2" fmla="*/ 414 w 414"/>
                  <a:gd name="T3" fmla="*/ 0 h 658"/>
                  <a:gd name="T4" fmla="*/ 390 w 414"/>
                  <a:gd name="T5" fmla="*/ 450 h 658"/>
                  <a:gd name="T6" fmla="*/ 2 w 414"/>
                  <a:gd name="T7" fmla="*/ 658 h 658"/>
                  <a:gd name="T8" fmla="*/ 0 w 414"/>
                  <a:gd name="T9" fmla="*/ 188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658">
                    <a:moveTo>
                      <a:pt x="0" y="188"/>
                    </a:moveTo>
                    <a:lnTo>
                      <a:pt x="414" y="0"/>
                    </a:lnTo>
                    <a:lnTo>
                      <a:pt x="390" y="450"/>
                    </a:lnTo>
                    <a:lnTo>
                      <a:pt x="2" y="658"/>
                    </a:lnTo>
                    <a:lnTo>
                      <a:pt x="0" y="188"/>
                    </a:lnTo>
                    <a:close/>
                  </a:path>
                </a:pathLst>
              </a:custGeom>
              <a:solidFill>
                <a:srgbClr val="6C5938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5" name="Freeform 11"/>
              <p:cNvSpPr>
                <a:spLocks/>
              </p:cNvSpPr>
              <p:nvPr/>
            </p:nvSpPr>
            <p:spPr bwMode="auto">
              <a:xfrm>
                <a:off x="5250" y="3618"/>
                <a:ext cx="253" cy="746"/>
              </a:xfrm>
              <a:custGeom>
                <a:avLst/>
                <a:gdLst>
                  <a:gd name="T0" fmla="*/ 253 w 253"/>
                  <a:gd name="T1" fmla="*/ 276 h 746"/>
                  <a:gd name="T2" fmla="*/ 0 w 253"/>
                  <a:gd name="T3" fmla="*/ 0 h 746"/>
                  <a:gd name="T4" fmla="*/ 24 w 253"/>
                  <a:gd name="T5" fmla="*/ 518 h 746"/>
                  <a:gd name="T6" fmla="*/ 251 w 253"/>
                  <a:gd name="T7" fmla="*/ 746 h 746"/>
                  <a:gd name="T8" fmla="*/ 253 w 253"/>
                  <a:gd name="T9" fmla="*/ 27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46">
                    <a:moveTo>
                      <a:pt x="253" y="276"/>
                    </a:moveTo>
                    <a:lnTo>
                      <a:pt x="0" y="0"/>
                    </a:lnTo>
                    <a:lnTo>
                      <a:pt x="24" y="518"/>
                    </a:lnTo>
                    <a:lnTo>
                      <a:pt x="251" y="746"/>
                    </a:lnTo>
                    <a:lnTo>
                      <a:pt x="253" y="276"/>
                    </a:lnTo>
                    <a:close/>
                  </a:path>
                </a:pathLst>
              </a:custGeom>
              <a:solidFill>
                <a:srgbClr val="B39A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6" name="Group 12"/>
            <p:cNvGrpSpPr>
              <a:grpSpLocks/>
            </p:cNvGrpSpPr>
            <p:nvPr/>
          </p:nvGrpSpPr>
          <p:grpSpPr bwMode="auto">
            <a:xfrm>
              <a:off x="4782" y="3685"/>
              <a:ext cx="378" cy="305"/>
              <a:chOff x="4612" y="3798"/>
              <a:chExt cx="444" cy="358"/>
            </a:xfrm>
          </p:grpSpPr>
          <p:sp>
            <p:nvSpPr>
              <p:cNvPr id="11277" name="Freeform 13"/>
              <p:cNvSpPr>
                <a:spLocks/>
              </p:cNvSpPr>
              <p:nvPr/>
            </p:nvSpPr>
            <p:spPr bwMode="auto">
              <a:xfrm>
                <a:off x="4862" y="3798"/>
                <a:ext cx="194" cy="358"/>
              </a:xfrm>
              <a:custGeom>
                <a:avLst/>
                <a:gdLst>
                  <a:gd name="T0" fmla="*/ 0 w 194"/>
                  <a:gd name="T1" fmla="*/ 176 h 358"/>
                  <a:gd name="T2" fmla="*/ 178 w 194"/>
                  <a:gd name="T3" fmla="*/ 0 h 358"/>
                  <a:gd name="T4" fmla="*/ 194 w 194"/>
                  <a:gd name="T5" fmla="*/ 186 h 358"/>
                  <a:gd name="T6" fmla="*/ 20 w 194"/>
                  <a:gd name="T7" fmla="*/ 358 h 358"/>
                  <a:gd name="T8" fmla="*/ 0 w 194"/>
                  <a:gd name="T9" fmla="*/ 176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358">
                    <a:moveTo>
                      <a:pt x="0" y="176"/>
                    </a:moveTo>
                    <a:lnTo>
                      <a:pt x="178" y="0"/>
                    </a:lnTo>
                    <a:lnTo>
                      <a:pt x="194" y="186"/>
                    </a:lnTo>
                    <a:lnTo>
                      <a:pt x="20" y="35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9B8E7B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14"/>
              <p:cNvSpPr>
                <a:spLocks/>
              </p:cNvSpPr>
              <p:nvPr/>
            </p:nvSpPr>
            <p:spPr bwMode="auto">
              <a:xfrm>
                <a:off x="4612" y="3818"/>
                <a:ext cx="266" cy="330"/>
              </a:xfrm>
              <a:custGeom>
                <a:avLst/>
                <a:gdLst>
                  <a:gd name="T0" fmla="*/ 0 w 266"/>
                  <a:gd name="T1" fmla="*/ 0 h 330"/>
                  <a:gd name="T2" fmla="*/ 250 w 266"/>
                  <a:gd name="T3" fmla="*/ 164 h 330"/>
                  <a:gd name="T4" fmla="*/ 266 w 266"/>
                  <a:gd name="T5" fmla="*/ 330 h 330"/>
                  <a:gd name="T6" fmla="*/ 2 w 266"/>
                  <a:gd name="T7" fmla="*/ 162 h 330"/>
                  <a:gd name="T8" fmla="*/ 0 w 266"/>
                  <a:gd name="T9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30">
                    <a:moveTo>
                      <a:pt x="0" y="0"/>
                    </a:moveTo>
                    <a:lnTo>
                      <a:pt x="250" y="164"/>
                    </a:lnTo>
                    <a:lnTo>
                      <a:pt x="266" y="330"/>
                    </a:lnTo>
                    <a:lnTo>
                      <a:pt x="2" y="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A4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81" name="Oval 17"/>
            <p:cNvSpPr>
              <a:spLocks noChangeArrowheads="1"/>
            </p:cNvSpPr>
            <p:nvPr/>
          </p:nvSpPr>
          <p:spPr bwMode="auto">
            <a:xfrm>
              <a:off x="4691" y="3548"/>
              <a:ext cx="619" cy="373"/>
            </a:xfrm>
            <a:prstGeom prst="ellipse">
              <a:avLst/>
            </a:prstGeom>
            <a:gradFill rotWithShape="1">
              <a:gsLst>
                <a:gs pos="0">
                  <a:srgbClr val="828282">
                    <a:alpha val="60001"/>
                  </a:srgbClr>
                </a:gs>
                <a:gs pos="100000">
                  <a:srgbClr val="828282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665" name="Group 401"/>
            <p:cNvGrpSpPr>
              <a:grpSpLocks/>
            </p:cNvGrpSpPr>
            <p:nvPr/>
          </p:nvGrpSpPr>
          <p:grpSpPr bwMode="auto">
            <a:xfrm>
              <a:off x="4693" y="2553"/>
              <a:ext cx="1147" cy="1302"/>
              <a:chOff x="4693" y="2553"/>
              <a:chExt cx="1147" cy="1302"/>
            </a:xfrm>
          </p:grpSpPr>
          <p:sp>
            <p:nvSpPr>
              <p:cNvPr id="11280" name="Oval 16"/>
              <p:cNvSpPr>
                <a:spLocks noChangeArrowheads="1"/>
              </p:cNvSpPr>
              <p:nvPr/>
            </p:nvSpPr>
            <p:spPr bwMode="auto">
              <a:xfrm>
                <a:off x="4693" y="3438"/>
                <a:ext cx="1147" cy="417"/>
              </a:xfrm>
              <a:prstGeom prst="ellipse">
                <a:avLst/>
              </a:prstGeom>
              <a:gradFill rotWithShape="1">
                <a:gsLst>
                  <a:gs pos="0">
                    <a:srgbClr val="828282">
                      <a:alpha val="80000"/>
                    </a:srgbClr>
                  </a:gs>
                  <a:gs pos="100000">
                    <a:srgbClr val="828282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1282" name="Group 18"/>
              <p:cNvGrpSpPr>
                <a:grpSpLocks/>
              </p:cNvGrpSpPr>
              <p:nvPr/>
            </p:nvGrpSpPr>
            <p:grpSpPr bwMode="auto">
              <a:xfrm>
                <a:off x="5009" y="3031"/>
                <a:ext cx="637" cy="737"/>
                <a:chOff x="4933" y="3016"/>
                <a:chExt cx="747" cy="864"/>
              </a:xfrm>
            </p:grpSpPr>
            <p:sp>
              <p:nvSpPr>
                <p:cNvPr id="11283" name="Freeform 19"/>
                <p:cNvSpPr>
                  <a:spLocks/>
                </p:cNvSpPr>
                <p:nvPr/>
              </p:nvSpPr>
              <p:spPr bwMode="auto">
                <a:xfrm>
                  <a:off x="4933" y="3016"/>
                  <a:ext cx="747" cy="285"/>
                </a:xfrm>
                <a:custGeom>
                  <a:avLst/>
                  <a:gdLst>
                    <a:gd name="T0" fmla="*/ 680 w 680"/>
                    <a:gd name="T1" fmla="*/ 140 h 259"/>
                    <a:gd name="T2" fmla="*/ 387 w 680"/>
                    <a:gd name="T3" fmla="*/ 0 h 259"/>
                    <a:gd name="T4" fmla="*/ 0 w 680"/>
                    <a:gd name="T5" fmla="*/ 68 h 259"/>
                    <a:gd name="T6" fmla="*/ 246 w 680"/>
                    <a:gd name="T7" fmla="*/ 259 h 259"/>
                    <a:gd name="T8" fmla="*/ 680 w 680"/>
                    <a:gd name="T9" fmla="*/ 14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" h="259">
                      <a:moveTo>
                        <a:pt x="680" y="140"/>
                      </a:moveTo>
                      <a:lnTo>
                        <a:pt x="387" y="0"/>
                      </a:lnTo>
                      <a:lnTo>
                        <a:pt x="0" y="68"/>
                      </a:lnTo>
                      <a:lnTo>
                        <a:pt x="246" y="259"/>
                      </a:lnTo>
                      <a:lnTo>
                        <a:pt x="680" y="140"/>
                      </a:lnTo>
                      <a:close/>
                    </a:path>
                  </a:pathLst>
                </a:custGeom>
                <a:solidFill>
                  <a:srgbClr val="AC92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4" name="Freeform 20"/>
                <p:cNvSpPr>
                  <a:spLocks/>
                </p:cNvSpPr>
                <p:nvPr/>
              </p:nvSpPr>
              <p:spPr bwMode="auto">
                <a:xfrm>
                  <a:off x="4933" y="3091"/>
                  <a:ext cx="297" cy="789"/>
                </a:xfrm>
                <a:custGeom>
                  <a:avLst/>
                  <a:gdLst>
                    <a:gd name="T0" fmla="*/ 47 w 270"/>
                    <a:gd name="T1" fmla="*/ 463 h 718"/>
                    <a:gd name="T2" fmla="*/ 270 w 270"/>
                    <a:gd name="T3" fmla="*/ 718 h 718"/>
                    <a:gd name="T4" fmla="*/ 246 w 270"/>
                    <a:gd name="T5" fmla="*/ 191 h 718"/>
                    <a:gd name="T6" fmla="*/ 0 w 270"/>
                    <a:gd name="T7" fmla="*/ 0 h 718"/>
                    <a:gd name="T8" fmla="*/ 47 w 270"/>
                    <a:gd name="T9" fmla="*/ 463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718">
                      <a:moveTo>
                        <a:pt x="47" y="463"/>
                      </a:moveTo>
                      <a:lnTo>
                        <a:pt x="270" y="718"/>
                      </a:lnTo>
                      <a:lnTo>
                        <a:pt x="246" y="191"/>
                      </a:lnTo>
                      <a:lnTo>
                        <a:pt x="0" y="0"/>
                      </a:lnTo>
                      <a:lnTo>
                        <a:pt x="47" y="463"/>
                      </a:lnTo>
                      <a:close/>
                    </a:path>
                  </a:pathLst>
                </a:custGeom>
                <a:solidFill>
                  <a:srgbClr val="B39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5" name="Freeform 21"/>
                <p:cNvSpPr>
                  <a:spLocks/>
                </p:cNvSpPr>
                <p:nvPr/>
              </p:nvSpPr>
              <p:spPr bwMode="auto">
                <a:xfrm>
                  <a:off x="5203" y="3171"/>
                  <a:ext cx="477" cy="709"/>
                </a:xfrm>
                <a:custGeom>
                  <a:avLst/>
                  <a:gdLst>
                    <a:gd name="T0" fmla="*/ 400 w 434"/>
                    <a:gd name="T1" fmla="*/ 478 h 646"/>
                    <a:gd name="T2" fmla="*/ 434 w 434"/>
                    <a:gd name="T3" fmla="*/ 0 h 646"/>
                    <a:gd name="T4" fmla="*/ 0 w 434"/>
                    <a:gd name="T5" fmla="*/ 119 h 646"/>
                    <a:gd name="T6" fmla="*/ 24 w 434"/>
                    <a:gd name="T7" fmla="*/ 646 h 646"/>
                    <a:gd name="T8" fmla="*/ 400 w 434"/>
                    <a:gd name="T9" fmla="*/ 478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4" h="646">
                      <a:moveTo>
                        <a:pt x="400" y="478"/>
                      </a:moveTo>
                      <a:lnTo>
                        <a:pt x="434" y="0"/>
                      </a:lnTo>
                      <a:lnTo>
                        <a:pt x="0" y="119"/>
                      </a:lnTo>
                      <a:lnTo>
                        <a:pt x="24" y="646"/>
                      </a:lnTo>
                      <a:lnTo>
                        <a:pt x="400" y="478"/>
                      </a:lnTo>
                      <a:close/>
                    </a:path>
                  </a:pathLst>
                </a:custGeom>
                <a:solidFill>
                  <a:srgbClr val="A88B58"/>
                </a:solidFill>
                <a:ln w="8001" cap="flat">
                  <a:solidFill>
                    <a:srgbClr val="B0966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6" name="Freeform 22"/>
                <p:cNvSpPr>
                  <a:spLocks/>
                </p:cNvSpPr>
                <p:nvPr/>
              </p:nvSpPr>
              <p:spPr bwMode="auto">
                <a:xfrm>
                  <a:off x="5055" y="3080"/>
                  <a:ext cx="483" cy="221"/>
                </a:xfrm>
                <a:custGeom>
                  <a:avLst/>
                  <a:gdLst>
                    <a:gd name="T0" fmla="*/ 32 w 440"/>
                    <a:gd name="T1" fmla="*/ 199 h 201"/>
                    <a:gd name="T2" fmla="*/ 32 w 440"/>
                    <a:gd name="T3" fmla="*/ 201 h 201"/>
                    <a:gd name="T4" fmla="*/ 32 w 440"/>
                    <a:gd name="T5" fmla="*/ 195 h 201"/>
                    <a:gd name="T6" fmla="*/ 28 w 440"/>
                    <a:gd name="T7" fmla="*/ 197 h 201"/>
                    <a:gd name="T8" fmla="*/ 28 w 440"/>
                    <a:gd name="T9" fmla="*/ 191 h 201"/>
                    <a:gd name="T10" fmla="*/ 26 w 440"/>
                    <a:gd name="T11" fmla="*/ 193 h 201"/>
                    <a:gd name="T12" fmla="*/ 26 w 440"/>
                    <a:gd name="T13" fmla="*/ 189 h 201"/>
                    <a:gd name="T14" fmla="*/ 22 w 440"/>
                    <a:gd name="T15" fmla="*/ 191 h 201"/>
                    <a:gd name="T16" fmla="*/ 22 w 440"/>
                    <a:gd name="T17" fmla="*/ 185 h 201"/>
                    <a:gd name="T18" fmla="*/ 20 w 440"/>
                    <a:gd name="T19" fmla="*/ 189 h 201"/>
                    <a:gd name="T20" fmla="*/ 20 w 440"/>
                    <a:gd name="T21" fmla="*/ 184 h 201"/>
                    <a:gd name="T22" fmla="*/ 18 w 440"/>
                    <a:gd name="T23" fmla="*/ 187 h 201"/>
                    <a:gd name="T24" fmla="*/ 18 w 440"/>
                    <a:gd name="T25" fmla="*/ 182 h 201"/>
                    <a:gd name="T26" fmla="*/ 17 w 440"/>
                    <a:gd name="T27" fmla="*/ 184 h 201"/>
                    <a:gd name="T28" fmla="*/ 17 w 440"/>
                    <a:gd name="T29" fmla="*/ 180 h 201"/>
                    <a:gd name="T30" fmla="*/ 13 w 440"/>
                    <a:gd name="T31" fmla="*/ 184 h 201"/>
                    <a:gd name="T32" fmla="*/ 11 w 440"/>
                    <a:gd name="T33" fmla="*/ 182 h 201"/>
                    <a:gd name="T34" fmla="*/ 11 w 440"/>
                    <a:gd name="T35" fmla="*/ 176 h 201"/>
                    <a:gd name="T36" fmla="*/ 9 w 440"/>
                    <a:gd name="T37" fmla="*/ 180 h 201"/>
                    <a:gd name="T38" fmla="*/ 9 w 440"/>
                    <a:gd name="T39" fmla="*/ 174 h 201"/>
                    <a:gd name="T40" fmla="*/ 7 w 440"/>
                    <a:gd name="T41" fmla="*/ 176 h 201"/>
                    <a:gd name="T42" fmla="*/ 7 w 440"/>
                    <a:gd name="T43" fmla="*/ 170 h 201"/>
                    <a:gd name="T44" fmla="*/ 5 w 440"/>
                    <a:gd name="T45" fmla="*/ 172 h 201"/>
                    <a:gd name="T46" fmla="*/ 5 w 440"/>
                    <a:gd name="T47" fmla="*/ 167 h 201"/>
                    <a:gd name="T48" fmla="*/ 1 w 440"/>
                    <a:gd name="T49" fmla="*/ 170 h 201"/>
                    <a:gd name="T50" fmla="*/ 1 w 440"/>
                    <a:gd name="T51" fmla="*/ 165 h 201"/>
                    <a:gd name="T52" fmla="*/ 0 w 440"/>
                    <a:gd name="T53" fmla="*/ 167 h 201"/>
                    <a:gd name="T54" fmla="*/ 0 w 440"/>
                    <a:gd name="T55" fmla="*/ 95 h 201"/>
                    <a:gd name="T56" fmla="*/ 400 w 440"/>
                    <a:gd name="T57" fmla="*/ 0 h 201"/>
                    <a:gd name="T58" fmla="*/ 440 w 440"/>
                    <a:gd name="T59" fmla="*/ 19 h 201"/>
                    <a:gd name="T60" fmla="*/ 32 w 440"/>
                    <a:gd name="T61" fmla="*/ 119 h 201"/>
                    <a:gd name="T62" fmla="*/ 32 w 440"/>
                    <a:gd name="T63" fmla="*/ 199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0" h="201">
                      <a:moveTo>
                        <a:pt x="32" y="199"/>
                      </a:moveTo>
                      <a:lnTo>
                        <a:pt x="32" y="201"/>
                      </a:lnTo>
                      <a:lnTo>
                        <a:pt x="32" y="195"/>
                      </a:lnTo>
                      <a:lnTo>
                        <a:pt x="28" y="197"/>
                      </a:lnTo>
                      <a:lnTo>
                        <a:pt x="28" y="191"/>
                      </a:lnTo>
                      <a:lnTo>
                        <a:pt x="26" y="193"/>
                      </a:lnTo>
                      <a:lnTo>
                        <a:pt x="26" y="189"/>
                      </a:lnTo>
                      <a:lnTo>
                        <a:pt x="22" y="191"/>
                      </a:lnTo>
                      <a:lnTo>
                        <a:pt x="22" y="185"/>
                      </a:lnTo>
                      <a:lnTo>
                        <a:pt x="20" y="189"/>
                      </a:lnTo>
                      <a:lnTo>
                        <a:pt x="20" y="184"/>
                      </a:lnTo>
                      <a:lnTo>
                        <a:pt x="18" y="187"/>
                      </a:lnTo>
                      <a:lnTo>
                        <a:pt x="18" y="182"/>
                      </a:lnTo>
                      <a:lnTo>
                        <a:pt x="17" y="184"/>
                      </a:lnTo>
                      <a:lnTo>
                        <a:pt x="17" y="180"/>
                      </a:lnTo>
                      <a:lnTo>
                        <a:pt x="13" y="184"/>
                      </a:lnTo>
                      <a:lnTo>
                        <a:pt x="11" y="182"/>
                      </a:lnTo>
                      <a:lnTo>
                        <a:pt x="11" y="176"/>
                      </a:lnTo>
                      <a:lnTo>
                        <a:pt x="9" y="180"/>
                      </a:lnTo>
                      <a:lnTo>
                        <a:pt x="9" y="174"/>
                      </a:lnTo>
                      <a:lnTo>
                        <a:pt x="7" y="176"/>
                      </a:lnTo>
                      <a:lnTo>
                        <a:pt x="7" y="170"/>
                      </a:lnTo>
                      <a:lnTo>
                        <a:pt x="5" y="172"/>
                      </a:lnTo>
                      <a:lnTo>
                        <a:pt x="5" y="167"/>
                      </a:lnTo>
                      <a:lnTo>
                        <a:pt x="1" y="170"/>
                      </a:lnTo>
                      <a:lnTo>
                        <a:pt x="1" y="165"/>
                      </a:lnTo>
                      <a:lnTo>
                        <a:pt x="0" y="167"/>
                      </a:lnTo>
                      <a:lnTo>
                        <a:pt x="0" y="95"/>
                      </a:lnTo>
                      <a:lnTo>
                        <a:pt x="400" y="0"/>
                      </a:lnTo>
                      <a:lnTo>
                        <a:pt x="440" y="19"/>
                      </a:lnTo>
                      <a:lnTo>
                        <a:pt x="32" y="119"/>
                      </a:lnTo>
                      <a:lnTo>
                        <a:pt x="32" y="199"/>
                      </a:lnTo>
                      <a:close/>
                    </a:path>
                  </a:pathLst>
                </a:custGeom>
                <a:solidFill>
                  <a:srgbClr val="D8C9B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7" name="Freeform 23"/>
                <p:cNvSpPr>
                  <a:spLocks/>
                </p:cNvSpPr>
                <p:nvPr/>
              </p:nvSpPr>
              <p:spPr bwMode="auto">
                <a:xfrm>
                  <a:off x="5073" y="3091"/>
                  <a:ext cx="445" cy="108"/>
                </a:xfrm>
                <a:custGeom>
                  <a:avLst/>
                  <a:gdLst>
                    <a:gd name="T0" fmla="*/ 406 w 406"/>
                    <a:gd name="T1" fmla="*/ 2 h 98"/>
                    <a:gd name="T2" fmla="*/ 1 w 406"/>
                    <a:gd name="T3" fmla="*/ 98 h 98"/>
                    <a:gd name="T4" fmla="*/ 0 w 406"/>
                    <a:gd name="T5" fmla="*/ 96 h 98"/>
                    <a:gd name="T6" fmla="*/ 404 w 406"/>
                    <a:gd name="T7" fmla="*/ 0 h 98"/>
                    <a:gd name="T8" fmla="*/ 406 w 406"/>
                    <a:gd name="T9" fmla="*/ 2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6" h="98">
                      <a:moveTo>
                        <a:pt x="406" y="2"/>
                      </a:moveTo>
                      <a:lnTo>
                        <a:pt x="1" y="98"/>
                      </a:lnTo>
                      <a:lnTo>
                        <a:pt x="0" y="96"/>
                      </a:lnTo>
                      <a:lnTo>
                        <a:pt x="404" y="0"/>
                      </a:lnTo>
                      <a:lnTo>
                        <a:pt x="406" y="2"/>
                      </a:lnTo>
                      <a:close/>
                    </a:path>
                  </a:pathLst>
                </a:custGeom>
                <a:solidFill>
                  <a:srgbClr val="D0C0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8" name="Freeform 24"/>
                <p:cNvSpPr>
                  <a:spLocks/>
                </p:cNvSpPr>
                <p:nvPr/>
              </p:nvSpPr>
              <p:spPr bwMode="auto">
                <a:xfrm>
                  <a:off x="5577" y="3637"/>
                  <a:ext cx="17" cy="14"/>
                </a:xfrm>
                <a:custGeom>
                  <a:avLst/>
                  <a:gdLst>
                    <a:gd name="T0" fmla="*/ 5 w 8"/>
                    <a:gd name="T1" fmla="*/ 6 h 7"/>
                    <a:gd name="T2" fmla="*/ 1 w 8"/>
                    <a:gd name="T3" fmla="*/ 6 h 7"/>
                    <a:gd name="T4" fmla="*/ 4 w 8"/>
                    <a:gd name="T5" fmla="*/ 1 h 7"/>
                    <a:gd name="T6" fmla="*/ 7 w 8"/>
                    <a:gd name="T7" fmla="*/ 1 h 7"/>
                    <a:gd name="T8" fmla="*/ 5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5" y="6"/>
                      </a:moveTo>
                      <a:cubicBezTo>
                        <a:pt x="3" y="7"/>
                        <a:pt x="2" y="7"/>
                        <a:pt x="1" y="6"/>
                      </a:cubicBezTo>
                      <a:cubicBezTo>
                        <a:pt x="0" y="4"/>
                        <a:pt x="2" y="2"/>
                        <a:pt x="4" y="1"/>
                      </a:cubicBezTo>
                      <a:cubicBezTo>
                        <a:pt x="5" y="0"/>
                        <a:pt x="7" y="0"/>
                        <a:pt x="7" y="1"/>
                      </a:cubicBezTo>
                      <a:cubicBezTo>
                        <a:pt x="8" y="3"/>
                        <a:pt x="6" y="5"/>
                        <a:pt x="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9" name="Freeform 25"/>
                <p:cNvSpPr>
                  <a:spLocks/>
                </p:cNvSpPr>
                <p:nvPr/>
              </p:nvSpPr>
              <p:spPr bwMode="auto">
                <a:xfrm>
                  <a:off x="5579" y="3650"/>
                  <a:ext cx="12" cy="18"/>
                </a:xfrm>
                <a:custGeom>
                  <a:avLst/>
                  <a:gdLst>
                    <a:gd name="T0" fmla="*/ 6 w 6"/>
                    <a:gd name="T1" fmla="*/ 2 h 9"/>
                    <a:gd name="T2" fmla="*/ 5 w 6"/>
                    <a:gd name="T3" fmla="*/ 7 h 9"/>
                    <a:gd name="T4" fmla="*/ 0 w 6"/>
                    <a:gd name="T5" fmla="*/ 8 h 9"/>
                    <a:gd name="T6" fmla="*/ 0 w 6"/>
                    <a:gd name="T7" fmla="*/ 5 h 9"/>
                    <a:gd name="T8" fmla="*/ 6 w 6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6" y="2"/>
                      </a:moveTo>
                      <a:cubicBezTo>
                        <a:pt x="6" y="3"/>
                        <a:pt x="6" y="5"/>
                        <a:pt x="5" y="7"/>
                      </a:cubicBezTo>
                      <a:cubicBezTo>
                        <a:pt x="3" y="8"/>
                        <a:pt x="1" y="9"/>
                        <a:pt x="0" y="8"/>
                      </a:cubicBez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1" y="2"/>
                        <a:pt x="4" y="0"/>
                        <a:pt x="6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0" name="Freeform 26"/>
                <p:cNvSpPr>
                  <a:spLocks noEditPoints="1"/>
                </p:cNvSpPr>
                <p:nvPr/>
              </p:nvSpPr>
              <p:spPr bwMode="auto">
                <a:xfrm>
                  <a:off x="5451" y="3647"/>
                  <a:ext cx="78" cy="107"/>
                </a:xfrm>
                <a:custGeom>
                  <a:avLst/>
                  <a:gdLst>
                    <a:gd name="T0" fmla="*/ 9 w 37"/>
                    <a:gd name="T1" fmla="*/ 48 h 52"/>
                    <a:gd name="T2" fmla="*/ 13 w 37"/>
                    <a:gd name="T3" fmla="*/ 38 h 52"/>
                    <a:gd name="T4" fmla="*/ 21 w 37"/>
                    <a:gd name="T5" fmla="*/ 42 h 52"/>
                    <a:gd name="T6" fmla="*/ 33 w 37"/>
                    <a:gd name="T7" fmla="*/ 38 h 52"/>
                    <a:gd name="T8" fmla="*/ 36 w 37"/>
                    <a:gd name="T9" fmla="*/ 10 h 52"/>
                    <a:gd name="T10" fmla="*/ 32 w 37"/>
                    <a:gd name="T11" fmla="*/ 6 h 52"/>
                    <a:gd name="T12" fmla="*/ 35 w 37"/>
                    <a:gd name="T13" fmla="*/ 7 h 52"/>
                    <a:gd name="T14" fmla="*/ 1 w 37"/>
                    <a:gd name="T15" fmla="*/ 14 h 52"/>
                    <a:gd name="T16" fmla="*/ 32 w 37"/>
                    <a:gd name="T17" fmla="*/ 3 h 52"/>
                    <a:gd name="T18" fmla="*/ 12 w 37"/>
                    <a:gd name="T19" fmla="*/ 44 h 52"/>
                    <a:gd name="T20" fmla="*/ 2 w 37"/>
                    <a:gd name="T21" fmla="*/ 34 h 52"/>
                    <a:gd name="T22" fmla="*/ 3 w 37"/>
                    <a:gd name="T23" fmla="*/ 37 h 52"/>
                    <a:gd name="T24" fmla="*/ 4 w 37"/>
                    <a:gd name="T25" fmla="*/ 34 h 52"/>
                    <a:gd name="T26" fmla="*/ 3 w 37"/>
                    <a:gd name="T27" fmla="*/ 32 h 52"/>
                    <a:gd name="T28" fmla="*/ 3 w 37"/>
                    <a:gd name="T29" fmla="*/ 26 h 52"/>
                    <a:gd name="T30" fmla="*/ 3 w 37"/>
                    <a:gd name="T31" fmla="*/ 41 h 52"/>
                    <a:gd name="T32" fmla="*/ 4 w 37"/>
                    <a:gd name="T33" fmla="*/ 23 h 52"/>
                    <a:gd name="T34" fmla="*/ 3 w 37"/>
                    <a:gd name="T35" fmla="*/ 17 h 52"/>
                    <a:gd name="T36" fmla="*/ 6 w 37"/>
                    <a:gd name="T37" fmla="*/ 15 h 52"/>
                    <a:gd name="T38" fmla="*/ 10 w 37"/>
                    <a:gd name="T39" fmla="*/ 41 h 52"/>
                    <a:gd name="T40" fmla="*/ 9 w 37"/>
                    <a:gd name="T41" fmla="*/ 20 h 52"/>
                    <a:gd name="T42" fmla="*/ 8 w 37"/>
                    <a:gd name="T43" fmla="*/ 13 h 52"/>
                    <a:gd name="T44" fmla="*/ 13 w 37"/>
                    <a:gd name="T45" fmla="*/ 18 h 52"/>
                    <a:gd name="T46" fmla="*/ 10 w 37"/>
                    <a:gd name="T47" fmla="*/ 20 h 52"/>
                    <a:gd name="T48" fmla="*/ 10 w 37"/>
                    <a:gd name="T49" fmla="*/ 14 h 52"/>
                    <a:gd name="T50" fmla="*/ 12 w 37"/>
                    <a:gd name="T51" fmla="*/ 20 h 52"/>
                    <a:gd name="T52" fmla="*/ 15 w 37"/>
                    <a:gd name="T53" fmla="*/ 15 h 52"/>
                    <a:gd name="T54" fmla="*/ 16 w 37"/>
                    <a:gd name="T55" fmla="*/ 17 h 52"/>
                    <a:gd name="T56" fmla="*/ 18 w 37"/>
                    <a:gd name="T57" fmla="*/ 14 h 52"/>
                    <a:gd name="T58" fmla="*/ 19 w 37"/>
                    <a:gd name="T59" fmla="*/ 12 h 52"/>
                    <a:gd name="T60" fmla="*/ 23 w 37"/>
                    <a:gd name="T61" fmla="*/ 11 h 52"/>
                    <a:gd name="T62" fmla="*/ 25 w 37"/>
                    <a:gd name="T63" fmla="*/ 13 h 52"/>
                    <a:gd name="T64" fmla="*/ 28 w 37"/>
                    <a:gd name="T65" fmla="*/ 11 h 52"/>
                    <a:gd name="T66" fmla="*/ 27 w 37"/>
                    <a:gd name="T67" fmla="*/ 4 h 52"/>
                    <a:gd name="T68" fmla="*/ 29 w 37"/>
                    <a:gd name="T69" fmla="*/ 31 h 52"/>
                    <a:gd name="T70" fmla="*/ 27 w 37"/>
                    <a:gd name="T71" fmla="*/ 12 h 52"/>
                    <a:gd name="T72" fmla="*/ 27 w 37"/>
                    <a:gd name="T73" fmla="*/ 37 h 52"/>
                    <a:gd name="T74" fmla="*/ 32 w 37"/>
                    <a:gd name="T75" fmla="*/ 12 h 52"/>
                    <a:gd name="T76" fmla="*/ 33 w 37"/>
                    <a:gd name="T77" fmla="*/ 30 h 52"/>
                    <a:gd name="T78" fmla="*/ 33 w 37"/>
                    <a:gd name="T79" fmla="*/ 33 h 52"/>
                    <a:gd name="T80" fmla="*/ 33 w 37"/>
                    <a:gd name="T81" fmla="*/ 22 h 52"/>
                    <a:gd name="T82" fmla="*/ 34 w 37"/>
                    <a:gd name="T83" fmla="*/ 17 h 52"/>
                    <a:gd name="T84" fmla="*/ 35 w 37"/>
                    <a:gd name="T85" fmla="*/ 12 h 52"/>
                    <a:gd name="T86" fmla="*/ 34 w 37"/>
                    <a:gd name="T87" fmla="*/ 28 h 52"/>
                    <a:gd name="T88" fmla="*/ 32 w 37"/>
                    <a:gd name="T89" fmla="*/ 34 h 52"/>
                    <a:gd name="T90" fmla="*/ 32 w 37"/>
                    <a:gd name="T91" fmla="*/ 18 h 52"/>
                    <a:gd name="T92" fmla="*/ 29 w 37"/>
                    <a:gd name="T93" fmla="*/ 35 h 52"/>
                    <a:gd name="T94" fmla="*/ 28 w 37"/>
                    <a:gd name="T95" fmla="*/ 38 h 52"/>
                    <a:gd name="T96" fmla="*/ 25 w 37"/>
                    <a:gd name="T97" fmla="*/ 41 h 52"/>
                    <a:gd name="T98" fmla="*/ 23 w 37"/>
                    <a:gd name="T99" fmla="*/ 42 h 52"/>
                    <a:gd name="T100" fmla="*/ 16 w 37"/>
                    <a:gd name="T101" fmla="*/ 39 h 52"/>
                    <a:gd name="T102" fmla="*/ 13 w 37"/>
                    <a:gd name="T103" fmla="*/ 36 h 52"/>
                    <a:gd name="T104" fmla="*/ 10 w 37"/>
                    <a:gd name="T105" fmla="*/ 25 h 52"/>
                    <a:gd name="T106" fmla="*/ 19 w 37"/>
                    <a:gd name="T107" fmla="*/ 38 h 52"/>
                    <a:gd name="T108" fmla="*/ 10 w 37"/>
                    <a:gd name="T109" fmla="*/ 26 h 52"/>
                    <a:gd name="T110" fmla="*/ 9 w 37"/>
                    <a:gd name="T111" fmla="*/ 47 h 52"/>
                    <a:gd name="T112" fmla="*/ 9 w 37"/>
                    <a:gd name="T113" fmla="*/ 44 h 52"/>
                    <a:gd name="T114" fmla="*/ 2 w 37"/>
                    <a:gd name="T115" fmla="*/ 49 h 52"/>
                    <a:gd name="T116" fmla="*/ 3 w 37"/>
                    <a:gd name="T117" fmla="*/ 42 h 52"/>
                    <a:gd name="T118" fmla="*/ 4 w 37"/>
                    <a:gd name="T119" fmla="*/ 49 h 52"/>
                    <a:gd name="T120" fmla="*/ 2 w 37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2">
                      <a:moveTo>
                        <a:pt x="1" y="28"/>
                      </a:move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1" y="30"/>
                        <a:pt x="1" y="30"/>
                        <a:pt x="1" y="31"/>
                      </a:cubicBezTo>
                      <a:cubicBezTo>
                        <a:pt x="0" y="34"/>
                        <a:pt x="1" y="37"/>
                        <a:pt x="1" y="40"/>
                      </a:cubicBezTo>
                      <a:cubicBezTo>
                        <a:pt x="1" y="41"/>
                        <a:pt x="1" y="41"/>
                        <a:pt x="1" y="41"/>
                      </a:cubicBezTo>
                      <a:cubicBezTo>
                        <a:pt x="0" y="43"/>
                        <a:pt x="1" y="45"/>
                        <a:pt x="1" y="47"/>
                      </a:cubicBezTo>
                      <a:cubicBezTo>
                        <a:pt x="1" y="48"/>
                        <a:pt x="1" y="50"/>
                        <a:pt x="1" y="52"/>
                      </a:cubicBezTo>
                      <a:cubicBezTo>
                        <a:pt x="2" y="51"/>
                        <a:pt x="3" y="52"/>
                        <a:pt x="4" y="51"/>
                      </a:cubicBezTo>
                      <a:cubicBezTo>
                        <a:pt x="4" y="50"/>
                        <a:pt x="3" y="51"/>
                        <a:pt x="3" y="51"/>
                      </a:cubicBezTo>
                      <a:cubicBezTo>
                        <a:pt x="3" y="50"/>
                        <a:pt x="4" y="50"/>
                        <a:pt x="4" y="50"/>
                      </a:cubicBezTo>
                      <a:cubicBezTo>
                        <a:pt x="4" y="50"/>
                        <a:pt x="4" y="50"/>
                        <a:pt x="4" y="51"/>
                      </a:cubicBezTo>
                      <a:cubicBezTo>
                        <a:pt x="6" y="51"/>
                        <a:pt x="7" y="49"/>
                        <a:pt x="9" y="49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11" y="48"/>
                        <a:pt x="12" y="47"/>
                        <a:pt x="13" y="47"/>
                      </a:cubicBezTo>
                      <a:cubicBezTo>
                        <a:pt x="12" y="47"/>
                        <a:pt x="12" y="47"/>
                        <a:pt x="11" y="47"/>
                      </a:cubicBezTo>
                      <a:cubicBezTo>
                        <a:pt x="12" y="47"/>
                        <a:pt x="12" y="47"/>
                        <a:pt x="12" y="46"/>
                      </a:cubicBezTo>
                      <a:cubicBezTo>
                        <a:pt x="12" y="46"/>
                        <a:pt x="12" y="45"/>
                        <a:pt x="11" y="44"/>
                      </a:cubicBezTo>
                      <a:cubicBezTo>
                        <a:pt x="12" y="44"/>
                        <a:pt x="13" y="44"/>
                        <a:pt x="13" y="43"/>
                      </a:cubicBezTo>
                      <a:cubicBezTo>
                        <a:pt x="13" y="43"/>
                        <a:pt x="12" y="43"/>
                        <a:pt x="12" y="42"/>
                      </a:cubicBezTo>
                      <a:cubicBezTo>
                        <a:pt x="12" y="42"/>
                        <a:pt x="13" y="42"/>
                        <a:pt x="12" y="41"/>
                      </a:cubicBezTo>
                      <a:cubicBezTo>
                        <a:pt x="12" y="41"/>
                        <a:pt x="12" y="41"/>
                        <a:pt x="12" y="42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0"/>
                        <a:pt x="12" y="41"/>
                        <a:pt x="12" y="41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3" y="40"/>
                        <a:pt x="12" y="40"/>
                        <a:pt x="12" y="40"/>
                      </a:cubicBezTo>
                      <a:cubicBezTo>
                        <a:pt x="12" y="39"/>
                        <a:pt x="13" y="40"/>
                        <a:pt x="13" y="39"/>
                      </a:cubicBezTo>
                      <a:cubicBezTo>
                        <a:pt x="13" y="39"/>
                        <a:pt x="13" y="39"/>
                        <a:pt x="13" y="38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8"/>
                        <a:pt x="13" y="38"/>
                        <a:pt x="13" y="39"/>
                      </a:cubicBezTo>
                      <a:cubicBezTo>
                        <a:pt x="14" y="39"/>
                        <a:pt x="13" y="41"/>
                        <a:pt x="14" y="42"/>
                      </a:cubicBezTo>
                      <a:cubicBezTo>
                        <a:pt x="14" y="42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2" y="44"/>
                      </a:cubicBezTo>
                      <a:cubicBezTo>
                        <a:pt x="12" y="45"/>
                        <a:pt x="13" y="45"/>
                        <a:pt x="13" y="45"/>
                      </a:cubicBezTo>
                      <a:cubicBezTo>
                        <a:pt x="14" y="45"/>
                        <a:pt x="14" y="46"/>
                        <a:pt x="14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4" y="47"/>
                        <a:pt x="16" y="46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7" y="45"/>
                        <a:pt x="17" y="44"/>
                      </a:cubicBezTo>
                      <a:cubicBezTo>
                        <a:pt x="17" y="44"/>
                        <a:pt x="17" y="44"/>
                        <a:pt x="18" y="43"/>
                      </a:cubicBezTo>
                      <a:cubicBezTo>
                        <a:pt x="19" y="43"/>
                        <a:pt x="20" y="43"/>
                        <a:pt x="21" y="42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3"/>
                        <a:pt x="21" y="43"/>
                        <a:pt x="20" y="43"/>
                      </a:cubicBezTo>
                      <a:cubicBezTo>
                        <a:pt x="20" y="43"/>
                        <a:pt x="20" y="43"/>
                        <a:pt x="20" y="44"/>
                      </a:cubicBezTo>
                      <a:cubicBezTo>
                        <a:pt x="20" y="44"/>
                        <a:pt x="21" y="43"/>
                        <a:pt x="22" y="43"/>
                      </a:cubicBezTo>
                      <a:cubicBezTo>
                        <a:pt x="22" y="43"/>
                        <a:pt x="21" y="43"/>
                        <a:pt x="22" y="42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4" y="42"/>
                        <a:pt x="26" y="41"/>
                        <a:pt x="28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39"/>
                        <a:pt x="29" y="39"/>
                        <a:pt x="29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0" y="39"/>
                        <a:pt x="31" y="39"/>
                        <a:pt x="31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3" y="38"/>
                        <a:pt x="32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4" y="38"/>
                        <a:pt x="33" y="37"/>
                        <a:pt x="33" y="37"/>
                      </a:cubicBezTo>
                      <a:cubicBezTo>
                        <a:pt x="34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6" y="36"/>
                        <a:pt x="35" y="36"/>
                        <a:pt x="36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6" y="36"/>
                        <a:pt x="36" y="36"/>
                      </a:cubicBezTo>
                      <a:cubicBezTo>
                        <a:pt x="35" y="34"/>
                        <a:pt x="37" y="31"/>
                        <a:pt x="36" y="30"/>
                      </a:cubicBezTo>
                      <a:cubicBezTo>
                        <a:pt x="36" y="28"/>
                        <a:pt x="36" y="26"/>
                        <a:pt x="36" y="24"/>
                      </a:cubicBezTo>
                      <a:cubicBezTo>
                        <a:pt x="36" y="21"/>
                        <a:pt x="37" y="17"/>
                        <a:pt x="36" y="15"/>
                      </a:cubicBezTo>
                      <a:cubicBezTo>
                        <a:pt x="37" y="12"/>
                        <a:pt x="37" y="10"/>
                        <a:pt x="36" y="8"/>
                      </a:cubicBezTo>
                      <a:cubicBezTo>
                        <a:pt x="36" y="8"/>
                        <a:pt x="36" y="9"/>
                        <a:pt x="36" y="9"/>
                      </a:cubicBezTo>
                      <a:cubicBezTo>
                        <a:pt x="36" y="10"/>
                        <a:pt x="36" y="9"/>
                        <a:pt x="36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6" y="11"/>
                        <a:pt x="36" y="11"/>
                        <a:pt x="35" y="11"/>
                      </a:cubicBezTo>
                      <a:cubicBezTo>
                        <a:pt x="35" y="11"/>
                        <a:pt x="34" y="12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4" y="11"/>
                        <a:pt x="34" y="10"/>
                        <a:pt x="35" y="9"/>
                      </a:cubicBezTo>
                      <a:cubicBezTo>
                        <a:pt x="34" y="10"/>
                        <a:pt x="34" y="10"/>
                        <a:pt x="33" y="10"/>
                      </a:cubicBezTo>
                      <a:cubicBezTo>
                        <a:pt x="33" y="11"/>
                        <a:pt x="32" y="11"/>
                        <a:pt x="32" y="12"/>
                      </a:cubicBezTo>
                      <a:cubicBezTo>
                        <a:pt x="32" y="11"/>
                        <a:pt x="31" y="11"/>
                        <a:pt x="31" y="10"/>
                      </a:cubicBezTo>
                      <a:cubicBezTo>
                        <a:pt x="31" y="10"/>
                        <a:pt x="32" y="11"/>
                        <a:pt x="32" y="11"/>
                      </a:cubicBezTo>
                      <a:cubicBezTo>
                        <a:pt x="33" y="10"/>
                        <a:pt x="32" y="9"/>
                        <a:pt x="33" y="9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7"/>
                        <a:pt x="31" y="7"/>
                        <a:pt x="32" y="6"/>
                      </a:cubicBezTo>
                      <a:cubicBezTo>
                        <a:pt x="32" y="6"/>
                        <a:pt x="32" y="6"/>
                        <a:pt x="33" y="6"/>
                      </a:cubicBezTo>
                      <a:cubicBezTo>
                        <a:pt x="33" y="6"/>
                        <a:pt x="33" y="6"/>
                        <a:pt x="34" y="6"/>
                      </a:cubicBezTo>
                      <a:cubicBezTo>
                        <a:pt x="33" y="5"/>
                        <a:pt x="34" y="4"/>
                        <a:pt x="34" y="3"/>
                      </a:cubicBezTo>
                      <a:cubicBezTo>
                        <a:pt x="34" y="3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6" y="4"/>
                        <a:pt x="35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6"/>
                        <a:pt x="34" y="6"/>
                        <a:pt x="34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6"/>
                        <a:pt x="35" y="6"/>
                      </a:cubicBezTo>
                      <a:cubicBezTo>
                        <a:pt x="36" y="5"/>
                        <a:pt x="35" y="7"/>
                        <a:pt x="36" y="6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8"/>
                        <a:pt x="35" y="8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7"/>
                        <a:pt x="36" y="8"/>
                        <a:pt x="36" y="7"/>
                      </a:cubicBezTo>
                      <a:cubicBezTo>
                        <a:pt x="37" y="6"/>
                        <a:pt x="36" y="6"/>
                        <a:pt x="36" y="6"/>
                      </a:cubicBezTo>
                      <a:cubicBezTo>
                        <a:pt x="36" y="5"/>
                        <a:pt x="37" y="5"/>
                        <a:pt x="37" y="5"/>
                      </a:cubicBezTo>
                      <a:cubicBezTo>
                        <a:pt x="36" y="4"/>
                        <a:pt x="36" y="1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4" y="1"/>
                        <a:pt x="31" y="2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4"/>
                        <a:pt x="26" y="3"/>
                      </a:cubicBezTo>
                      <a:cubicBezTo>
                        <a:pt x="23" y="5"/>
                        <a:pt x="19" y="6"/>
                        <a:pt x="16" y="8"/>
                      </a:cubicBezTo>
                      <a:cubicBezTo>
                        <a:pt x="15" y="7"/>
                        <a:pt x="13" y="9"/>
                        <a:pt x="11" y="9"/>
                      </a:cubicBezTo>
                      <a:cubicBezTo>
                        <a:pt x="8" y="11"/>
                        <a:pt x="4" y="12"/>
                        <a:pt x="1" y="14"/>
                      </a:cubicBezTo>
                      <a:cubicBezTo>
                        <a:pt x="0" y="18"/>
                        <a:pt x="1" y="22"/>
                        <a:pt x="1" y="25"/>
                      </a:cubicBezTo>
                      <a:cubicBezTo>
                        <a:pt x="1" y="26"/>
                        <a:pt x="1" y="27"/>
                        <a:pt x="1" y="28"/>
                      </a:cubicBezTo>
                      <a:close/>
                      <a:moveTo>
                        <a:pt x="35" y="2"/>
                      </a:move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lose/>
                      <a:moveTo>
                        <a:pt x="32" y="5"/>
                      </a:move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5"/>
                        <a:pt x="33" y="6"/>
                        <a:pt x="33" y="6"/>
                      </a:cubicBezTo>
                      <a:cubicBezTo>
                        <a:pt x="32" y="6"/>
                        <a:pt x="32" y="5"/>
                        <a:pt x="32" y="5"/>
                      </a:cubicBezTo>
                      <a:close/>
                      <a:moveTo>
                        <a:pt x="32" y="4"/>
                      </a:moveTo>
                      <a:cubicBezTo>
                        <a:pt x="32" y="4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lose/>
                      <a:moveTo>
                        <a:pt x="31" y="4"/>
                      </a:moveTo>
                      <a:cubicBezTo>
                        <a:pt x="31" y="4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lose/>
                      <a:moveTo>
                        <a:pt x="31" y="9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10"/>
                        <a:pt x="32" y="10"/>
                      </a:cubicBezTo>
                      <a:cubicBezTo>
                        <a:pt x="31" y="10"/>
                        <a:pt x="31" y="9"/>
                        <a:pt x="31" y="9"/>
                      </a:cubicBezTo>
                      <a:close/>
                      <a:moveTo>
                        <a:pt x="11" y="44"/>
                      </a:moveTo>
                      <a:cubicBezTo>
                        <a:pt x="11" y="43"/>
                        <a:pt x="11" y="43"/>
                        <a:pt x="12" y="42"/>
                      </a:cubicBezTo>
                      <a:cubicBezTo>
                        <a:pt x="12" y="43"/>
                        <a:pt x="12" y="43"/>
                        <a:pt x="12" y="44"/>
                      </a:cubicBezTo>
                      <a:cubicBezTo>
                        <a:pt x="12" y="44"/>
                        <a:pt x="11" y="44"/>
                        <a:pt x="11" y="44"/>
                      </a:cubicBezTo>
                      <a:close/>
                      <a:moveTo>
                        <a:pt x="2" y="18"/>
                      </a:moveTo>
                      <a:cubicBezTo>
                        <a:pt x="2" y="18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lose/>
                      <a:moveTo>
                        <a:pt x="2" y="20"/>
                      </a:move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3" y="19"/>
                        <a:pt x="3" y="20"/>
                        <a:pt x="2" y="20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3" y="21"/>
                        <a:pt x="4" y="21"/>
                        <a:pt x="4" y="20"/>
                      </a:cubicBezTo>
                      <a:close/>
                      <a:moveTo>
                        <a:pt x="1" y="35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5"/>
                        <a:pt x="2" y="34"/>
                      </a:cubicBezTo>
                      <a:cubicBezTo>
                        <a:pt x="3" y="35"/>
                        <a:pt x="2" y="35"/>
                        <a:pt x="1" y="35"/>
                      </a:cubicBezTo>
                      <a:close/>
                      <a:moveTo>
                        <a:pt x="2" y="42"/>
                      </a:moveTo>
                      <a:cubicBezTo>
                        <a:pt x="2" y="42"/>
                        <a:pt x="2" y="41"/>
                        <a:pt x="2" y="41"/>
                      </a:cubicBezTo>
                      <a:cubicBezTo>
                        <a:pt x="2" y="42"/>
                        <a:pt x="2" y="42"/>
                        <a:pt x="2" y="43"/>
                      </a:cubicBezTo>
                      <a:cubicBezTo>
                        <a:pt x="2" y="43"/>
                        <a:pt x="2" y="42"/>
                        <a:pt x="2" y="42"/>
                      </a:cubicBezTo>
                      <a:close/>
                      <a:moveTo>
                        <a:pt x="5" y="26"/>
                      </a:moveTo>
                      <a:cubicBezTo>
                        <a:pt x="4" y="26"/>
                        <a:pt x="5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4" y="26"/>
                        <a:pt x="5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4" y="24"/>
                      </a:moveTo>
                      <a:cubicBezTo>
                        <a:pt x="4" y="24"/>
                        <a:pt x="5" y="24"/>
                        <a:pt x="5" y="24"/>
                      </a:cubicBezTo>
                      <a:cubicBezTo>
                        <a:pt x="4" y="25"/>
                        <a:pt x="4" y="24"/>
                        <a:pt x="4" y="24"/>
                      </a:cubicBezTo>
                      <a:close/>
                      <a:moveTo>
                        <a:pt x="3" y="37"/>
                      </a:move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2" y="38"/>
                        <a:pt x="2" y="38"/>
                        <a:pt x="2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lose/>
                      <a:moveTo>
                        <a:pt x="3" y="36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lose/>
                      <a:moveTo>
                        <a:pt x="2" y="34"/>
                      </a:moveTo>
                      <a:cubicBezTo>
                        <a:pt x="2" y="34"/>
                        <a:pt x="2" y="34"/>
                        <a:pt x="2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2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4" y="32"/>
                        <a:pt x="4" y="32"/>
                        <a:pt x="3" y="32"/>
                      </a:cubicBezTo>
                      <a:cubicBezTo>
                        <a:pt x="4" y="33"/>
                        <a:pt x="5" y="33"/>
                        <a:pt x="4" y="34"/>
                      </a:cubicBezTo>
                      <a:cubicBezTo>
                        <a:pt x="4" y="34"/>
                        <a:pt x="4" y="33"/>
                        <a:pt x="3" y="33"/>
                      </a:cubicBezTo>
                      <a:cubicBezTo>
                        <a:pt x="3" y="33"/>
                        <a:pt x="3" y="34"/>
                        <a:pt x="2" y="34"/>
                      </a:cubicBezTo>
                      <a:close/>
                      <a:moveTo>
                        <a:pt x="4" y="38"/>
                      </a:move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5" y="38"/>
                        <a:pt x="4" y="38"/>
                        <a:pt x="4" y="38"/>
                      </a:cubicBezTo>
                      <a:close/>
                      <a:moveTo>
                        <a:pt x="4" y="37"/>
                      </a:moveTo>
                      <a:cubicBezTo>
                        <a:pt x="4" y="37"/>
                        <a:pt x="4" y="37"/>
                        <a:pt x="5" y="36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4" y="37"/>
                        <a:pt x="4" y="37"/>
                        <a:pt x="4" y="37"/>
                      </a:cubicBezTo>
                      <a:close/>
                      <a:moveTo>
                        <a:pt x="3" y="37"/>
                      </a:move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2" y="33"/>
                      </a:moveTo>
                      <a:cubicBezTo>
                        <a:pt x="2" y="33"/>
                        <a:pt x="2" y="32"/>
                        <a:pt x="3" y="32"/>
                      </a:cubicBezTo>
                      <a:cubicBezTo>
                        <a:pt x="3" y="33"/>
                        <a:pt x="2" y="33"/>
                        <a:pt x="2" y="33"/>
                      </a:cubicBezTo>
                      <a:close/>
                      <a:moveTo>
                        <a:pt x="2" y="24"/>
                      </a:moveTo>
                      <a:cubicBezTo>
                        <a:pt x="2" y="24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lose/>
                      <a:moveTo>
                        <a:pt x="2" y="32"/>
                      </a:moveTo>
                      <a:cubicBezTo>
                        <a:pt x="2" y="31"/>
                        <a:pt x="3" y="31"/>
                        <a:pt x="3" y="30"/>
                      </a:cubicBezTo>
                      <a:cubicBezTo>
                        <a:pt x="3" y="30"/>
                        <a:pt x="3" y="30"/>
                        <a:pt x="4" y="30"/>
                      </a:cubicBezTo>
                      <a:cubicBezTo>
                        <a:pt x="4" y="31"/>
                        <a:pt x="3" y="31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lose/>
                      <a:moveTo>
                        <a:pt x="5" y="30"/>
                      </a:move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0"/>
                        <a:pt x="5" y="30"/>
                        <a:pt x="5" y="30"/>
                      </a:cubicBezTo>
                      <a:close/>
                      <a:moveTo>
                        <a:pt x="5" y="39"/>
                      </a:moveTo>
                      <a:cubicBezTo>
                        <a:pt x="5" y="40"/>
                        <a:pt x="4" y="40"/>
                        <a:pt x="4" y="40"/>
                      </a:cubicBezTo>
                      <a:cubicBezTo>
                        <a:pt x="4" y="39"/>
                        <a:pt x="5" y="39"/>
                        <a:pt x="5" y="39"/>
                      </a:cubicBezTo>
                      <a:close/>
                      <a:moveTo>
                        <a:pt x="4" y="40"/>
                      </a:moveTo>
                      <a:cubicBezTo>
                        <a:pt x="4" y="41"/>
                        <a:pt x="4" y="41"/>
                        <a:pt x="3" y="41"/>
                      </a:cubicBezTo>
                      <a:cubicBezTo>
                        <a:pt x="3" y="41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4" y="40"/>
                        <a:pt x="3" y="41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2" y="41"/>
                        <a:pt x="2" y="41"/>
                      </a:cubicBezTo>
                      <a:cubicBezTo>
                        <a:pt x="2" y="41"/>
                        <a:pt x="3" y="41"/>
                        <a:pt x="3" y="41"/>
                      </a:cubicBezTo>
                      <a:cubicBezTo>
                        <a:pt x="3" y="41"/>
                        <a:pt x="3" y="41"/>
                        <a:pt x="3" y="41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3" y="22"/>
                      </a:cubicBezTo>
                      <a:cubicBezTo>
                        <a:pt x="3" y="22"/>
                        <a:pt x="3" y="22"/>
                        <a:pt x="2" y="23"/>
                      </a:cubicBezTo>
                      <a:cubicBezTo>
                        <a:pt x="2" y="22"/>
                        <a:pt x="2" y="23"/>
                        <a:pt x="2" y="22"/>
                      </a:cubicBezTo>
                      <a:close/>
                      <a:moveTo>
                        <a:pt x="4" y="23"/>
                      </a:moveTo>
                      <a:cubicBezTo>
                        <a:pt x="4" y="23"/>
                        <a:pt x="3" y="23"/>
                        <a:pt x="3" y="23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5" y="22"/>
                        <a:pt x="5" y="22"/>
                        <a:pt x="5" y="23"/>
                      </a:cubicBezTo>
                      <a:cubicBezTo>
                        <a:pt x="5" y="23"/>
                        <a:pt x="5" y="23"/>
                        <a:pt x="5" y="24"/>
                      </a:cubicBezTo>
                      <a:cubicBezTo>
                        <a:pt x="4" y="24"/>
                        <a:pt x="5" y="23"/>
                        <a:pt x="4" y="23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3"/>
                        <a:pt x="3" y="24"/>
                        <a:pt x="4" y="23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lose/>
                      <a:moveTo>
                        <a:pt x="3" y="19"/>
                      </a:move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20"/>
                      </a:cubicBezTo>
                      <a:cubicBezTo>
                        <a:pt x="3" y="20"/>
                        <a:pt x="3" y="20"/>
                        <a:pt x="3" y="19"/>
                      </a:cubicBezTo>
                      <a:close/>
                      <a:moveTo>
                        <a:pt x="4" y="16"/>
                      </a:move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6"/>
                        <a:pt x="4" y="16"/>
                        <a:pt x="4" y="16"/>
                      </a:cubicBezTo>
                      <a:close/>
                      <a:moveTo>
                        <a:pt x="5" y="16"/>
                      </a:move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7"/>
                        <a:pt x="4" y="15"/>
                        <a:pt x="5" y="16"/>
                      </a:cubicBezTo>
                      <a:close/>
                      <a:moveTo>
                        <a:pt x="5" y="20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  <a:moveTo>
                        <a:pt x="6" y="15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lose/>
                      <a:moveTo>
                        <a:pt x="6" y="45"/>
                      </a:moveTo>
                      <a:cubicBezTo>
                        <a:pt x="6" y="45"/>
                        <a:pt x="7" y="45"/>
                        <a:pt x="7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lose/>
                      <a:moveTo>
                        <a:pt x="7" y="17"/>
                      </a:moveTo>
                      <a:cubicBezTo>
                        <a:pt x="7" y="18"/>
                        <a:pt x="7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7" y="39"/>
                      </a:move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39"/>
                        <a:pt x="7" y="39"/>
                        <a:pt x="7" y="40"/>
                      </a:cubicBezTo>
                      <a:cubicBezTo>
                        <a:pt x="7" y="40"/>
                        <a:pt x="7" y="40"/>
                        <a:pt x="6" y="40"/>
                      </a:cubicBezTo>
                      <a:cubicBezTo>
                        <a:pt x="6" y="40"/>
                        <a:pt x="7" y="40"/>
                        <a:pt x="7" y="39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0" y="42"/>
                        <a:pt x="9" y="41"/>
                      </a:cubicBezTo>
                      <a:cubicBezTo>
                        <a:pt x="9" y="41"/>
                        <a:pt x="10" y="41"/>
                        <a:pt x="10" y="41"/>
                      </a:cubicBezTo>
                      <a:close/>
                      <a:moveTo>
                        <a:pt x="9" y="23"/>
                      </a:moveTo>
                      <a:cubicBezTo>
                        <a:pt x="9" y="23"/>
                        <a:pt x="9" y="23"/>
                        <a:pt x="10" y="23"/>
                      </a:cubicBezTo>
                      <a:cubicBezTo>
                        <a:pt x="10" y="23"/>
                        <a:pt x="10" y="23"/>
                        <a:pt x="9" y="23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3"/>
                        <a:pt x="10" y="33"/>
                        <a:pt x="9" y="34"/>
                      </a:cubicBezTo>
                      <a:close/>
                      <a:moveTo>
                        <a:pt x="9" y="43"/>
                      </a:moveTo>
                      <a:cubicBezTo>
                        <a:pt x="8" y="43"/>
                        <a:pt x="8" y="44"/>
                        <a:pt x="8" y="43"/>
                      </a:cubicBezTo>
                      <a:cubicBezTo>
                        <a:pt x="8" y="43"/>
                        <a:pt x="9" y="43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lose/>
                      <a:moveTo>
                        <a:pt x="8" y="20"/>
                      </a:move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8" y="21"/>
                        <a:pt x="8" y="21"/>
                        <a:pt x="8" y="20"/>
                      </a:cubicBezTo>
                      <a:close/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lose/>
                      <a:moveTo>
                        <a:pt x="8" y="22"/>
                      </a:moveTo>
                      <a:cubicBezTo>
                        <a:pt x="7" y="23"/>
                        <a:pt x="7" y="24"/>
                        <a:pt x="7" y="24"/>
                      </a:cubicBezTo>
                      <a:cubicBezTo>
                        <a:pt x="7" y="23"/>
                        <a:pt x="7" y="23"/>
                        <a:pt x="7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lose/>
                      <a:moveTo>
                        <a:pt x="7" y="18"/>
                      </a:moveTo>
                      <a:cubicBezTo>
                        <a:pt x="7" y="18"/>
                        <a:pt x="7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lose/>
                      <a:moveTo>
                        <a:pt x="8" y="13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lose/>
                      <a:moveTo>
                        <a:pt x="8" y="16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6"/>
                        <a:pt x="8" y="16"/>
                      </a:cubicBezTo>
                      <a:close/>
                      <a:moveTo>
                        <a:pt x="10" y="11"/>
                      </a:move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1"/>
                      </a:cubicBezTo>
                      <a:cubicBezTo>
                        <a:pt x="9" y="11"/>
                        <a:pt x="9" y="12"/>
                        <a:pt x="10" y="11"/>
                      </a:cubicBezTo>
                      <a:close/>
                      <a:moveTo>
                        <a:pt x="10" y="13"/>
                      </a:moveTo>
                      <a:cubicBezTo>
                        <a:pt x="10" y="14"/>
                        <a:pt x="10" y="13"/>
                        <a:pt x="9" y="14"/>
                      </a:cubicBezTo>
                      <a:cubicBezTo>
                        <a:pt x="9" y="13"/>
                        <a:pt x="9" y="13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lose/>
                      <a:moveTo>
                        <a:pt x="13" y="18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3" y="19"/>
                        <a:pt x="13" y="20"/>
                        <a:pt x="13" y="20"/>
                      </a:cubicBezTo>
                      <a:cubicBezTo>
                        <a:pt x="12" y="21"/>
                        <a:pt x="13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18"/>
                        <a:pt x="12" y="16"/>
                        <a:pt x="11" y="15"/>
                      </a:cubicBezTo>
                      <a:cubicBezTo>
                        <a:pt x="11" y="16"/>
                        <a:pt x="10" y="17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8"/>
                        <a:pt x="12" y="17"/>
                        <a:pt x="12" y="18"/>
                      </a:cubicBezTo>
                      <a:cubicBezTo>
                        <a:pt x="12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0" y="18"/>
                        <a:pt x="10" y="19"/>
                      </a:cubicBezTo>
                      <a:cubicBezTo>
                        <a:pt x="10" y="19"/>
                        <a:pt x="10" y="18"/>
                        <a:pt x="10" y="18"/>
                      </a:cubicBezTo>
                      <a:cubicBezTo>
                        <a:pt x="9" y="19"/>
                        <a:pt x="9" y="19"/>
                        <a:pt x="9" y="20"/>
                      </a:cubicBezTo>
                      <a:cubicBezTo>
                        <a:pt x="10" y="19"/>
                        <a:pt x="10" y="20"/>
                        <a:pt x="10" y="20"/>
                      </a:cubicBezTo>
                      <a:cubicBezTo>
                        <a:pt x="10" y="20"/>
                        <a:pt x="9" y="20"/>
                        <a:pt x="9" y="20"/>
                      </a:cubicBezTo>
                      <a:cubicBezTo>
                        <a:pt x="9" y="19"/>
                        <a:pt x="8" y="19"/>
                        <a:pt x="8" y="19"/>
                      </a:cubicBezTo>
                      <a:cubicBezTo>
                        <a:pt x="8" y="20"/>
                        <a:pt x="8" y="21"/>
                        <a:pt x="7" y="20"/>
                      </a:cubicBezTo>
                      <a:cubicBezTo>
                        <a:pt x="7" y="20"/>
                        <a:pt x="8" y="20"/>
                        <a:pt x="8" y="19"/>
                      </a:cubicBezTo>
                      <a:cubicBezTo>
                        <a:pt x="8" y="19"/>
                        <a:pt x="7" y="20"/>
                        <a:pt x="7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9" y="16"/>
                        <a:pt x="10" y="16"/>
                        <a:pt x="10" y="16"/>
                      </a:cubicBezTo>
                      <a:cubicBezTo>
                        <a:pt x="9" y="15"/>
                        <a:pt x="9" y="15"/>
                        <a:pt x="9" y="16"/>
                      </a:cubicBezTo>
                      <a:cubicBezTo>
                        <a:pt x="9" y="15"/>
                        <a:pt x="9" y="15"/>
                        <a:pt x="9" y="14"/>
                      </a:cubicBezTo>
                      <a:cubicBezTo>
                        <a:pt x="9" y="14"/>
                        <a:pt x="10" y="14"/>
                        <a:pt x="10" y="14"/>
                      </a:cubicBezTo>
                      <a:cubicBezTo>
                        <a:pt x="10" y="13"/>
                        <a:pt x="10" y="13"/>
                        <a:pt x="11" y="12"/>
                      </a:cubicBezTo>
                      <a:cubicBezTo>
                        <a:pt x="11" y="12"/>
                        <a:pt x="11" y="13"/>
                        <a:pt x="11" y="14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2"/>
                        <a:pt x="12" y="13"/>
                        <a:pt x="11" y="13"/>
                      </a:cubicBezTo>
                      <a:cubicBezTo>
                        <a:pt x="11" y="12"/>
                        <a:pt x="12" y="12"/>
                        <a:pt x="12" y="11"/>
                      </a:cubicBezTo>
                      <a:cubicBezTo>
                        <a:pt x="12" y="11"/>
                        <a:pt x="11" y="12"/>
                        <a:pt x="11" y="11"/>
                      </a:cubicBezTo>
                      <a:cubicBezTo>
                        <a:pt x="12" y="11"/>
                        <a:pt x="12" y="11"/>
                        <a:pt x="12" y="10"/>
                      </a:cubicBezTo>
                      <a:cubicBezTo>
                        <a:pt x="12" y="11"/>
                        <a:pt x="13" y="12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4"/>
                        <a:pt x="13" y="15"/>
                        <a:pt x="13" y="16"/>
                      </a:cubicBezTo>
                      <a:cubicBezTo>
                        <a:pt x="14" y="16"/>
                        <a:pt x="13" y="18"/>
                        <a:pt x="13" y="18"/>
                      </a:cubicBezTo>
                      <a:close/>
                      <a:moveTo>
                        <a:pt x="11" y="20"/>
                      </a:move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1" y="20"/>
                        <a:pt x="11" y="20"/>
                      </a:cubicBezTo>
                      <a:close/>
                      <a:moveTo>
                        <a:pt x="12" y="21"/>
                      </a:move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lose/>
                      <a:moveTo>
                        <a:pt x="11" y="22"/>
                      </a:moveTo>
                      <a:cubicBezTo>
                        <a:pt x="11" y="23"/>
                        <a:pt x="10" y="23"/>
                        <a:pt x="10" y="23"/>
                      </a:cubicBezTo>
                      <a:cubicBezTo>
                        <a:pt x="10" y="23"/>
                        <a:pt x="11" y="23"/>
                        <a:pt x="11" y="22"/>
                      </a:cubicBezTo>
                      <a:close/>
                      <a:moveTo>
                        <a:pt x="15" y="17"/>
                      </a:move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6"/>
                        <a:pt x="15" y="17"/>
                        <a:pt x="15" y="17"/>
                      </a:cubicBezTo>
                      <a:close/>
                      <a:moveTo>
                        <a:pt x="14" y="15"/>
                      </a:move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5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lose/>
                      <a:moveTo>
                        <a:pt x="17" y="10"/>
                      </a:moveTo>
                      <a:cubicBezTo>
                        <a:pt x="17" y="11"/>
                        <a:pt x="17" y="11"/>
                        <a:pt x="17" y="12"/>
                      </a:cubicBezTo>
                      <a:cubicBezTo>
                        <a:pt x="17" y="13"/>
                        <a:pt x="17" y="12"/>
                        <a:pt x="16" y="12"/>
                      </a:cubicBezTo>
                      <a:cubicBezTo>
                        <a:pt x="16" y="12"/>
                        <a:pt x="16" y="12"/>
                        <a:pt x="15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1"/>
                        <a:pt x="15" y="12"/>
                        <a:pt x="15" y="12"/>
                      </a:cubicBezTo>
                      <a:cubicBezTo>
                        <a:pt x="16" y="11"/>
                        <a:pt x="17" y="12"/>
                        <a:pt x="17" y="11"/>
                      </a:cubicBezTo>
                      <a:cubicBezTo>
                        <a:pt x="16" y="11"/>
                        <a:pt x="16" y="10"/>
                        <a:pt x="16" y="9"/>
                      </a:cubicBezTo>
                      <a:cubicBezTo>
                        <a:pt x="17" y="9"/>
                        <a:pt x="17" y="10"/>
                        <a:pt x="17" y="10"/>
                      </a:cubicBezTo>
                      <a:close/>
                      <a:moveTo>
                        <a:pt x="17" y="17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7" y="17"/>
                        <a:pt x="17" y="17"/>
                      </a:cubicBezTo>
                      <a:close/>
                      <a:moveTo>
                        <a:pt x="15" y="15"/>
                      </a:moveTo>
                      <a:cubicBezTo>
                        <a:pt x="16" y="14"/>
                        <a:pt x="17" y="14"/>
                        <a:pt x="17" y="16"/>
                      </a:cubicBezTo>
                      <a:cubicBezTo>
                        <a:pt x="17" y="16"/>
                        <a:pt x="17" y="16"/>
                        <a:pt x="16" y="16"/>
                      </a:cubicBezTo>
                      <a:cubicBezTo>
                        <a:pt x="16" y="16"/>
                        <a:pt x="16" y="16"/>
                        <a:pt x="15" y="15"/>
                      </a:cubicBezTo>
                      <a:close/>
                      <a:moveTo>
                        <a:pt x="16" y="12"/>
                      </a:moveTo>
                      <a:cubicBezTo>
                        <a:pt x="17" y="12"/>
                        <a:pt x="16" y="14"/>
                        <a:pt x="17" y="14"/>
                      </a:cubicBezTo>
                      <a:cubicBezTo>
                        <a:pt x="16" y="14"/>
                        <a:pt x="16" y="13"/>
                        <a:pt x="16" y="12"/>
                      </a:cubicBezTo>
                      <a:close/>
                      <a:moveTo>
                        <a:pt x="18" y="14"/>
                      </a:moveTo>
                      <a:cubicBezTo>
                        <a:pt x="18" y="14"/>
                        <a:pt x="18" y="14"/>
                        <a:pt x="18" y="15"/>
                      </a:cubicBezTo>
                      <a:cubicBezTo>
                        <a:pt x="17" y="15"/>
                        <a:pt x="17" y="14"/>
                        <a:pt x="18" y="14"/>
                      </a:cubicBezTo>
                      <a:close/>
                      <a:moveTo>
                        <a:pt x="18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9" y="8"/>
                      </a:moveTo>
                      <a:cubicBezTo>
                        <a:pt x="19" y="8"/>
                        <a:pt x="19" y="8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8"/>
                        <a:pt x="19" y="8"/>
                        <a:pt x="19" y="8"/>
                      </a:cubicBezTo>
                      <a:close/>
                      <a:moveTo>
                        <a:pt x="20" y="13"/>
                      </a:moveTo>
                      <a:cubicBezTo>
                        <a:pt x="19" y="14"/>
                        <a:pt x="19" y="14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4"/>
                        <a:pt x="18" y="12"/>
                        <a:pt x="17" y="13"/>
                      </a:cubicBezTo>
                      <a:cubicBezTo>
                        <a:pt x="18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3"/>
                        <a:pt x="19" y="13"/>
                        <a:pt x="20" y="13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4"/>
                        <a:pt x="19" y="14"/>
                      </a:cubicBez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0" y="14"/>
                        <a:pt x="20" y="14"/>
                      </a:cubicBezTo>
                      <a:close/>
                      <a:moveTo>
                        <a:pt x="22" y="12"/>
                      </a:moveTo>
                      <a:cubicBezTo>
                        <a:pt x="22" y="12"/>
                        <a:pt x="22" y="12"/>
                        <a:pt x="22" y="13"/>
                      </a:cubicBezTo>
                      <a:cubicBezTo>
                        <a:pt x="22" y="12"/>
                        <a:pt x="22" y="12"/>
                        <a:pt x="22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lose/>
                      <a:moveTo>
                        <a:pt x="23" y="14"/>
                      </a:moveTo>
                      <a:cubicBezTo>
                        <a:pt x="23" y="14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2" y="15"/>
                      </a:cubicBezTo>
                      <a:cubicBezTo>
                        <a:pt x="22" y="14"/>
                        <a:pt x="23" y="14"/>
                        <a:pt x="23" y="14"/>
                      </a:cubicBezTo>
                      <a:close/>
                      <a:moveTo>
                        <a:pt x="23" y="11"/>
                      </a:move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0"/>
                        <a:pt x="24" y="11"/>
                        <a:pt x="23" y="11"/>
                      </a:cubicBezTo>
                      <a:close/>
                      <a:moveTo>
                        <a:pt x="24" y="13"/>
                      </a:moveTo>
                      <a:cubicBezTo>
                        <a:pt x="24" y="13"/>
                        <a:pt x="24" y="13"/>
                        <a:pt x="24" y="14"/>
                      </a:cubicBezTo>
                      <a:cubicBezTo>
                        <a:pt x="23" y="14"/>
                        <a:pt x="23" y="13"/>
                        <a:pt x="23" y="13"/>
                      </a:cubicBezTo>
                      <a:cubicBezTo>
                        <a:pt x="24" y="12"/>
                        <a:pt x="24" y="13"/>
                        <a:pt x="24" y="13"/>
                      </a:cubicBezTo>
                      <a:close/>
                      <a:moveTo>
                        <a:pt x="24" y="16"/>
                      </a:moveTo>
                      <a:cubicBezTo>
                        <a:pt x="24" y="16"/>
                        <a:pt x="25" y="16"/>
                        <a:pt x="25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lose/>
                      <a:moveTo>
                        <a:pt x="25" y="9"/>
                      </a:moveTo>
                      <a:cubicBezTo>
                        <a:pt x="25" y="9"/>
                        <a:pt x="24" y="9"/>
                        <a:pt x="24" y="8"/>
                      </a:cubicBezTo>
                      <a:cubicBezTo>
                        <a:pt x="25" y="8"/>
                        <a:pt x="26" y="9"/>
                        <a:pt x="25" y="9"/>
                      </a:cubicBezTo>
                      <a:close/>
                      <a:moveTo>
                        <a:pt x="26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2"/>
                        <a:pt x="25" y="12"/>
                        <a:pt x="25" y="11"/>
                      </a:cubicBezTo>
                      <a:cubicBezTo>
                        <a:pt x="25" y="12"/>
                        <a:pt x="25" y="12"/>
                        <a:pt x="26" y="12"/>
                      </a:cubicBezTo>
                      <a:close/>
                      <a:moveTo>
                        <a:pt x="25" y="16"/>
                      </a:move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5"/>
                        <a:pt x="25" y="15"/>
                        <a:pt x="25" y="16"/>
                      </a:cubicBezTo>
                      <a:close/>
                      <a:moveTo>
                        <a:pt x="28" y="5"/>
                      </a:move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5"/>
                        <a:pt x="28" y="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29" y="7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9"/>
                        <a:pt x="29" y="9"/>
                      </a:cubicBezTo>
                      <a:cubicBezTo>
                        <a:pt x="28" y="10"/>
                        <a:pt x="29" y="10"/>
                        <a:pt x="29" y="11"/>
                      </a:cubicBezTo>
                      <a:cubicBezTo>
                        <a:pt x="28" y="11"/>
                        <a:pt x="28" y="10"/>
                        <a:pt x="28" y="11"/>
                      </a:cubicBezTo>
                      <a:cubicBezTo>
                        <a:pt x="27" y="11"/>
                        <a:pt x="27" y="9"/>
                        <a:pt x="27" y="10"/>
                      </a:cubicBezTo>
                      <a:cubicBezTo>
                        <a:pt x="26" y="10"/>
                        <a:pt x="27" y="11"/>
                        <a:pt x="27" y="11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6" y="13"/>
                        <a:pt x="26" y="12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9"/>
                        <a:pt x="26" y="9"/>
                        <a:pt x="26" y="8"/>
                      </a:cubicBezTo>
                      <a:cubicBezTo>
                        <a:pt x="26" y="8"/>
                        <a:pt x="26" y="7"/>
                        <a:pt x="27" y="7"/>
                      </a:cubicBezTo>
                      <a:cubicBezTo>
                        <a:pt x="27" y="7"/>
                        <a:pt x="27" y="7"/>
                        <a:pt x="28" y="7"/>
                      </a:cubicBezTo>
                      <a:cubicBezTo>
                        <a:pt x="28" y="7"/>
                        <a:pt x="28" y="6"/>
                        <a:pt x="28" y="6"/>
                      </a:cubicBezTo>
                      <a:cubicBezTo>
                        <a:pt x="27" y="7"/>
                        <a:pt x="26" y="6"/>
                        <a:pt x="26" y="7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6" y="5"/>
                        <a:pt x="26" y="4"/>
                        <a:pt x="27" y="4"/>
                      </a:cubicBezTo>
                      <a:cubicBezTo>
                        <a:pt x="27" y="5"/>
                        <a:pt x="26" y="5"/>
                        <a:pt x="26" y="5"/>
                      </a:cubicBezTo>
                      <a:cubicBezTo>
                        <a:pt x="27" y="5"/>
                        <a:pt x="27" y="6"/>
                        <a:pt x="28" y="6"/>
                      </a:cubicBezTo>
                      <a:cubicBezTo>
                        <a:pt x="28" y="5"/>
                        <a:pt x="28" y="6"/>
                        <a:pt x="28" y="5"/>
                      </a:cubicBezTo>
                      <a:cubicBezTo>
                        <a:pt x="28" y="5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5"/>
                      </a:cubicBezTo>
                      <a:cubicBezTo>
                        <a:pt x="28" y="5"/>
                        <a:pt x="28" y="5"/>
                        <a:pt x="29" y="5"/>
                      </a:cubicBezTo>
                      <a:cubicBezTo>
                        <a:pt x="29" y="5"/>
                        <a:pt x="28" y="5"/>
                        <a:pt x="28" y="6"/>
                      </a:cubicBezTo>
                      <a:cubicBezTo>
                        <a:pt x="29" y="6"/>
                        <a:pt x="29" y="5"/>
                        <a:pt x="29" y="5"/>
                      </a:cubicBezTo>
                      <a:cubicBezTo>
                        <a:pt x="29" y="6"/>
                        <a:pt x="29" y="7"/>
                        <a:pt x="30" y="6"/>
                      </a:cubicBezTo>
                      <a:close/>
                      <a:moveTo>
                        <a:pt x="28" y="34"/>
                      </a:moveTo>
                      <a:cubicBezTo>
                        <a:pt x="29" y="34"/>
                        <a:pt x="28" y="35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lose/>
                      <a:moveTo>
                        <a:pt x="28" y="32"/>
                      </a:moveTo>
                      <a:cubicBezTo>
                        <a:pt x="28" y="32"/>
                        <a:pt x="29" y="31"/>
                        <a:pt x="29" y="31"/>
                      </a:cubicBezTo>
                      <a:cubicBezTo>
                        <a:pt x="29" y="32"/>
                        <a:pt x="28" y="32"/>
                        <a:pt x="28" y="32"/>
                      </a:cubicBezTo>
                      <a:close/>
                      <a:moveTo>
                        <a:pt x="27" y="15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3"/>
                        <a:pt x="28" y="12"/>
                        <a:pt x="29" y="12"/>
                      </a:cubicBezTo>
                      <a:cubicBezTo>
                        <a:pt x="29" y="12"/>
                        <a:pt x="29" y="13"/>
                        <a:pt x="29" y="13"/>
                      </a:cubicBezTo>
                      <a:cubicBezTo>
                        <a:pt x="29" y="13"/>
                        <a:pt x="29" y="12"/>
                        <a:pt x="30" y="12"/>
                      </a:cubicBezTo>
                      <a:cubicBezTo>
                        <a:pt x="30" y="13"/>
                        <a:pt x="29" y="13"/>
                        <a:pt x="29" y="14"/>
                      </a:cubicBezTo>
                      <a:cubicBezTo>
                        <a:pt x="28" y="14"/>
                        <a:pt x="28" y="14"/>
                        <a:pt x="27" y="15"/>
                      </a:cubicBezTo>
                      <a:close/>
                      <a:moveTo>
                        <a:pt x="29" y="10"/>
                      </a:moveTo>
                      <a:cubicBezTo>
                        <a:pt x="30" y="9"/>
                        <a:pt x="30" y="10"/>
                        <a:pt x="30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lose/>
                      <a:moveTo>
                        <a:pt x="28" y="13"/>
                      </a:moveTo>
                      <a:cubicBezTo>
                        <a:pt x="28" y="13"/>
                        <a:pt x="28" y="13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28" y="13"/>
                        <a:pt x="28" y="13"/>
                      </a:cubicBezTo>
                      <a:close/>
                      <a:moveTo>
                        <a:pt x="27" y="16"/>
                      </a:moveTo>
                      <a:cubicBezTo>
                        <a:pt x="27" y="16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6"/>
                        <a:pt x="27" y="16"/>
                      </a:cubicBezTo>
                      <a:close/>
                      <a:moveTo>
                        <a:pt x="27" y="34"/>
                      </a:moveTo>
                      <a:cubicBezTo>
                        <a:pt x="27" y="33"/>
                        <a:pt x="28" y="33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lose/>
                      <a:moveTo>
                        <a:pt x="27" y="15"/>
                      </a:moveTo>
                      <a:cubicBezTo>
                        <a:pt x="27" y="15"/>
                        <a:pt x="26" y="15"/>
                        <a:pt x="26" y="15"/>
                      </a:cubicBezTo>
                      <a:cubicBezTo>
                        <a:pt x="26" y="14"/>
                        <a:pt x="27" y="14"/>
                        <a:pt x="27" y="15"/>
                      </a:cubicBezTo>
                      <a:close/>
                      <a:moveTo>
                        <a:pt x="27" y="37"/>
                      </a:move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7"/>
                      </a:cubicBezTo>
                      <a:close/>
                      <a:moveTo>
                        <a:pt x="30" y="10"/>
                      </a:move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30" y="9"/>
                        <a:pt x="30" y="9"/>
                        <a:pt x="30" y="10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0"/>
                        <a:pt x="31" y="10"/>
                        <a:pt x="30" y="11"/>
                      </a:cubicBezTo>
                      <a:close/>
                      <a:moveTo>
                        <a:pt x="32" y="12"/>
                      </a:move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2" y="12"/>
                        <a:pt x="32" y="12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lose/>
                      <a:moveTo>
                        <a:pt x="32" y="23"/>
                      </a:moveTo>
                      <a:cubicBezTo>
                        <a:pt x="32" y="23"/>
                        <a:pt x="32" y="22"/>
                        <a:pt x="32" y="22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2" y="23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2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3" y="31"/>
                        <a:pt x="33" y="30"/>
                      </a:cubicBezTo>
                      <a:cubicBezTo>
                        <a:pt x="34" y="30"/>
                        <a:pt x="34" y="30"/>
                        <a:pt x="34" y="29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4" y="31"/>
                        <a:pt x="34" y="32"/>
                        <a:pt x="33" y="32"/>
                      </a:cubicBezTo>
                      <a:cubicBezTo>
                        <a:pt x="33" y="32"/>
                        <a:pt x="33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2"/>
                        <a:pt x="33" y="32"/>
                        <a:pt x="33" y="31"/>
                      </a:cubicBezTo>
                      <a:close/>
                      <a:moveTo>
                        <a:pt x="33" y="30"/>
                      </a:moveTo>
                      <a:cubicBezTo>
                        <a:pt x="33" y="29"/>
                        <a:pt x="33" y="29"/>
                        <a:pt x="33" y="28"/>
                      </a:cubicBezTo>
                      <a:cubicBezTo>
                        <a:pt x="33" y="28"/>
                        <a:pt x="34" y="28"/>
                        <a:pt x="34" y="28"/>
                      </a:cubicBezTo>
                      <a:cubicBezTo>
                        <a:pt x="34" y="29"/>
                        <a:pt x="34" y="29"/>
                        <a:pt x="33" y="30"/>
                      </a:cubicBezTo>
                      <a:close/>
                      <a:moveTo>
                        <a:pt x="33" y="33"/>
                      </a:moveTo>
                      <a:cubicBezTo>
                        <a:pt x="33" y="33"/>
                        <a:pt x="33" y="33"/>
                        <a:pt x="32" y="33"/>
                      </a:cubicBezTo>
                      <a:cubicBezTo>
                        <a:pt x="32" y="33"/>
                        <a:pt x="32" y="33"/>
                        <a:pt x="33" y="32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2" y="30"/>
                        <a:pt x="33" y="30"/>
                      </a:cubicBezTo>
                      <a:cubicBezTo>
                        <a:pt x="33" y="31"/>
                        <a:pt x="33" y="31"/>
                        <a:pt x="32" y="31"/>
                      </a:cubicBezTo>
                      <a:close/>
                      <a:moveTo>
                        <a:pt x="32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1"/>
                        <a:pt x="33" y="31"/>
                        <a:pt x="32" y="32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20"/>
                        <a:pt x="33" y="20"/>
                      </a:cubicBezTo>
                      <a:cubicBezTo>
                        <a:pt x="32" y="20"/>
                        <a:pt x="32" y="19"/>
                        <a:pt x="33" y="19"/>
                      </a:cubicBezTo>
                      <a:close/>
                      <a:moveTo>
                        <a:pt x="33" y="23"/>
                      </a:moveTo>
                      <a:cubicBezTo>
                        <a:pt x="33" y="24"/>
                        <a:pt x="33" y="24"/>
                        <a:pt x="33" y="25"/>
                      </a:cubicBezTo>
                      <a:cubicBezTo>
                        <a:pt x="33" y="25"/>
                        <a:pt x="33" y="25"/>
                        <a:pt x="32" y="25"/>
                      </a:cubicBezTo>
                      <a:cubicBezTo>
                        <a:pt x="32" y="24"/>
                        <a:pt x="32" y="24"/>
                        <a:pt x="33" y="23"/>
                      </a:cubicBezTo>
                      <a:close/>
                      <a:moveTo>
                        <a:pt x="33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lose/>
                      <a:moveTo>
                        <a:pt x="33" y="25"/>
                      </a:move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5" y="25"/>
                      </a:cubicBezTo>
                      <a:cubicBezTo>
                        <a:pt x="35" y="26"/>
                        <a:pt x="35" y="26"/>
                        <a:pt x="34" y="26"/>
                      </a:cubicBezTo>
                      <a:cubicBezTo>
                        <a:pt x="34" y="26"/>
                        <a:pt x="34" y="25"/>
                        <a:pt x="33" y="25"/>
                      </a:cubicBezTo>
                      <a:close/>
                      <a:moveTo>
                        <a:pt x="34" y="20"/>
                      </a:move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1"/>
                        <a:pt x="33" y="21"/>
                        <a:pt x="34" y="20"/>
                      </a:cubicBezTo>
                      <a:close/>
                      <a:moveTo>
                        <a:pt x="34" y="17"/>
                      </a:move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4" y="18"/>
                        <a:pt x="34" y="17"/>
                        <a:pt x="34" y="17"/>
                      </a:cubicBezTo>
                      <a:close/>
                      <a:moveTo>
                        <a:pt x="34" y="14"/>
                      </a:moveTo>
                      <a:cubicBezTo>
                        <a:pt x="34" y="14"/>
                        <a:pt x="33" y="14"/>
                        <a:pt x="34" y="14"/>
                      </a:cubicBezTo>
                      <a:cubicBezTo>
                        <a:pt x="34" y="13"/>
                        <a:pt x="34" y="14"/>
                        <a:pt x="34" y="14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3" y="17"/>
                        <a:pt x="33" y="16"/>
                      </a:cubicBezTo>
                      <a:cubicBezTo>
                        <a:pt x="34" y="16"/>
                        <a:pt x="35" y="15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4" y="14"/>
                        <a:pt x="34" y="13"/>
                        <a:pt x="35" y="13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lose/>
                      <a:moveTo>
                        <a:pt x="36" y="12"/>
                      </a:moveTo>
                      <a:cubicBezTo>
                        <a:pt x="36" y="12"/>
                        <a:pt x="35" y="13"/>
                        <a:pt x="35" y="13"/>
                      </a:cubicBezTo>
                      <a:cubicBezTo>
                        <a:pt x="35" y="13"/>
                        <a:pt x="35" y="13"/>
                        <a:pt x="35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lose/>
                      <a:moveTo>
                        <a:pt x="36" y="14"/>
                      </a:moveTo>
                      <a:cubicBezTo>
                        <a:pt x="35" y="14"/>
                        <a:pt x="35" y="15"/>
                        <a:pt x="35" y="14"/>
                      </a:cubicBezTo>
                      <a:cubicBezTo>
                        <a:pt x="35" y="14"/>
                        <a:pt x="35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6" y="17"/>
                      </a:cubicBezTo>
                      <a:cubicBezTo>
                        <a:pt x="36" y="18"/>
                        <a:pt x="36" y="18"/>
                        <a:pt x="35" y="18"/>
                      </a:cubicBezTo>
                      <a:close/>
                      <a:moveTo>
                        <a:pt x="35" y="19"/>
                      </a:move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lose/>
                      <a:moveTo>
                        <a:pt x="34" y="29"/>
                      </a:moveTo>
                      <a:cubicBezTo>
                        <a:pt x="34" y="29"/>
                        <a:pt x="34" y="29"/>
                        <a:pt x="34" y="28"/>
                      </a:cubicBezTo>
                      <a:cubicBezTo>
                        <a:pt x="35" y="28"/>
                        <a:pt x="36" y="28"/>
                        <a:pt x="35" y="29"/>
                      </a:cubicBezTo>
                      <a:cubicBezTo>
                        <a:pt x="35" y="29"/>
                        <a:pt x="35" y="29"/>
                        <a:pt x="34" y="29"/>
                      </a:cubicBezTo>
                      <a:close/>
                      <a:moveTo>
                        <a:pt x="33" y="35"/>
                      </a:moveTo>
                      <a:cubicBezTo>
                        <a:pt x="33" y="34"/>
                        <a:pt x="34" y="33"/>
                        <a:pt x="34" y="33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35" y="32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5"/>
                        <a:pt x="34" y="34"/>
                        <a:pt x="34" y="35"/>
                      </a:cubicBezTo>
                      <a:cubicBezTo>
                        <a:pt x="34" y="35"/>
                        <a:pt x="34" y="36"/>
                        <a:pt x="33" y="3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36"/>
                      </a:moveTo>
                      <a:cubicBezTo>
                        <a:pt x="31" y="36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4"/>
                      </a:cubicBezTo>
                      <a:cubicBezTo>
                        <a:pt x="32" y="34"/>
                        <a:pt x="31" y="34"/>
                        <a:pt x="31" y="34"/>
                      </a:cubicBezTo>
                      <a:cubicBezTo>
                        <a:pt x="31" y="33"/>
                        <a:pt x="32" y="33"/>
                        <a:pt x="32" y="33"/>
                      </a:cubicBezTo>
                      <a:cubicBezTo>
                        <a:pt x="32" y="32"/>
                        <a:pt x="32" y="33"/>
                        <a:pt x="32" y="34"/>
                      </a:cubicBezTo>
                      <a:cubicBezTo>
                        <a:pt x="32" y="34"/>
                        <a:pt x="32" y="33"/>
                        <a:pt x="33" y="33"/>
                      </a:cubicBezTo>
                      <a:cubicBezTo>
                        <a:pt x="33" y="34"/>
                        <a:pt x="32" y="35"/>
                        <a:pt x="32" y="36"/>
                      </a:cubicBezTo>
                      <a:cubicBezTo>
                        <a:pt x="32" y="37"/>
                        <a:pt x="31" y="36"/>
                        <a:pt x="31" y="3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2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2" y="17"/>
                        <a:pt x="32" y="16"/>
                        <a:pt x="32" y="16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2" y="15"/>
                        <a:pt x="31" y="15"/>
                        <a:pt x="31" y="14"/>
                      </a:cubicBezTo>
                      <a:cubicBezTo>
                        <a:pt x="31" y="15"/>
                        <a:pt x="32" y="16"/>
                        <a:pt x="33" y="15"/>
                      </a:cubicBezTo>
                      <a:cubicBezTo>
                        <a:pt x="33" y="16"/>
                        <a:pt x="32" y="17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5"/>
                        <a:pt x="31" y="5"/>
                      </a:cubicBezTo>
                      <a:cubicBezTo>
                        <a:pt x="31" y="6"/>
                        <a:pt x="31" y="6"/>
                        <a:pt x="31" y="6"/>
                      </a:cubicBezTo>
                      <a:close/>
                      <a:moveTo>
                        <a:pt x="30" y="35"/>
                      </a:moveTo>
                      <a:cubicBezTo>
                        <a:pt x="30" y="35"/>
                        <a:pt x="29" y="36"/>
                        <a:pt x="29" y="36"/>
                      </a:cubicBezTo>
                      <a:cubicBezTo>
                        <a:pt x="29" y="36"/>
                        <a:pt x="29" y="35"/>
                        <a:pt x="29" y="36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9" y="35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3"/>
                        <a:pt x="29" y="33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0" y="34"/>
                        <a:pt x="30" y="34"/>
                        <a:pt x="31" y="34"/>
                      </a:cubicBezTo>
                      <a:cubicBezTo>
                        <a:pt x="31" y="34"/>
                        <a:pt x="30" y="35"/>
                        <a:pt x="30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lose/>
                      <a:moveTo>
                        <a:pt x="28" y="37"/>
                      </a:moveTo>
                      <a:cubicBezTo>
                        <a:pt x="28" y="36"/>
                        <a:pt x="29" y="37"/>
                        <a:pt x="29" y="37"/>
                      </a:cubicBezTo>
                      <a:cubicBezTo>
                        <a:pt x="30" y="36"/>
                        <a:pt x="30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8" y="38"/>
                        <a:pt x="28" y="38"/>
                      </a:cubicBezTo>
                      <a:cubicBezTo>
                        <a:pt x="28" y="38"/>
                        <a:pt x="28" y="37"/>
                        <a:pt x="28" y="37"/>
                      </a:cubicBezTo>
                      <a:close/>
                      <a:moveTo>
                        <a:pt x="28" y="35"/>
                      </a:moveTo>
                      <a:cubicBezTo>
                        <a:pt x="28" y="35"/>
                        <a:pt x="27" y="36"/>
                        <a:pt x="27" y="36"/>
                      </a:cubicBezTo>
                      <a:cubicBezTo>
                        <a:pt x="27" y="35"/>
                        <a:pt x="27" y="35"/>
                        <a:pt x="28" y="35"/>
                      </a:cubicBezTo>
                      <a:close/>
                      <a:moveTo>
                        <a:pt x="26" y="41"/>
                      </a:moveTo>
                      <a:cubicBezTo>
                        <a:pt x="27" y="40"/>
                        <a:pt x="27" y="40"/>
                        <a:pt x="28" y="40"/>
                      </a:cubicBezTo>
                      <a:cubicBezTo>
                        <a:pt x="27" y="40"/>
                        <a:pt x="27" y="40"/>
                        <a:pt x="26" y="41"/>
                      </a:cubicBezTo>
                      <a:close/>
                      <a:moveTo>
                        <a:pt x="26" y="37"/>
                      </a:moveTo>
                      <a:cubicBezTo>
                        <a:pt x="26" y="37"/>
                        <a:pt x="25" y="37"/>
                        <a:pt x="26" y="36"/>
                      </a:cubicBezTo>
                      <a:cubicBezTo>
                        <a:pt x="26" y="36"/>
                        <a:pt x="26" y="36"/>
                        <a:pt x="27" y="36"/>
                      </a:cubicBezTo>
                      <a:cubicBezTo>
                        <a:pt x="27" y="36"/>
                        <a:pt x="27" y="37"/>
                        <a:pt x="26" y="37"/>
                      </a:cubicBezTo>
                      <a:close/>
                      <a:moveTo>
                        <a:pt x="25" y="41"/>
                      </a:moveTo>
                      <a:cubicBezTo>
                        <a:pt x="25" y="40"/>
                        <a:pt x="26" y="40"/>
                        <a:pt x="26" y="41"/>
                      </a:cubicBezTo>
                      <a:cubicBezTo>
                        <a:pt x="26" y="41"/>
                        <a:pt x="25" y="41"/>
                        <a:pt x="25" y="41"/>
                      </a:cubicBezTo>
                      <a:close/>
                      <a:moveTo>
                        <a:pt x="25" y="35"/>
                      </a:moveTo>
                      <a:cubicBezTo>
                        <a:pt x="25" y="34"/>
                        <a:pt x="26" y="34"/>
                        <a:pt x="26" y="34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9"/>
                      </a:cubicBezTo>
                      <a:cubicBezTo>
                        <a:pt x="25" y="39"/>
                        <a:pt x="25" y="38"/>
                        <a:pt x="25" y="38"/>
                      </a:cubicBezTo>
                      <a:close/>
                      <a:moveTo>
                        <a:pt x="25" y="37"/>
                      </a:moveTo>
                      <a:cubicBezTo>
                        <a:pt x="25" y="36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lose/>
                      <a:moveTo>
                        <a:pt x="23" y="42"/>
                      </a:moveTo>
                      <a:cubicBezTo>
                        <a:pt x="24" y="41"/>
                        <a:pt x="24" y="41"/>
                        <a:pt x="24" y="42"/>
                      </a:cubicBezTo>
                      <a:cubicBezTo>
                        <a:pt x="24" y="42"/>
                        <a:pt x="23" y="42"/>
                        <a:pt x="23" y="42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lose/>
                      <a:moveTo>
                        <a:pt x="18" y="43"/>
                      </a:moveTo>
                      <a:cubicBezTo>
                        <a:pt x="18" y="43"/>
                        <a:pt x="18" y="42"/>
                        <a:pt x="18" y="4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8" y="42"/>
                        <a:pt x="18" y="43"/>
                        <a:pt x="18" y="43"/>
                      </a:cubicBezTo>
                      <a:close/>
                      <a:moveTo>
                        <a:pt x="16" y="25"/>
                      </a:move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5"/>
                      </a:cubicBezTo>
                      <a:close/>
                      <a:moveTo>
                        <a:pt x="16" y="42"/>
                      </a:move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lose/>
                      <a:moveTo>
                        <a:pt x="16" y="39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9"/>
                      </a:cubicBezTo>
                      <a:close/>
                      <a:moveTo>
                        <a:pt x="15" y="44"/>
                      </a:moveTo>
                      <a:cubicBezTo>
                        <a:pt x="16" y="44"/>
                        <a:pt x="16" y="43"/>
                        <a:pt x="16" y="43"/>
                      </a:cubicBezTo>
                      <a:cubicBezTo>
                        <a:pt x="16" y="44"/>
                        <a:pt x="15" y="44"/>
                        <a:pt x="15" y="44"/>
                      </a:cubicBezTo>
                      <a:close/>
                      <a:moveTo>
                        <a:pt x="15" y="45"/>
                      </a:moveTo>
                      <a:cubicBezTo>
                        <a:pt x="15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5" y="45"/>
                      </a:cubicBezTo>
                      <a:close/>
                      <a:moveTo>
                        <a:pt x="15" y="39"/>
                      </a:move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lose/>
                      <a:moveTo>
                        <a:pt x="12" y="36"/>
                      </a:moveTo>
                      <a:cubicBezTo>
                        <a:pt x="13" y="35"/>
                        <a:pt x="14" y="35"/>
                        <a:pt x="13" y="36"/>
                      </a:cubicBezTo>
                      <a:cubicBezTo>
                        <a:pt x="13" y="36"/>
                        <a:pt x="13" y="37"/>
                        <a:pt x="12" y="3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3" y="35"/>
                      </a:moveTo>
                      <a:cubicBezTo>
                        <a:pt x="13" y="35"/>
                        <a:pt x="13" y="35"/>
                        <a:pt x="12" y="36"/>
                      </a:cubicBezTo>
                      <a:cubicBezTo>
                        <a:pt x="13" y="35"/>
                        <a:pt x="12" y="35"/>
                        <a:pt x="12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lose/>
                      <a:moveTo>
                        <a:pt x="12" y="38"/>
                      </a:moveTo>
                      <a:cubicBezTo>
                        <a:pt x="12" y="38"/>
                        <a:pt x="12" y="38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lose/>
                      <a:moveTo>
                        <a:pt x="10" y="26"/>
                      </a:moveTo>
                      <a:cubicBezTo>
                        <a:pt x="11" y="25"/>
                        <a:pt x="10" y="26"/>
                        <a:pt x="10" y="25"/>
                      </a:cubicBezTo>
                      <a:cubicBezTo>
                        <a:pt x="10" y="24"/>
                        <a:pt x="11" y="25"/>
                        <a:pt x="11" y="25"/>
                      </a:cubicBezTo>
                      <a:cubicBezTo>
                        <a:pt x="11" y="23"/>
                        <a:pt x="13" y="23"/>
                        <a:pt x="13" y="21"/>
                      </a:cubicBezTo>
                      <a:cubicBezTo>
                        <a:pt x="13" y="21"/>
                        <a:pt x="13" y="22"/>
                        <a:pt x="14" y="21"/>
                      </a:cubicBezTo>
                      <a:cubicBezTo>
                        <a:pt x="15" y="20"/>
                        <a:pt x="17" y="19"/>
                        <a:pt x="18" y="18"/>
                      </a:cubicBezTo>
                      <a:cubicBezTo>
                        <a:pt x="18" y="17"/>
                        <a:pt x="18" y="18"/>
                        <a:pt x="18" y="17"/>
                      </a:cubicBezTo>
                      <a:cubicBezTo>
                        <a:pt x="18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8"/>
                      </a:cubicBezTo>
                      <a:cubicBezTo>
                        <a:pt x="20" y="18"/>
                        <a:pt x="21" y="17"/>
                        <a:pt x="21" y="17"/>
                      </a:cubicBezTo>
                      <a:cubicBezTo>
                        <a:pt x="23" y="18"/>
                        <a:pt x="26" y="17"/>
                        <a:pt x="27" y="19"/>
                      </a:cubicBezTo>
                      <a:cubicBezTo>
                        <a:pt x="26" y="19"/>
                        <a:pt x="24" y="20"/>
                        <a:pt x="24" y="21"/>
                      </a:cubicBezTo>
                      <a:cubicBezTo>
                        <a:pt x="23" y="20"/>
                        <a:pt x="21" y="21"/>
                        <a:pt x="20" y="23"/>
                      </a:cubicBezTo>
                      <a:cubicBezTo>
                        <a:pt x="20" y="22"/>
                        <a:pt x="20" y="22"/>
                        <a:pt x="19" y="22"/>
                      </a:cubicBezTo>
                      <a:cubicBezTo>
                        <a:pt x="19" y="25"/>
                        <a:pt x="19" y="27"/>
                        <a:pt x="19" y="30"/>
                      </a:cubicBezTo>
                      <a:cubicBezTo>
                        <a:pt x="19" y="32"/>
                        <a:pt x="19" y="35"/>
                        <a:pt x="19" y="38"/>
                      </a:cubicBezTo>
                      <a:cubicBezTo>
                        <a:pt x="19" y="38"/>
                        <a:pt x="20" y="38"/>
                        <a:pt x="20" y="38"/>
                      </a:cubicBezTo>
                      <a:cubicBezTo>
                        <a:pt x="18" y="40"/>
                        <a:pt x="21" y="41"/>
                        <a:pt x="22" y="39"/>
                      </a:cubicBezTo>
                      <a:cubicBezTo>
                        <a:pt x="23" y="38"/>
                        <a:pt x="23" y="37"/>
                        <a:pt x="24" y="37"/>
                      </a:cubicBezTo>
                      <a:cubicBezTo>
                        <a:pt x="24" y="39"/>
                        <a:pt x="22" y="41"/>
                        <a:pt x="20" y="42"/>
                      </a:cubicBezTo>
                      <a:cubicBezTo>
                        <a:pt x="20" y="42"/>
                        <a:pt x="18" y="42"/>
                        <a:pt x="18" y="41"/>
                      </a:cubicBezTo>
                      <a:cubicBezTo>
                        <a:pt x="17" y="39"/>
                        <a:pt x="18" y="36"/>
                        <a:pt x="18" y="34"/>
                      </a:cubicBezTo>
                      <a:cubicBezTo>
                        <a:pt x="18" y="33"/>
                        <a:pt x="18" y="33"/>
                        <a:pt x="18" y="32"/>
                      </a:cubicBezTo>
                      <a:cubicBezTo>
                        <a:pt x="18" y="32"/>
                        <a:pt x="18" y="31"/>
                        <a:pt x="18" y="30"/>
                      </a:cubicBezTo>
                      <a:cubicBezTo>
                        <a:pt x="18" y="28"/>
                        <a:pt x="18" y="26"/>
                        <a:pt x="18" y="24"/>
                      </a:cubicBezTo>
                      <a:cubicBezTo>
                        <a:pt x="18" y="24"/>
                        <a:pt x="18" y="23"/>
                        <a:pt x="18" y="23"/>
                      </a:cubicBezTo>
                      <a:cubicBezTo>
                        <a:pt x="17" y="23"/>
                        <a:pt x="17" y="24"/>
                        <a:pt x="17" y="24"/>
                      </a:cubicBezTo>
                      <a:cubicBezTo>
                        <a:pt x="16" y="24"/>
                        <a:pt x="15" y="23"/>
                        <a:pt x="14" y="24"/>
                      </a:cubicBezTo>
                      <a:cubicBezTo>
                        <a:pt x="14" y="25"/>
                        <a:pt x="14" y="25"/>
                        <a:pt x="13" y="26"/>
                      </a:cubicBezTo>
                      <a:cubicBezTo>
                        <a:pt x="13" y="25"/>
                        <a:pt x="11" y="25"/>
                        <a:pt x="10" y="26"/>
                      </a:cubicBezTo>
                      <a:close/>
                      <a:moveTo>
                        <a:pt x="23" y="34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lose/>
                      <a:moveTo>
                        <a:pt x="20" y="35"/>
                      </a:move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lose/>
                      <a:moveTo>
                        <a:pt x="10" y="42"/>
                      </a:move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3"/>
                        <a:pt x="10" y="42"/>
                        <a:pt x="10" y="42"/>
                      </a:cubicBezTo>
                      <a:close/>
                      <a:moveTo>
                        <a:pt x="9" y="47"/>
                      </a:move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lose/>
                      <a:moveTo>
                        <a:pt x="8" y="46"/>
                      </a:moveTo>
                      <a:cubicBezTo>
                        <a:pt x="8" y="46"/>
                        <a:pt x="8" y="45"/>
                        <a:pt x="8" y="45"/>
                      </a:cubicBezTo>
                      <a:cubicBezTo>
                        <a:pt x="8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8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10" y="44"/>
                        <a:pt x="10" y="43"/>
                      </a:cubicBezTo>
                      <a:cubicBezTo>
                        <a:pt x="10" y="43"/>
                        <a:pt x="10" y="43"/>
                        <a:pt x="11" y="44"/>
                      </a:cubicBez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6"/>
                        <a:pt x="10" y="45"/>
                        <a:pt x="10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7" y="45"/>
                      </a:moveTo>
                      <a:cubicBezTo>
                        <a:pt x="7" y="44"/>
                        <a:pt x="7" y="44"/>
                        <a:pt x="8" y="43"/>
                      </a:cubicBezTo>
                      <a:cubicBezTo>
                        <a:pt x="7" y="44"/>
                        <a:pt x="7" y="44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lose/>
                      <a:moveTo>
                        <a:pt x="6" y="48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7" y="45"/>
                        <a:pt x="6" y="47"/>
                        <a:pt x="6" y="48"/>
                      </a:cubicBezTo>
                      <a:close/>
                      <a:moveTo>
                        <a:pt x="5" y="38"/>
                      </a:move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lose/>
                      <a:moveTo>
                        <a:pt x="2" y="49"/>
                      </a:move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3" y="48"/>
                        <a:pt x="3" y="49"/>
                        <a:pt x="2" y="49"/>
                      </a:cubicBezTo>
                      <a:close/>
                      <a:moveTo>
                        <a:pt x="2" y="49"/>
                      </a:moveTo>
                      <a:cubicBezTo>
                        <a:pt x="2" y="49"/>
                        <a:pt x="2" y="50"/>
                        <a:pt x="2" y="50"/>
                      </a:cubicBezTo>
                      <a:cubicBezTo>
                        <a:pt x="2" y="50"/>
                        <a:pt x="2" y="49"/>
                        <a:pt x="2" y="49"/>
                      </a:cubicBezTo>
                      <a:close/>
                      <a:moveTo>
                        <a:pt x="2" y="45"/>
                      </a:moveTo>
                      <a:cubicBezTo>
                        <a:pt x="2" y="45"/>
                        <a:pt x="1" y="45"/>
                        <a:pt x="1" y="45"/>
                      </a:cubicBezTo>
                      <a:cubicBezTo>
                        <a:pt x="2" y="44"/>
                        <a:pt x="2" y="44"/>
                        <a:pt x="2" y="43"/>
                      </a:cubicBezTo>
                      <a:cubicBezTo>
                        <a:pt x="2" y="44"/>
                        <a:pt x="2" y="44"/>
                        <a:pt x="3" y="44"/>
                      </a:cubicBezTo>
                      <a:cubicBezTo>
                        <a:pt x="3" y="44"/>
                        <a:pt x="3" y="44"/>
                        <a:pt x="3" y="43"/>
                      </a:cubicBezTo>
                      <a:cubicBezTo>
                        <a:pt x="3" y="43"/>
                        <a:pt x="2" y="43"/>
                        <a:pt x="3" y="43"/>
                      </a:cubicBezTo>
                      <a:cubicBezTo>
                        <a:pt x="3" y="42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4" y="43"/>
                      </a:cubicBezTo>
                      <a:cubicBezTo>
                        <a:pt x="3" y="43"/>
                        <a:pt x="3" y="43"/>
                        <a:pt x="3" y="42"/>
                      </a:cubicBezTo>
                      <a:cubicBezTo>
                        <a:pt x="3" y="42"/>
                        <a:pt x="4" y="42"/>
                        <a:pt x="4" y="42"/>
                      </a:cubicBezTo>
                      <a:cubicBezTo>
                        <a:pt x="4" y="43"/>
                        <a:pt x="4" y="42"/>
                        <a:pt x="4" y="43"/>
                      </a:cubicBezTo>
                      <a:cubicBezTo>
                        <a:pt x="4" y="43"/>
                        <a:pt x="4" y="44"/>
                        <a:pt x="4" y="44"/>
                      </a:cubicBezTo>
                      <a:cubicBezTo>
                        <a:pt x="4" y="44"/>
                        <a:pt x="4" y="43"/>
                        <a:pt x="5" y="43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4"/>
                      </a:cubicBezTo>
                      <a:cubicBezTo>
                        <a:pt x="5" y="45"/>
                        <a:pt x="5" y="46"/>
                        <a:pt x="5" y="46"/>
                      </a:cubicBezTo>
                      <a:cubicBezTo>
                        <a:pt x="5" y="46"/>
                        <a:pt x="5" y="46"/>
                        <a:pt x="5" y="46"/>
                      </a:cubicBezTo>
                      <a:cubicBezTo>
                        <a:pt x="5" y="46"/>
                        <a:pt x="4" y="47"/>
                        <a:pt x="4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4" y="48"/>
                      </a:cubicBezTo>
                      <a:cubicBezTo>
                        <a:pt x="5" y="48"/>
                        <a:pt x="5" y="47"/>
                        <a:pt x="5" y="47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48"/>
                        <a:pt x="4" y="49"/>
                        <a:pt x="4" y="49"/>
                      </a:cubicBezTo>
                      <a:cubicBezTo>
                        <a:pt x="4" y="49"/>
                        <a:pt x="4" y="48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4" y="48"/>
                        <a:pt x="3" y="48"/>
                        <a:pt x="3" y="48"/>
                      </a:cubicBezTo>
                      <a:cubicBezTo>
                        <a:pt x="3" y="48"/>
                        <a:pt x="4" y="48"/>
                        <a:pt x="4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4" y="47"/>
                        <a:pt x="3" y="47"/>
                      </a:cubicBezTo>
                      <a:cubicBezTo>
                        <a:pt x="3" y="47"/>
                        <a:pt x="3" y="47"/>
                        <a:pt x="2" y="47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7"/>
                        <a:pt x="1" y="46"/>
                        <a:pt x="2" y="45"/>
                      </a:cubicBezTo>
                      <a:close/>
                      <a:moveTo>
                        <a:pt x="1" y="22"/>
                      </a:moveTo>
                      <a:cubicBezTo>
                        <a:pt x="1" y="21"/>
                        <a:pt x="2" y="20"/>
                        <a:pt x="3" y="20"/>
                      </a:cubicBezTo>
                      <a:cubicBezTo>
                        <a:pt x="3" y="21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1" name="Freeform 27"/>
                <p:cNvSpPr>
                  <a:spLocks noEditPoints="1"/>
                </p:cNvSpPr>
                <p:nvPr/>
              </p:nvSpPr>
              <p:spPr bwMode="auto">
                <a:xfrm>
                  <a:off x="5355" y="3686"/>
                  <a:ext cx="77" cy="113"/>
                </a:xfrm>
                <a:custGeom>
                  <a:avLst/>
                  <a:gdLst>
                    <a:gd name="T0" fmla="*/ 11 w 37"/>
                    <a:gd name="T1" fmla="*/ 50 h 54"/>
                    <a:gd name="T2" fmla="*/ 13 w 37"/>
                    <a:gd name="T3" fmla="*/ 42 h 54"/>
                    <a:gd name="T4" fmla="*/ 18 w 37"/>
                    <a:gd name="T5" fmla="*/ 10 h 54"/>
                    <a:gd name="T6" fmla="*/ 22 w 37"/>
                    <a:gd name="T7" fmla="*/ 42 h 54"/>
                    <a:gd name="T8" fmla="*/ 23 w 37"/>
                    <a:gd name="T9" fmla="*/ 43 h 54"/>
                    <a:gd name="T10" fmla="*/ 28 w 37"/>
                    <a:gd name="T11" fmla="*/ 38 h 54"/>
                    <a:gd name="T12" fmla="*/ 30 w 37"/>
                    <a:gd name="T13" fmla="*/ 32 h 54"/>
                    <a:gd name="T14" fmla="*/ 33 w 37"/>
                    <a:gd name="T15" fmla="*/ 38 h 54"/>
                    <a:gd name="T16" fmla="*/ 33 w 37"/>
                    <a:gd name="T17" fmla="*/ 40 h 54"/>
                    <a:gd name="T18" fmla="*/ 33 w 37"/>
                    <a:gd name="T19" fmla="*/ 10 h 54"/>
                    <a:gd name="T20" fmla="*/ 28 w 37"/>
                    <a:gd name="T21" fmla="*/ 2 h 54"/>
                    <a:gd name="T22" fmla="*/ 7 w 37"/>
                    <a:gd name="T23" fmla="*/ 11 h 54"/>
                    <a:gd name="T24" fmla="*/ 30 w 37"/>
                    <a:gd name="T25" fmla="*/ 24 h 54"/>
                    <a:gd name="T26" fmla="*/ 30 w 37"/>
                    <a:gd name="T27" fmla="*/ 10 h 54"/>
                    <a:gd name="T28" fmla="*/ 34 w 37"/>
                    <a:gd name="T29" fmla="*/ 3 h 54"/>
                    <a:gd name="T30" fmla="*/ 33 w 37"/>
                    <a:gd name="T31" fmla="*/ 6 h 54"/>
                    <a:gd name="T32" fmla="*/ 32 w 37"/>
                    <a:gd name="T33" fmla="*/ 17 h 54"/>
                    <a:gd name="T34" fmla="*/ 34 w 37"/>
                    <a:gd name="T35" fmla="*/ 11 h 54"/>
                    <a:gd name="T36" fmla="*/ 35 w 37"/>
                    <a:gd name="T37" fmla="*/ 13 h 54"/>
                    <a:gd name="T38" fmla="*/ 35 w 37"/>
                    <a:gd name="T39" fmla="*/ 24 h 54"/>
                    <a:gd name="T40" fmla="*/ 34 w 37"/>
                    <a:gd name="T41" fmla="*/ 31 h 54"/>
                    <a:gd name="T42" fmla="*/ 32 w 37"/>
                    <a:gd name="T43" fmla="*/ 24 h 54"/>
                    <a:gd name="T44" fmla="*/ 33 w 37"/>
                    <a:gd name="T45" fmla="*/ 19 h 54"/>
                    <a:gd name="T46" fmla="*/ 32 w 37"/>
                    <a:gd name="T47" fmla="*/ 24 h 54"/>
                    <a:gd name="T48" fmla="*/ 31 w 37"/>
                    <a:gd name="T49" fmla="*/ 22 h 54"/>
                    <a:gd name="T50" fmla="*/ 29 w 37"/>
                    <a:gd name="T51" fmla="*/ 30 h 54"/>
                    <a:gd name="T52" fmla="*/ 18 w 37"/>
                    <a:gd name="T53" fmla="*/ 45 h 54"/>
                    <a:gd name="T54" fmla="*/ 21 w 37"/>
                    <a:gd name="T55" fmla="*/ 36 h 54"/>
                    <a:gd name="T56" fmla="*/ 23 w 37"/>
                    <a:gd name="T57" fmla="*/ 30 h 54"/>
                    <a:gd name="T58" fmla="*/ 23 w 37"/>
                    <a:gd name="T59" fmla="*/ 37 h 54"/>
                    <a:gd name="T60" fmla="*/ 26 w 37"/>
                    <a:gd name="T61" fmla="*/ 12 h 54"/>
                    <a:gd name="T62" fmla="*/ 26 w 37"/>
                    <a:gd name="T63" fmla="*/ 32 h 54"/>
                    <a:gd name="T64" fmla="*/ 26 w 37"/>
                    <a:gd name="T65" fmla="*/ 9 h 54"/>
                    <a:gd name="T66" fmla="*/ 27 w 37"/>
                    <a:gd name="T67" fmla="*/ 7 h 54"/>
                    <a:gd name="T68" fmla="*/ 28 w 37"/>
                    <a:gd name="T69" fmla="*/ 5 h 54"/>
                    <a:gd name="T70" fmla="*/ 25 w 37"/>
                    <a:gd name="T71" fmla="*/ 37 h 54"/>
                    <a:gd name="T72" fmla="*/ 24 w 37"/>
                    <a:gd name="T73" fmla="*/ 7 h 54"/>
                    <a:gd name="T74" fmla="*/ 2 w 37"/>
                    <a:gd name="T75" fmla="*/ 15 h 54"/>
                    <a:gd name="T76" fmla="*/ 4 w 37"/>
                    <a:gd name="T77" fmla="*/ 36 h 54"/>
                    <a:gd name="T78" fmla="*/ 6 w 37"/>
                    <a:gd name="T79" fmla="*/ 19 h 54"/>
                    <a:gd name="T80" fmla="*/ 7 w 37"/>
                    <a:gd name="T81" fmla="*/ 33 h 54"/>
                    <a:gd name="T82" fmla="*/ 8 w 37"/>
                    <a:gd name="T83" fmla="*/ 21 h 54"/>
                    <a:gd name="T84" fmla="*/ 5 w 37"/>
                    <a:gd name="T85" fmla="*/ 30 h 54"/>
                    <a:gd name="T86" fmla="*/ 6 w 37"/>
                    <a:gd name="T87" fmla="*/ 25 h 54"/>
                    <a:gd name="T88" fmla="*/ 4 w 37"/>
                    <a:gd name="T89" fmla="*/ 31 h 54"/>
                    <a:gd name="T90" fmla="*/ 2 w 37"/>
                    <a:gd name="T91" fmla="*/ 16 h 54"/>
                    <a:gd name="T92" fmla="*/ 5 w 37"/>
                    <a:gd name="T93" fmla="*/ 17 h 54"/>
                    <a:gd name="T94" fmla="*/ 7 w 37"/>
                    <a:gd name="T95" fmla="*/ 16 h 54"/>
                    <a:gd name="T96" fmla="*/ 7 w 37"/>
                    <a:gd name="T97" fmla="*/ 21 h 54"/>
                    <a:gd name="T98" fmla="*/ 10 w 37"/>
                    <a:gd name="T99" fmla="*/ 18 h 54"/>
                    <a:gd name="T100" fmla="*/ 12 w 37"/>
                    <a:gd name="T101" fmla="*/ 34 h 54"/>
                    <a:gd name="T102" fmla="*/ 10 w 37"/>
                    <a:gd name="T103" fmla="*/ 17 h 54"/>
                    <a:gd name="T104" fmla="*/ 12 w 37"/>
                    <a:gd name="T105" fmla="*/ 30 h 54"/>
                    <a:gd name="T106" fmla="*/ 14 w 37"/>
                    <a:gd name="T107" fmla="*/ 31 h 54"/>
                    <a:gd name="T108" fmla="*/ 13 w 37"/>
                    <a:gd name="T109" fmla="*/ 47 h 54"/>
                    <a:gd name="T110" fmla="*/ 11 w 37"/>
                    <a:gd name="T111" fmla="*/ 46 h 54"/>
                    <a:gd name="T112" fmla="*/ 8 w 37"/>
                    <a:gd name="T113" fmla="*/ 45 h 54"/>
                    <a:gd name="T114" fmla="*/ 6 w 37"/>
                    <a:gd name="T115" fmla="*/ 49 h 54"/>
                    <a:gd name="T116" fmla="*/ 4 w 37"/>
                    <a:gd name="T117" fmla="*/ 43 h 54"/>
                    <a:gd name="T118" fmla="*/ 3 w 37"/>
                    <a:gd name="T119" fmla="*/ 47 h 54"/>
                    <a:gd name="T120" fmla="*/ 2 w 37"/>
                    <a:gd name="T121" fmla="*/ 4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4">
                      <a:moveTo>
                        <a:pt x="0" y="15"/>
                      </a:moveTo>
                      <a:cubicBezTo>
                        <a:pt x="1" y="16"/>
                        <a:pt x="0" y="19"/>
                        <a:pt x="0" y="21"/>
                      </a:cubicBezTo>
                      <a:cubicBezTo>
                        <a:pt x="0" y="21"/>
                        <a:pt x="0" y="22"/>
                        <a:pt x="1" y="22"/>
                      </a:cubicBezTo>
                      <a:cubicBezTo>
                        <a:pt x="1" y="23"/>
                        <a:pt x="0" y="24"/>
                        <a:pt x="1" y="25"/>
                      </a:cubicBezTo>
                      <a:cubicBezTo>
                        <a:pt x="1" y="27"/>
                        <a:pt x="0" y="30"/>
                        <a:pt x="1" y="32"/>
                      </a:cubicBezTo>
                      <a:cubicBezTo>
                        <a:pt x="1" y="33"/>
                        <a:pt x="1" y="33"/>
                        <a:pt x="1" y="34"/>
                      </a:cubicBezTo>
                      <a:cubicBezTo>
                        <a:pt x="1" y="35"/>
                        <a:pt x="1" y="37"/>
                        <a:pt x="1" y="39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6"/>
                        <a:pt x="1" y="48"/>
                        <a:pt x="1" y="50"/>
                      </a:cubicBezTo>
                      <a:cubicBezTo>
                        <a:pt x="1" y="51"/>
                        <a:pt x="2" y="52"/>
                        <a:pt x="1" y="53"/>
                      </a:cubicBezTo>
                      <a:cubicBezTo>
                        <a:pt x="2" y="54"/>
                        <a:pt x="4" y="52"/>
                        <a:pt x="5" y="52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7" y="51"/>
                        <a:pt x="9" y="50"/>
                        <a:pt x="11" y="50"/>
                      </a:cubicBezTo>
                      <a:cubicBezTo>
                        <a:pt x="11" y="49"/>
                        <a:pt x="10" y="49"/>
                        <a:pt x="10" y="49"/>
                      </a:cubicBezTo>
                      <a:cubicBezTo>
                        <a:pt x="10" y="49"/>
                        <a:pt x="11" y="49"/>
                        <a:pt x="11" y="49"/>
                      </a:cubicBezTo>
                      <a:cubicBezTo>
                        <a:pt x="12" y="49"/>
                        <a:pt x="11" y="49"/>
                        <a:pt x="11" y="49"/>
                      </a:cubicBezTo>
                      <a:cubicBezTo>
                        <a:pt x="12" y="50"/>
                        <a:pt x="13" y="49"/>
                        <a:pt x="13" y="49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4" y="48"/>
                        <a:pt x="14" y="48"/>
                      </a:cubicBezTo>
                      <a:cubicBezTo>
                        <a:pt x="14" y="48"/>
                        <a:pt x="14" y="47"/>
                        <a:pt x="15" y="47"/>
                      </a:cubicBezTo>
                      <a:cubicBezTo>
                        <a:pt x="14" y="46"/>
                        <a:pt x="13" y="46"/>
                        <a:pt x="13" y="45"/>
                      </a:cubicBezTo>
                      <a:cubicBezTo>
                        <a:pt x="13" y="45"/>
                        <a:pt x="14" y="44"/>
                        <a:pt x="14" y="44"/>
                      </a:cubicBezTo>
                      <a:cubicBezTo>
                        <a:pt x="14" y="44"/>
                        <a:pt x="14" y="43"/>
                        <a:pt x="14" y="43"/>
                      </a:cubicBezTo>
                      <a:cubicBezTo>
                        <a:pt x="14" y="43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3"/>
                        <a:pt x="13" y="42"/>
                      </a:cubicBezTo>
                      <a:cubicBezTo>
                        <a:pt x="13" y="42"/>
                        <a:pt x="14" y="42"/>
                        <a:pt x="14" y="41"/>
                      </a:cubicBezTo>
                      <a:cubicBezTo>
                        <a:pt x="15" y="42"/>
                        <a:pt x="15" y="42"/>
                        <a:pt x="16" y="42"/>
                      </a:cubicBezTo>
                      <a:cubicBezTo>
                        <a:pt x="16" y="42"/>
                        <a:pt x="15" y="43"/>
                        <a:pt x="15" y="44"/>
                      </a:cubicBezTo>
                      <a:cubicBezTo>
                        <a:pt x="16" y="43"/>
                        <a:pt x="17" y="42"/>
                        <a:pt x="18" y="42"/>
                      </a:cubicBezTo>
                      <a:cubicBezTo>
                        <a:pt x="18" y="38"/>
                        <a:pt x="18" y="33"/>
                        <a:pt x="18" y="28"/>
                      </a:cubicBezTo>
                      <a:cubicBezTo>
                        <a:pt x="15" y="29"/>
                        <a:pt x="14" y="28"/>
                        <a:pt x="13" y="26"/>
                      </a:cubicBezTo>
                      <a:cubicBezTo>
                        <a:pt x="13" y="22"/>
                        <a:pt x="13" y="19"/>
                        <a:pt x="13" y="16"/>
                      </a:cubicBezTo>
                      <a:cubicBezTo>
                        <a:pt x="13" y="16"/>
                        <a:pt x="12" y="16"/>
                        <a:pt x="12" y="16"/>
                      </a:cubicBezTo>
                      <a:cubicBezTo>
                        <a:pt x="13" y="14"/>
                        <a:pt x="13" y="13"/>
                        <a:pt x="12" y="12"/>
                      </a:cubicBezTo>
                      <a:cubicBezTo>
                        <a:pt x="13" y="12"/>
                        <a:pt x="13" y="12"/>
                        <a:pt x="13" y="11"/>
                      </a:cubicBezTo>
                      <a:cubicBezTo>
                        <a:pt x="15" y="11"/>
                        <a:pt x="16" y="10"/>
                        <a:pt x="17" y="10"/>
                      </a:cubicBezTo>
                      <a:cubicBezTo>
                        <a:pt x="17" y="10"/>
                        <a:pt x="17" y="9"/>
                        <a:pt x="18" y="9"/>
                      </a:cubicBezTo>
                      <a:cubicBezTo>
                        <a:pt x="18" y="9"/>
                        <a:pt x="18" y="9"/>
                        <a:pt x="18" y="10"/>
                      </a:cubicBezTo>
                      <a:cubicBezTo>
                        <a:pt x="19" y="9"/>
                        <a:pt x="19" y="8"/>
                        <a:pt x="20" y="9"/>
                      </a:cubicBezTo>
                      <a:cubicBezTo>
                        <a:pt x="21" y="8"/>
                        <a:pt x="22" y="8"/>
                        <a:pt x="23" y="7"/>
                      </a:cubicBezTo>
                      <a:cubicBezTo>
                        <a:pt x="24" y="8"/>
                        <a:pt x="24" y="8"/>
                        <a:pt x="24" y="9"/>
                      </a:cubicBezTo>
                      <a:cubicBezTo>
                        <a:pt x="23" y="12"/>
                        <a:pt x="24" y="14"/>
                        <a:pt x="24" y="17"/>
                      </a:cubicBezTo>
                      <a:cubicBezTo>
                        <a:pt x="24" y="17"/>
                        <a:pt x="24" y="17"/>
                        <a:pt x="24" y="18"/>
                      </a:cubicBezTo>
                      <a:cubicBezTo>
                        <a:pt x="24" y="18"/>
                        <a:pt x="24" y="19"/>
                        <a:pt x="24" y="20"/>
                      </a:cubicBezTo>
                      <a:cubicBezTo>
                        <a:pt x="24" y="21"/>
                        <a:pt x="23" y="23"/>
                        <a:pt x="23" y="24"/>
                      </a:cubicBezTo>
                      <a:cubicBezTo>
                        <a:pt x="21" y="26"/>
                        <a:pt x="21" y="27"/>
                        <a:pt x="19" y="28"/>
                      </a:cubicBezTo>
                      <a:cubicBezTo>
                        <a:pt x="19" y="32"/>
                        <a:pt x="19" y="37"/>
                        <a:pt x="20" y="41"/>
                      </a:cubicBezTo>
                      <a:cubicBezTo>
                        <a:pt x="22" y="40"/>
                        <a:pt x="24" y="40"/>
                        <a:pt x="25" y="41"/>
                      </a:cubicBezTo>
                      <a:cubicBezTo>
                        <a:pt x="25" y="41"/>
                        <a:pt x="24" y="42"/>
                        <a:pt x="24" y="43"/>
                      </a:cubicBezTo>
                      <a:cubicBezTo>
                        <a:pt x="23" y="43"/>
                        <a:pt x="24" y="41"/>
                        <a:pt x="25" y="41"/>
                      </a:cubicBezTo>
                      <a:cubicBezTo>
                        <a:pt x="24" y="41"/>
                        <a:pt x="23" y="42"/>
                        <a:pt x="22" y="42"/>
                      </a:cubicBezTo>
                      <a:cubicBezTo>
                        <a:pt x="21" y="42"/>
                        <a:pt x="20" y="43"/>
                        <a:pt x="19" y="44"/>
                      </a:cubicBezTo>
                      <a:cubicBezTo>
                        <a:pt x="18" y="43"/>
                        <a:pt x="17" y="44"/>
                        <a:pt x="16" y="44"/>
                      </a:cubicBezTo>
                      <a:cubicBezTo>
                        <a:pt x="16" y="45"/>
                        <a:pt x="16" y="45"/>
                        <a:pt x="17" y="45"/>
                      </a:cubicBezTo>
                      <a:cubicBezTo>
                        <a:pt x="17" y="45"/>
                        <a:pt x="16" y="46"/>
                        <a:pt x="16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6"/>
                        <a:pt x="18" y="46"/>
                        <a:pt x="19" y="46"/>
                      </a:cubicBezTo>
                      <a:cubicBezTo>
                        <a:pt x="19" y="45"/>
                        <a:pt x="20" y="45"/>
                        <a:pt x="20" y="45"/>
                      </a:cubicBezTo>
                      <a:cubicBezTo>
                        <a:pt x="20" y="46"/>
                        <a:pt x="19" y="45"/>
                        <a:pt x="19" y="46"/>
                      </a:cubicBezTo>
                      <a:cubicBezTo>
                        <a:pt x="19" y="47"/>
                        <a:pt x="19" y="46"/>
                        <a:pt x="20" y="46"/>
                      </a:cubicBezTo>
                      <a:cubicBezTo>
                        <a:pt x="20" y="46"/>
                        <a:pt x="22" y="45"/>
                        <a:pt x="22" y="44"/>
                      </a:cubicBezTo>
                      <a:cubicBezTo>
                        <a:pt x="21" y="45"/>
                        <a:pt x="21" y="45"/>
                        <a:pt x="20" y="45"/>
                      </a:cubicBezTo>
                      <a:cubicBezTo>
                        <a:pt x="21" y="44"/>
                        <a:pt x="22" y="43"/>
                        <a:pt x="22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3"/>
                        <a:pt x="24" y="43"/>
                        <a:pt x="24" y="43"/>
                      </a:cubicBezTo>
                      <a:cubicBezTo>
                        <a:pt x="23" y="44"/>
                        <a:pt x="23" y="44"/>
                        <a:pt x="22" y="44"/>
                      </a:cubicBezTo>
                      <a:cubicBezTo>
                        <a:pt x="22" y="45"/>
                        <a:pt x="24" y="44"/>
                        <a:pt x="24" y="44"/>
                      </a:cubicBezTo>
                      <a:cubicBezTo>
                        <a:pt x="25" y="44"/>
                        <a:pt x="26" y="43"/>
                        <a:pt x="26" y="43"/>
                      </a:cubicBezTo>
                      <a:cubicBezTo>
                        <a:pt x="26" y="43"/>
                        <a:pt x="25" y="43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1"/>
                        <a:pt x="25" y="41"/>
                        <a:pt x="26" y="40"/>
                      </a:cubicBezTo>
                      <a:cubicBezTo>
                        <a:pt x="26" y="39"/>
                        <a:pt x="25" y="40"/>
                        <a:pt x="25" y="39"/>
                      </a:cubicBezTo>
                      <a:cubicBezTo>
                        <a:pt x="25" y="39"/>
                        <a:pt x="25" y="39"/>
                        <a:pt x="26" y="39"/>
                      </a:cubicBezTo>
                      <a:cubicBezTo>
                        <a:pt x="26" y="39"/>
                        <a:pt x="26" y="38"/>
                        <a:pt x="27" y="38"/>
                      </a:cubicBezTo>
                      <a:cubicBezTo>
                        <a:pt x="27" y="38"/>
                        <a:pt x="27" y="39"/>
                        <a:pt x="27" y="39"/>
                      </a:cubicBezTo>
                      <a:cubicBezTo>
                        <a:pt x="27" y="39"/>
                        <a:pt x="27" y="38"/>
                        <a:pt x="28" y="38"/>
                      </a:cubicBezTo>
                      <a:cubicBezTo>
                        <a:pt x="28" y="39"/>
                        <a:pt x="27" y="40"/>
                        <a:pt x="28" y="41"/>
                      </a:cubicBezTo>
                      <a:cubicBezTo>
                        <a:pt x="28" y="41"/>
                        <a:pt x="29" y="41"/>
                        <a:pt x="29" y="41"/>
                      </a:cubicBezTo>
                      <a:cubicBezTo>
                        <a:pt x="29" y="42"/>
                        <a:pt x="28" y="41"/>
                        <a:pt x="28" y="42"/>
                      </a:cubicBezTo>
                      <a:cubicBezTo>
                        <a:pt x="29" y="42"/>
                        <a:pt x="30" y="42"/>
                        <a:pt x="30" y="41"/>
                      </a:cubicBezTo>
                      <a:cubicBezTo>
                        <a:pt x="30" y="41"/>
                        <a:pt x="30" y="41"/>
                        <a:pt x="30" y="40"/>
                      </a:cubicBezTo>
                      <a:cubicBezTo>
                        <a:pt x="29" y="40"/>
                        <a:pt x="29" y="39"/>
                        <a:pt x="29" y="38"/>
                      </a:cubicBezTo>
                      <a:cubicBezTo>
                        <a:pt x="29" y="38"/>
                        <a:pt x="29" y="39"/>
                        <a:pt x="29" y="38"/>
                      </a:cubicBezTo>
                      <a:cubicBezTo>
                        <a:pt x="29" y="38"/>
                        <a:pt x="29" y="36"/>
                        <a:pt x="29" y="35"/>
                      </a:cubicBezTo>
                      <a:cubicBezTo>
                        <a:pt x="30" y="35"/>
                        <a:pt x="30" y="36"/>
                        <a:pt x="30" y="36"/>
                      </a:cubicBezTo>
                      <a:cubicBezTo>
                        <a:pt x="30" y="35"/>
                        <a:pt x="29" y="34"/>
                        <a:pt x="29" y="34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4"/>
                        <a:pt x="29" y="33"/>
                        <a:pt x="30" y="32"/>
                      </a:cubicBezTo>
                      <a:cubicBezTo>
                        <a:pt x="30" y="32"/>
                        <a:pt x="30" y="33"/>
                        <a:pt x="30" y="32"/>
                      </a:cubicBezTo>
                      <a:cubicBezTo>
                        <a:pt x="31" y="31"/>
                        <a:pt x="31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3" y="32"/>
                        <a:pt x="33" y="32"/>
                        <a:pt x="33" y="33"/>
                      </a:cubicBezTo>
                      <a:cubicBezTo>
                        <a:pt x="33" y="33"/>
                        <a:pt x="33" y="33"/>
                        <a:pt x="34" y="33"/>
                      </a:cubicBezTo>
                      <a:cubicBezTo>
                        <a:pt x="34" y="33"/>
                        <a:pt x="34" y="32"/>
                        <a:pt x="34" y="32"/>
                      </a:cubicBezTo>
                      <a:cubicBezTo>
                        <a:pt x="34" y="32"/>
                        <a:pt x="35" y="32"/>
                        <a:pt x="35" y="32"/>
                      </a:cubicBezTo>
                      <a:cubicBezTo>
                        <a:pt x="35" y="33"/>
                        <a:pt x="35" y="33"/>
                        <a:pt x="35" y="34"/>
                      </a:cubicBezTo>
                      <a:cubicBezTo>
                        <a:pt x="35" y="34"/>
                        <a:pt x="35" y="33"/>
                        <a:pt x="35" y="33"/>
                      </a:cubicBezTo>
                      <a:cubicBezTo>
                        <a:pt x="36" y="34"/>
                        <a:pt x="35" y="35"/>
                        <a:pt x="35" y="36"/>
                      </a:cubicBezTo>
                      <a:cubicBezTo>
                        <a:pt x="35" y="36"/>
                        <a:pt x="35" y="35"/>
                        <a:pt x="34" y="36"/>
                      </a:cubicBezTo>
                      <a:cubicBezTo>
                        <a:pt x="34" y="36"/>
                        <a:pt x="34" y="36"/>
                        <a:pt x="34" y="37"/>
                      </a:cubicBezTo>
                      <a:cubicBezTo>
                        <a:pt x="34" y="37"/>
                        <a:pt x="33" y="37"/>
                        <a:pt x="33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2" y="38"/>
                        <a:pt x="32" y="38"/>
                        <a:pt x="32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2" y="36"/>
                        <a:pt x="32" y="37"/>
                        <a:pt x="32" y="37"/>
                      </a:cubicBezTo>
                      <a:cubicBezTo>
                        <a:pt x="32" y="37"/>
                        <a:pt x="31" y="37"/>
                        <a:pt x="31" y="37"/>
                      </a:cubicBezTo>
                      <a:cubicBezTo>
                        <a:pt x="31" y="37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ubicBezTo>
                        <a:pt x="31" y="39"/>
                        <a:pt x="31" y="40"/>
                        <a:pt x="31" y="40"/>
                      </a:cubicBezTo>
                      <a:cubicBezTo>
                        <a:pt x="31" y="40"/>
                        <a:pt x="31" y="39"/>
                        <a:pt x="32" y="40"/>
                      </a:cubicBezTo>
                      <a:cubicBezTo>
                        <a:pt x="32" y="40"/>
                        <a:pt x="31" y="40"/>
                        <a:pt x="32" y="41"/>
                      </a:cubicBezTo>
                      <a:cubicBezTo>
                        <a:pt x="32" y="40"/>
                        <a:pt x="33" y="40"/>
                        <a:pt x="33" y="40"/>
                      </a:cubicBezTo>
                      <a:cubicBezTo>
                        <a:pt x="34" y="40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5" y="39"/>
                      </a:cubicBezTo>
                      <a:cubicBezTo>
                        <a:pt x="35" y="39"/>
                        <a:pt x="36" y="38"/>
                        <a:pt x="36" y="38"/>
                      </a:cubicBezTo>
                      <a:cubicBezTo>
                        <a:pt x="36" y="36"/>
                        <a:pt x="37" y="33"/>
                        <a:pt x="36" y="31"/>
                      </a:cubicBezTo>
                      <a:cubicBezTo>
                        <a:pt x="36" y="27"/>
                        <a:pt x="37" y="24"/>
                        <a:pt x="36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17"/>
                        <a:pt x="37" y="12"/>
                        <a:pt x="36" y="9"/>
                      </a:cubicBezTo>
                      <a:cubicBezTo>
                        <a:pt x="36" y="9"/>
                        <a:pt x="36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5" y="11"/>
                        <a:pt x="35" y="10"/>
                        <a:pt x="35" y="11"/>
                      </a:cubicBezTo>
                      <a:cubicBezTo>
                        <a:pt x="34" y="10"/>
                        <a:pt x="35" y="8"/>
                        <a:pt x="35" y="9"/>
                      </a:cubicBezTo>
                      <a:cubicBezTo>
                        <a:pt x="36" y="9"/>
                        <a:pt x="35" y="8"/>
                        <a:pt x="35" y="8"/>
                      </a:cubicBezTo>
                      <a:cubicBezTo>
                        <a:pt x="35" y="9"/>
                        <a:pt x="34" y="9"/>
                        <a:pt x="33" y="10"/>
                      </a:cubicBezTo>
                      <a:cubicBezTo>
                        <a:pt x="33" y="10"/>
                        <a:pt x="32" y="9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2" y="8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4" y="7"/>
                        <a:pt x="34" y="6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5" y="5"/>
                        <a:pt x="34" y="6"/>
                        <a:pt x="35" y="6"/>
                      </a:cubicBezTo>
                      <a:cubicBezTo>
                        <a:pt x="34" y="6"/>
                        <a:pt x="34" y="8"/>
                        <a:pt x="35" y="8"/>
                      </a:cubicBezTo>
                      <a:cubicBezTo>
                        <a:pt x="35" y="8"/>
                        <a:pt x="35" y="7"/>
                        <a:pt x="35" y="7"/>
                      </a:cubicBezTo>
                      <a:cubicBezTo>
                        <a:pt x="35" y="6"/>
                        <a:pt x="35" y="7"/>
                        <a:pt x="35" y="7"/>
                      </a:cubicBezTo>
                      <a:cubicBezTo>
                        <a:pt x="36" y="6"/>
                        <a:pt x="36" y="4"/>
                        <a:pt x="36" y="3"/>
                      </a:cubicBezTo>
                      <a:cubicBezTo>
                        <a:pt x="36" y="2"/>
                        <a:pt x="35" y="1"/>
                        <a:pt x="36" y="0"/>
                      </a:cubicBezTo>
                      <a:cubicBezTo>
                        <a:pt x="33" y="1"/>
                        <a:pt x="31" y="2"/>
                        <a:pt x="28" y="2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6" y="3"/>
                        <a:pt x="26" y="4"/>
                        <a:pt x="26" y="4"/>
                      </a:cubicBezTo>
                      <a:cubicBezTo>
                        <a:pt x="24" y="4"/>
                        <a:pt x="23" y="4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19" y="6"/>
                        <a:pt x="19" y="7"/>
                        <a:pt x="18" y="7"/>
                      </a:cubicBezTo>
                      <a:cubicBezTo>
                        <a:pt x="18" y="7"/>
                        <a:pt x="17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2"/>
                        <a:pt x="6" y="12"/>
                      </a:cubicBezTo>
                      <a:cubicBezTo>
                        <a:pt x="6" y="11"/>
                        <a:pt x="4" y="12"/>
                        <a:pt x="4" y="13"/>
                      </a:cubicBezTo>
                      <a:cubicBezTo>
                        <a:pt x="3" y="12"/>
                        <a:pt x="2" y="14"/>
                        <a:pt x="1" y="14"/>
                      </a:cubicBezTo>
                      <a:cubicBezTo>
                        <a:pt x="0" y="14"/>
                        <a:pt x="0" y="14"/>
                        <a:pt x="0" y="1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lose/>
                      <a:moveTo>
                        <a:pt x="29" y="15"/>
                      </a:moveTo>
                      <a:cubicBezTo>
                        <a:pt x="29" y="15"/>
                        <a:pt x="30" y="15"/>
                        <a:pt x="30" y="15"/>
                      </a:cubicBezTo>
                      <a:cubicBezTo>
                        <a:pt x="30" y="15"/>
                        <a:pt x="29" y="15"/>
                        <a:pt x="29" y="15"/>
                      </a:cubicBezTo>
                      <a:close/>
                      <a:moveTo>
                        <a:pt x="30" y="24"/>
                      </a:moveTo>
                      <a:cubicBezTo>
                        <a:pt x="30" y="24"/>
                        <a:pt x="30" y="25"/>
                        <a:pt x="29" y="24"/>
                      </a:cubicBezTo>
                      <a:cubicBezTo>
                        <a:pt x="29" y="24"/>
                        <a:pt x="30" y="24"/>
                        <a:pt x="30" y="24"/>
                      </a:cubicBezTo>
                      <a:close/>
                      <a:moveTo>
                        <a:pt x="30" y="12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lose/>
                      <a:moveTo>
                        <a:pt x="30" y="9"/>
                      </a:moveTo>
                      <a:cubicBezTo>
                        <a:pt x="30" y="9"/>
                        <a:pt x="30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2" y="9"/>
                        <a:pt x="32" y="10"/>
                      </a:cubicBezTo>
                      <a:cubicBezTo>
                        <a:pt x="31" y="10"/>
                        <a:pt x="31" y="10"/>
                        <a:pt x="30" y="10"/>
                      </a:cubicBezTo>
                      <a:cubicBezTo>
                        <a:pt x="30" y="10"/>
                        <a:pt x="30" y="10"/>
                        <a:pt x="29" y="9"/>
                      </a:cubicBezTo>
                      <a:cubicBezTo>
                        <a:pt x="30" y="9"/>
                        <a:pt x="30" y="8"/>
                        <a:pt x="30" y="8"/>
                      </a:cubicBezTo>
                      <a:cubicBezTo>
                        <a:pt x="30" y="9"/>
                        <a:pt x="30" y="9"/>
                        <a:pt x="30" y="10"/>
                      </a:cubicBezTo>
                      <a:cubicBezTo>
                        <a:pt x="30" y="10"/>
                        <a:pt x="30" y="9"/>
                        <a:pt x="30" y="9"/>
                      </a:cubicBezTo>
                      <a:close/>
                      <a:moveTo>
                        <a:pt x="31" y="11"/>
                      </a:moveTo>
                      <a:cubicBezTo>
                        <a:pt x="31" y="11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3"/>
                        <a:pt x="31" y="12"/>
                      </a:cubicBezTo>
                      <a:cubicBezTo>
                        <a:pt x="32" y="12"/>
                        <a:pt x="31" y="12"/>
                        <a:pt x="31" y="11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6"/>
                        <a:pt x="31" y="7"/>
                      </a:cubicBezTo>
                      <a:cubicBezTo>
                        <a:pt x="31" y="6"/>
                        <a:pt x="30" y="6"/>
                        <a:pt x="30" y="6"/>
                      </a:cubicBezTo>
                      <a:cubicBezTo>
                        <a:pt x="31" y="5"/>
                        <a:pt x="31" y="6"/>
                        <a:pt x="31" y="6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3" y="3"/>
                        <a:pt x="33" y="2"/>
                      </a:cubicBezTo>
                      <a:cubicBezTo>
                        <a:pt x="33" y="2"/>
                        <a:pt x="34" y="2"/>
                        <a:pt x="34" y="3"/>
                      </a:cubicBezTo>
                      <a:close/>
                      <a:moveTo>
                        <a:pt x="33" y="5"/>
                      </a:move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5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4"/>
                        <a:pt x="33" y="5"/>
                        <a:pt x="33" y="5"/>
                      </a:cubicBezTo>
                      <a:close/>
                      <a:moveTo>
                        <a:pt x="32" y="7"/>
                      </a:moveTo>
                      <a:cubicBezTo>
                        <a:pt x="31" y="7"/>
                        <a:pt x="32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2" y="7"/>
                        <a:pt x="32" y="6"/>
                        <a:pt x="33" y="5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7"/>
                        <a:pt x="32" y="7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2"/>
                        <a:pt x="32" y="12"/>
                      </a:cubicBezTo>
                      <a:cubicBezTo>
                        <a:pt x="33" y="12"/>
                        <a:pt x="33" y="13"/>
                        <a:pt x="32" y="13"/>
                      </a:cubicBezTo>
                      <a:close/>
                      <a:moveTo>
                        <a:pt x="32" y="18"/>
                      </a:moveTo>
                      <a:cubicBezTo>
                        <a:pt x="32" y="18"/>
                        <a:pt x="32" y="17"/>
                        <a:pt x="32" y="17"/>
                      </a:cubicBezTo>
                      <a:cubicBezTo>
                        <a:pt x="32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2" y="16"/>
                        <a:pt x="30" y="15"/>
                        <a:pt x="31" y="14"/>
                      </a:cubicBezTo>
                      <a:cubicBezTo>
                        <a:pt x="31" y="14"/>
                        <a:pt x="32" y="14"/>
                        <a:pt x="32" y="15"/>
                      </a:cubicBezTo>
                      <a:cubicBezTo>
                        <a:pt x="32" y="15"/>
                        <a:pt x="32" y="15"/>
                        <a:pt x="32" y="16"/>
                      </a:cubicBezTo>
                      <a:cubicBezTo>
                        <a:pt x="32" y="16"/>
                        <a:pt x="32" y="16"/>
                        <a:pt x="32" y="17"/>
                      </a:cubicBezTo>
                      <a:cubicBezTo>
                        <a:pt x="32" y="16"/>
                        <a:pt x="33" y="16"/>
                        <a:pt x="33" y="16"/>
                      </a:cubicBezTo>
                      <a:cubicBezTo>
                        <a:pt x="33" y="16"/>
                        <a:pt x="33" y="17"/>
                        <a:pt x="32" y="18"/>
                      </a:cubicBezTo>
                      <a:close/>
                      <a:moveTo>
                        <a:pt x="34" y="17"/>
                      </a:moveTo>
                      <a:cubicBezTo>
                        <a:pt x="33" y="17"/>
                        <a:pt x="34" y="16"/>
                        <a:pt x="34" y="16"/>
                      </a:cubicBezTo>
                      <a:cubicBezTo>
                        <a:pt x="33" y="15"/>
                        <a:pt x="34" y="14"/>
                        <a:pt x="33" y="14"/>
                      </a:cubicBezTo>
                      <a:cubicBezTo>
                        <a:pt x="33" y="13"/>
                        <a:pt x="33" y="12"/>
                        <a:pt x="33" y="12"/>
                      </a:cubicBezTo>
                      <a:cubicBezTo>
                        <a:pt x="33" y="12"/>
                        <a:pt x="34" y="12"/>
                        <a:pt x="34" y="12"/>
                      </a:cubicBezTo>
                      <a:cubicBezTo>
                        <a:pt x="34" y="12"/>
                        <a:pt x="34" y="13"/>
                        <a:pt x="34" y="13"/>
                      </a:cubicBezTo>
                      <a:cubicBezTo>
                        <a:pt x="35" y="14"/>
                        <a:pt x="33" y="17"/>
                        <a:pt x="34" y="17"/>
                      </a:cubicBezTo>
                      <a:close/>
                      <a:moveTo>
                        <a:pt x="35" y="11"/>
                      </a:moveTo>
                      <a:cubicBezTo>
                        <a:pt x="35" y="11"/>
                        <a:pt x="34" y="11"/>
                        <a:pt x="34" y="12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5" y="11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4" y="16"/>
                        <a:pt x="34" y="15"/>
                      </a:cubicBezTo>
                      <a:cubicBezTo>
                        <a:pt x="34" y="15"/>
                        <a:pt x="35" y="15"/>
                        <a:pt x="35" y="15"/>
                      </a:cubicBezTo>
                      <a:cubicBezTo>
                        <a:pt x="35" y="15"/>
                        <a:pt x="35" y="16"/>
                        <a:pt x="35" y="16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6" y="16"/>
                        <a:pt x="35" y="16"/>
                        <a:pt x="35" y="16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ubicBezTo>
                        <a:pt x="35" y="17"/>
                        <a:pt x="35" y="16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5" y="14"/>
                        <a:pt x="35" y="14"/>
                        <a:pt x="35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3"/>
                        <a:pt x="35" y="13"/>
                        <a:pt x="35" y="13"/>
                      </a:cubicBezTo>
                      <a:close/>
                      <a:moveTo>
                        <a:pt x="35" y="13"/>
                      </a:moveTo>
                      <a:cubicBezTo>
                        <a:pt x="35" y="13"/>
                        <a:pt x="35" y="12"/>
                        <a:pt x="35" y="12"/>
                      </a:cubicBezTo>
                      <a:cubicBezTo>
                        <a:pt x="35" y="12"/>
                        <a:pt x="35" y="11"/>
                        <a:pt x="36" y="11"/>
                      </a:cubicBezTo>
                      <a:cubicBezTo>
                        <a:pt x="36" y="12"/>
                        <a:pt x="35" y="12"/>
                        <a:pt x="35" y="13"/>
                      </a:cubicBezTo>
                      <a:close/>
                      <a:moveTo>
                        <a:pt x="35" y="21"/>
                      </a:moveTo>
                      <a:cubicBezTo>
                        <a:pt x="35" y="20"/>
                        <a:pt x="35" y="20"/>
                        <a:pt x="35" y="19"/>
                      </a:cubicBezTo>
                      <a:cubicBezTo>
                        <a:pt x="35" y="20"/>
                        <a:pt x="34" y="20"/>
                        <a:pt x="34" y="20"/>
                      </a:cubicBezTo>
                      <a:cubicBezTo>
                        <a:pt x="34" y="20"/>
                        <a:pt x="34" y="20"/>
                        <a:pt x="34" y="19"/>
                      </a:cubicBezTo>
                      <a:cubicBezTo>
                        <a:pt x="34" y="19"/>
                        <a:pt x="34" y="18"/>
                        <a:pt x="34" y="18"/>
                      </a:cubicBezTo>
                      <a:cubicBezTo>
                        <a:pt x="35" y="18"/>
                        <a:pt x="35" y="19"/>
                        <a:pt x="35" y="19"/>
                      </a:cubicBezTo>
                      <a:cubicBezTo>
                        <a:pt x="35" y="19"/>
                        <a:pt x="35" y="18"/>
                        <a:pt x="35" y="18"/>
                      </a:cubicBezTo>
                      <a:cubicBezTo>
                        <a:pt x="35" y="19"/>
                        <a:pt x="37" y="21"/>
                        <a:pt x="35" y="21"/>
                      </a:cubicBezTo>
                      <a:close/>
                      <a:moveTo>
                        <a:pt x="35" y="24"/>
                      </a:moveTo>
                      <a:cubicBezTo>
                        <a:pt x="35" y="24"/>
                        <a:pt x="35" y="24"/>
                        <a:pt x="34" y="24"/>
                      </a:cubicBezTo>
                      <a:cubicBezTo>
                        <a:pt x="34" y="24"/>
                        <a:pt x="35" y="23"/>
                        <a:pt x="35" y="24"/>
                      </a:cubicBezTo>
                      <a:close/>
                      <a:moveTo>
                        <a:pt x="36" y="32"/>
                      </a:moveTo>
                      <a:cubicBezTo>
                        <a:pt x="36" y="32"/>
                        <a:pt x="36" y="33"/>
                        <a:pt x="35" y="33"/>
                      </a:cubicBezTo>
                      <a:cubicBezTo>
                        <a:pt x="35" y="32"/>
                        <a:pt x="35" y="32"/>
                        <a:pt x="36" y="32"/>
                      </a:cubicBezTo>
                      <a:close/>
                      <a:moveTo>
                        <a:pt x="35" y="26"/>
                      </a:move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7"/>
                        <a:pt x="35" y="27"/>
                      </a:cubicBezTo>
                      <a:cubicBezTo>
                        <a:pt x="35" y="27"/>
                        <a:pt x="35" y="27"/>
                        <a:pt x="35" y="26"/>
                      </a:cubicBezTo>
                      <a:close/>
                      <a:moveTo>
                        <a:pt x="33" y="30"/>
                      </a:move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4" y="28"/>
                        <a:pt x="35" y="30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1"/>
                        <a:pt x="34" y="31"/>
                        <a:pt x="33" y="31"/>
                      </a:cubicBezTo>
                      <a:cubicBezTo>
                        <a:pt x="34" y="31"/>
                        <a:pt x="34" y="30"/>
                        <a:pt x="34" y="30"/>
                      </a:cubicBezTo>
                      <a:cubicBezTo>
                        <a:pt x="34" y="30"/>
                        <a:pt x="34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4"/>
                        <a:pt x="34" y="24"/>
                      </a:cubicBezTo>
                      <a:cubicBezTo>
                        <a:pt x="33" y="24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4"/>
                        <a:pt x="34" y="25"/>
                      </a:cubicBezTo>
                      <a:cubicBezTo>
                        <a:pt x="34" y="25"/>
                        <a:pt x="34" y="25"/>
                        <a:pt x="33" y="25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2" y="24"/>
                      </a:move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24"/>
                        <a:pt x="32" y="25"/>
                        <a:pt x="32" y="24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1"/>
                        <a:pt x="33" y="32"/>
                      </a:cubicBezTo>
                      <a:cubicBezTo>
                        <a:pt x="32" y="32"/>
                        <a:pt x="32" y="31"/>
                        <a:pt x="33" y="31"/>
                      </a:cubicBezTo>
                      <a:close/>
                      <a:moveTo>
                        <a:pt x="32" y="29"/>
                      </a:move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1" y="29"/>
                        <a:pt x="32" y="29"/>
                      </a:cubicBezTo>
                      <a:close/>
                      <a:moveTo>
                        <a:pt x="31" y="24"/>
                      </a:move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2" y="23"/>
                        <a:pt x="32" y="23"/>
                        <a:pt x="32" y="22"/>
                      </a:cubicBezTo>
                      <a:cubicBezTo>
                        <a:pt x="32" y="21"/>
                        <a:pt x="32" y="20"/>
                        <a:pt x="33" y="19"/>
                      </a:cubicBezTo>
                      <a:cubicBezTo>
                        <a:pt x="33" y="19"/>
                        <a:pt x="34" y="19"/>
                        <a:pt x="33" y="20"/>
                      </a:cubicBezTo>
                      <a:cubicBezTo>
                        <a:pt x="33" y="20"/>
                        <a:pt x="33" y="19"/>
                        <a:pt x="33" y="20"/>
                      </a:cubicBezTo>
                      <a:cubicBezTo>
                        <a:pt x="33" y="20"/>
                        <a:pt x="33" y="21"/>
                        <a:pt x="32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2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1"/>
                      </a:cubicBezTo>
                      <a:cubicBezTo>
                        <a:pt x="34" y="21"/>
                        <a:pt x="34" y="21"/>
                        <a:pt x="34" y="22"/>
                      </a:cubicBezTo>
                      <a:cubicBezTo>
                        <a:pt x="35" y="22"/>
                        <a:pt x="35" y="21"/>
                        <a:pt x="35" y="22"/>
                      </a:cubicBezTo>
                      <a:cubicBezTo>
                        <a:pt x="35" y="22"/>
                        <a:pt x="34" y="22"/>
                        <a:pt x="34" y="23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2" y="24"/>
                        <a:pt x="32" y="23"/>
                        <a:pt x="31" y="24"/>
                      </a:cubicBezTo>
                      <a:close/>
                      <a:moveTo>
                        <a:pt x="31" y="27"/>
                      </a:move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8"/>
                        <a:pt x="31" y="27"/>
                        <a:pt x="31" y="27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6"/>
                      </a:cubicBezTo>
                      <a:close/>
                      <a:moveTo>
                        <a:pt x="30" y="21"/>
                      </a:moveTo>
                      <a:cubicBezTo>
                        <a:pt x="31" y="21"/>
                        <a:pt x="31" y="21"/>
                        <a:pt x="31" y="20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2"/>
                        <a:pt x="32" y="22"/>
                        <a:pt x="3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2"/>
                        <a:pt x="31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16"/>
                        <a:pt x="30" y="15"/>
                        <a:pt x="31" y="15"/>
                      </a:cubicBezTo>
                      <a:cubicBezTo>
                        <a:pt x="31" y="16"/>
                        <a:pt x="31" y="16"/>
                        <a:pt x="31" y="17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lose/>
                      <a:moveTo>
                        <a:pt x="30" y="26"/>
                      </a:moveTo>
                      <a:cubicBezTo>
                        <a:pt x="29" y="26"/>
                        <a:pt x="29" y="26"/>
                        <a:pt x="29" y="25"/>
                      </a:cubicBezTo>
                      <a:cubicBezTo>
                        <a:pt x="29" y="25"/>
                        <a:pt x="30" y="25"/>
                        <a:pt x="30" y="26"/>
                      </a:cubicBezTo>
                      <a:close/>
                      <a:moveTo>
                        <a:pt x="30" y="27"/>
                      </a:moveTo>
                      <a:cubicBezTo>
                        <a:pt x="30" y="28"/>
                        <a:pt x="30" y="28"/>
                        <a:pt x="29" y="28"/>
                      </a:cubicBezTo>
                      <a:cubicBezTo>
                        <a:pt x="29" y="28"/>
                        <a:pt x="29" y="27"/>
                        <a:pt x="30" y="27"/>
                      </a:cubicBezTo>
                      <a:close/>
                      <a:moveTo>
                        <a:pt x="29" y="30"/>
                      </a:moveTo>
                      <a:cubicBezTo>
                        <a:pt x="29" y="30"/>
                        <a:pt x="29" y="30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29" y="31"/>
                        <a:pt x="29" y="31"/>
                        <a:pt x="29" y="30"/>
                      </a:cubicBezTo>
                      <a:close/>
                      <a:moveTo>
                        <a:pt x="29" y="6"/>
                      </a:moveTo>
                      <a:cubicBezTo>
                        <a:pt x="29" y="5"/>
                        <a:pt x="29" y="5"/>
                        <a:pt x="30" y="5"/>
                      </a:cubicBezTo>
                      <a:cubicBezTo>
                        <a:pt x="30" y="6"/>
                        <a:pt x="29" y="6"/>
                        <a:pt x="29" y="6"/>
                      </a:cubicBezTo>
                      <a:close/>
                      <a:moveTo>
                        <a:pt x="29" y="9"/>
                      </a:moveTo>
                      <a:cubicBezTo>
                        <a:pt x="29" y="9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9"/>
                      </a:cubicBezTo>
                      <a:close/>
                      <a:moveTo>
                        <a:pt x="29" y="39"/>
                      </a:move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40"/>
                        <a:pt x="29" y="40"/>
                        <a:pt x="29" y="39"/>
                      </a:cubicBezTo>
                      <a:close/>
                      <a:moveTo>
                        <a:pt x="18" y="45"/>
                      </a:moveTo>
                      <a:cubicBezTo>
                        <a:pt x="18" y="45"/>
                        <a:pt x="18" y="45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2" y="43"/>
                        <a:pt x="22" y="42"/>
                        <a:pt x="23" y="42"/>
                      </a:cubicBezTo>
                      <a:close/>
                      <a:moveTo>
                        <a:pt x="21" y="39"/>
                      </a:move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1" y="38"/>
                        <a:pt x="20" y="38"/>
                        <a:pt x="21" y="37"/>
                      </a:cubicBezTo>
                      <a:cubicBezTo>
                        <a:pt x="21" y="38"/>
                        <a:pt x="21" y="38"/>
                        <a:pt x="21" y="39"/>
                      </a:cubicBezTo>
                      <a:close/>
                      <a:moveTo>
                        <a:pt x="21" y="36"/>
                      </a:moveTo>
                      <a:cubicBezTo>
                        <a:pt x="22" y="36"/>
                        <a:pt x="22" y="36"/>
                        <a:pt x="21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lose/>
                      <a:moveTo>
                        <a:pt x="22" y="29"/>
                      </a:moveTo>
                      <a:cubicBezTo>
                        <a:pt x="22" y="29"/>
                        <a:pt x="21" y="29"/>
                        <a:pt x="21" y="30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2" y="29"/>
                      </a:cubicBezTo>
                      <a:close/>
                      <a:moveTo>
                        <a:pt x="22" y="34"/>
                      </a:moveTo>
                      <a:cubicBezTo>
                        <a:pt x="22" y="34"/>
                        <a:pt x="21" y="34"/>
                        <a:pt x="21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2" y="34"/>
                        <a:pt x="22" y="34"/>
                      </a:cubicBezTo>
                      <a:close/>
                      <a:moveTo>
                        <a:pt x="23" y="31"/>
                      </a:moveTo>
                      <a:cubicBezTo>
                        <a:pt x="22" y="30"/>
                        <a:pt x="22" y="31"/>
                        <a:pt x="22" y="30"/>
                      </a:cubicBezTo>
                      <a:cubicBezTo>
                        <a:pt x="22" y="30"/>
                        <a:pt x="22" y="30"/>
                        <a:pt x="23" y="30"/>
                      </a:cubicBezTo>
                      <a:cubicBezTo>
                        <a:pt x="23" y="30"/>
                        <a:pt x="23" y="30"/>
                        <a:pt x="23" y="31"/>
                      </a:cubicBezTo>
                      <a:close/>
                      <a:moveTo>
                        <a:pt x="23" y="33"/>
                      </a:moveTo>
                      <a:cubicBezTo>
                        <a:pt x="23" y="33"/>
                        <a:pt x="23" y="34"/>
                        <a:pt x="22" y="34"/>
                      </a:cubicBezTo>
                      <a:cubicBezTo>
                        <a:pt x="22" y="33"/>
                        <a:pt x="23" y="33"/>
                        <a:pt x="23" y="33"/>
                      </a:cubicBezTo>
                      <a:close/>
                      <a:moveTo>
                        <a:pt x="23" y="36"/>
                      </a:move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5"/>
                        <a:pt x="23" y="36"/>
                      </a:cubicBezTo>
                      <a:close/>
                      <a:moveTo>
                        <a:pt x="24" y="38"/>
                      </a:moveTo>
                      <a:cubicBezTo>
                        <a:pt x="23" y="38"/>
                        <a:pt x="23" y="39"/>
                        <a:pt x="23" y="39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3" y="38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4" y="38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0"/>
                        <a:pt x="25" y="11"/>
                        <a:pt x="25" y="11"/>
                      </a:cubicBezTo>
                      <a:close/>
                      <a:moveTo>
                        <a:pt x="26" y="13"/>
                      </a:moveTo>
                      <a:cubicBezTo>
                        <a:pt x="26" y="13"/>
                        <a:pt x="26" y="13"/>
                        <a:pt x="26" y="14"/>
                      </a:cubicBezTo>
                      <a:cubicBezTo>
                        <a:pt x="25" y="13"/>
                        <a:pt x="25" y="14"/>
                        <a:pt x="25" y="13"/>
                      </a:cubicBezTo>
                      <a:cubicBezTo>
                        <a:pt x="25" y="13"/>
                        <a:pt x="25" y="12"/>
                        <a:pt x="25" y="12"/>
                      </a:cubicBezTo>
                      <a:cubicBezTo>
                        <a:pt x="25" y="13"/>
                        <a:pt x="26" y="12"/>
                        <a:pt x="26" y="13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2"/>
                      </a:cubicBezTo>
                      <a:cubicBezTo>
                        <a:pt x="26" y="11"/>
                        <a:pt x="26" y="11"/>
                        <a:pt x="25" y="11"/>
                      </a:cubicBezTo>
                      <a:close/>
                      <a:moveTo>
                        <a:pt x="25" y="17"/>
                      </a:move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5" y="16"/>
                        <a:pt x="26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5" y="16"/>
                        <a:pt x="25" y="16"/>
                        <a:pt x="25" y="17"/>
                      </a:cubicBezTo>
                      <a:close/>
                      <a:moveTo>
                        <a:pt x="25" y="27"/>
                      </a:moveTo>
                      <a:cubicBezTo>
                        <a:pt x="25" y="26"/>
                        <a:pt x="26" y="27"/>
                        <a:pt x="25" y="27"/>
                      </a:cubicBezTo>
                      <a:close/>
                      <a:moveTo>
                        <a:pt x="26" y="32"/>
                      </a:moveTo>
                      <a:cubicBezTo>
                        <a:pt x="26" y="32"/>
                        <a:pt x="26" y="32"/>
                        <a:pt x="25" y="32"/>
                      </a:cubicBezTo>
                      <a:cubicBezTo>
                        <a:pt x="25" y="31"/>
                        <a:pt x="26" y="31"/>
                        <a:pt x="26" y="31"/>
                      </a:cubicBezTo>
                      <a:cubicBezTo>
                        <a:pt x="26" y="30"/>
                        <a:pt x="26" y="31"/>
                        <a:pt x="26" y="30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close/>
                      <a:moveTo>
                        <a:pt x="26" y="35"/>
                      </a:move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34"/>
                        <a:pt x="26" y="34"/>
                        <a:pt x="26" y="35"/>
                      </a:cubicBezTo>
                      <a:close/>
                      <a:moveTo>
                        <a:pt x="24" y="32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1"/>
                        <a:pt x="25" y="31"/>
                      </a:cubicBezTo>
                      <a:cubicBezTo>
                        <a:pt x="24" y="32"/>
                        <a:pt x="25" y="32"/>
                        <a:pt x="25" y="32"/>
                      </a:cubicBezTo>
                      <a:cubicBezTo>
                        <a:pt x="25" y="32"/>
                        <a:pt x="25" y="32"/>
                        <a:pt x="24" y="32"/>
                      </a:cubicBezTo>
                      <a:close/>
                      <a:moveTo>
                        <a:pt x="24" y="12"/>
                      </a:moveTo>
                      <a:cubicBezTo>
                        <a:pt x="24" y="12"/>
                        <a:pt x="24" y="12"/>
                        <a:pt x="25" y="12"/>
                      </a:cubicBezTo>
                      <a:cubicBezTo>
                        <a:pt x="25" y="12"/>
                        <a:pt x="24" y="13"/>
                        <a:pt x="24" y="12"/>
                      </a:cubicBezTo>
                      <a:close/>
                      <a:moveTo>
                        <a:pt x="25" y="7"/>
                      </a:moveTo>
                      <a:cubicBezTo>
                        <a:pt x="26" y="7"/>
                        <a:pt x="25" y="8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7"/>
                        <a:pt x="25" y="7"/>
                      </a:cubicBezTo>
                      <a:close/>
                      <a:moveTo>
                        <a:pt x="26" y="5"/>
                      </a:moveTo>
                      <a:cubicBezTo>
                        <a:pt x="26" y="6"/>
                        <a:pt x="26" y="6"/>
                        <a:pt x="25" y="6"/>
                      </a:cubicBezTo>
                      <a:cubicBezTo>
                        <a:pt x="25" y="6"/>
                        <a:pt x="25" y="5"/>
                        <a:pt x="25" y="4"/>
                      </a:cubicBezTo>
                      <a:cubicBezTo>
                        <a:pt x="26" y="4"/>
                        <a:pt x="26" y="5"/>
                        <a:pt x="26" y="5"/>
                      </a:cubicBezTo>
                      <a:close/>
                      <a:moveTo>
                        <a:pt x="26" y="10"/>
                      </a:moveTo>
                      <a:cubicBezTo>
                        <a:pt x="26" y="10"/>
                        <a:pt x="26" y="10"/>
                        <a:pt x="25" y="10"/>
                      </a:cubicBezTo>
                      <a:cubicBezTo>
                        <a:pt x="25" y="10"/>
                        <a:pt x="25" y="9"/>
                        <a:pt x="26" y="9"/>
                      </a:cubicBezTo>
                      <a:cubicBezTo>
                        <a:pt x="26" y="9"/>
                        <a:pt x="26" y="9"/>
                        <a:pt x="26" y="10"/>
                      </a:cubicBezTo>
                      <a:close/>
                      <a:moveTo>
                        <a:pt x="27" y="5"/>
                      </a:moveTo>
                      <a:cubicBezTo>
                        <a:pt x="27" y="6"/>
                        <a:pt x="28" y="6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6" y="8"/>
                        <a:pt x="26" y="8"/>
                      </a:cubicBezTo>
                      <a:cubicBezTo>
                        <a:pt x="26" y="7"/>
                        <a:pt x="26" y="5"/>
                        <a:pt x="27" y="5"/>
                      </a:cubicBezTo>
                      <a:close/>
                      <a:moveTo>
                        <a:pt x="27" y="30"/>
                      </a:move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7" y="30"/>
                        <a:pt x="26" y="30"/>
                        <a:pt x="26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lose/>
                      <a:moveTo>
                        <a:pt x="27" y="29"/>
                      </a:moveTo>
                      <a:cubicBezTo>
                        <a:pt x="27" y="29"/>
                        <a:pt x="27" y="28"/>
                        <a:pt x="27" y="28"/>
                      </a:cubicBezTo>
                      <a:cubicBezTo>
                        <a:pt x="27" y="28"/>
                        <a:pt x="27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lose/>
                      <a:moveTo>
                        <a:pt x="27" y="5"/>
                      </a:moveTo>
                      <a:cubicBezTo>
                        <a:pt x="27" y="4"/>
                        <a:pt x="28" y="5"/>
                        <a:pt x="28" y="5"/>
                      </a:cubicBezTo>
                      <a:cubicBezTo>
                        <a:pt x="28" y="5"/>
                        <a:pt x="27" y="5"/>
                        <a:pt x="27" y="5"/>
                      </a:cubicBezTo>
                      <a:close/>
                      <a:moveTo>
                        <a:pt x="27" y="36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7" y="36"/>
                      </a:cubicBezTo>
                      <a:cubicBezTo>
                        <a:pt x="27" y="36"/>
                        <a:pt x="28" y="36"/>
                        <a:pt x="27" y="36"/>
                      </a:cubicBezTo>
                      <a:close/>
                      <a:moveTo>
                        <a:pt x="26" y="36"/>
                      </a:moveTo>
                      <a:cubicBezTo>
                        <a:pt x="26" y="37"/>
                        <a:pt x="26" y="35"/>
                        <a:pt x="26" y="34"/>
                      </a:cubicBezTo>
                      <a:cubicBezTo>
                        <a:pt x="26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8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27" y="35"/>
                        <a:pt x="27" y="36"/>
                        <a:pt x="26" y="36"/>
                      </a:cubicBezTo>
                      <a:cubicBezTo>
                        <a:pt x="26" y="36"/>
                        <a:pt x="27" y="36"/>
                        <a:pt x="26" y="36"/>
                      </a:cubicBezTo>
                      <a:close/>
                      <a:moveTo>
                        <a:pt x="25" y="37"/>
                      </a:moveTo>
                      <a:cubicBezTo>
                        <a:pt x="25" y="38"/>
                        <a:pt x="26" y="37"/>
                        <a:pt x="26" y="37"/>
                      </a:cubicBezTo>
                      <a:cubicBezTo>
                        <a:pt x="27" y="38"/>
                        <a:pt x="26" y="38"/>
                        <a:pt x="26" y="38"/>
                      </a:cubicBezTo>
                      <a:cubicBezTo>
                        <a:pt x="26" y="38"/>
                        <a:pt x="25" y="38"/>
                        <a:pt x="25" y="37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7"/>
                        <a:pt x="24" y="36"/>
                        <a:pt x="24" y="36"/>
                      </a:cubicBezTo>
                      <a:close/>
                      <a:moveTo>
                        <a:pt x="24" y="10"/>
                      </a:move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6"/>
                      </a:moveTo>
                      <a:cubicBezTo>
                        <a:pt x="24" y="6"/>
                        <a:pt x="25" y="6"/>
                        <a:pt x="24" y="7"/>
                      </a:cubicBezTo>
                      <a:cubicBezTo>
                        <a:pt x="24" y="7"/>
                        <a:pt x="24" y="6"/>
                        <a:pt x="24" y="6"/>
                      </a:cubicBezTo>
                      <a:close/>
                      <a:moveTo>
                        <a:pt x="18" y="7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8"/>
                        <a:pt x="17" y="8"/>
                        <a:pt x="18" y="7"/>
                      </a:cubicBezTo>
                      <a:close/>
                      <a:moveTo>
                        <a:pt x="17" y="8"/>
                      </a:moveTo>
                      <a:cubicBezTo>
                        <a:pt x="17" y="8"/>
                        <a:pt x="17" y="8"/>
                        <a:pt x="17" y="9"/>
                      </a:cubicBezTo>
                      <a:cubicBezTo>
                        <a:pt x="16" y="9"/>
                        <a:pt x="17" y="8"/>
                        <a:pt x="17" y="8"/>
                      </a:cubicBezTo>
                      <a:close/>
                      <a:moveTo>
                        <a:pt x="17" y="37"/>
                      </a:move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lose/>
                      <a:moveTo>
                        <a:pt x="3" y="19"/>
                      </a:move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1"/>
                      </a:cubicBezTo>
                      <a:cubicBezTo>
                        <a:pt x="4" y="21"/>
                        <a:pt x="4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1"/>
                        <a:pt x="3" y="21"/>
                        <a:pt x="3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3" y="19"/>
                      </a:cubicBezTo>
                      <a:close/>
                      <a:moveTo>
                        <a:pt x="3" y="37"/>
                      </a:moveTo>
                      <a:cubicBezTo>
                        <a:pt x="3" y="37"/>
                        <a:pt x="3" y="36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5" y="37"/>
                        <a:pt x="5" y="37"/>
                      </a:cubicBezTo>
                      <a:cubicBezTo>
                        <a:pt x="5" y="36"/>
                        <a:pt x="4" y="36"/>
                        <a:pt x="5" y="36"/>
                      </a:cubicBezTo>
                      <a:cubicBezTo>
                        <a:pt x="5" y="37"/>
                        <a:pt x="5" y="36"/>
                        <a:pt x="6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3" y="42"/>
                        <a:pt x="3" y="42"/>
                      </a:cubicBezTo>
                      <a:cubicBezTo>
                        <a:pt x="3" y="42"/>
                        <a:pt x="3" y="41"/>
                        <a:pt x="3" y="41"/>
                      </a:cubicBezTo>
                      <a:close/>
                      <a:moveTo>
                        <a:pt x="6" y="20"/>
                      </a:move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5" y="20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8"/>
                        <a:pt x="5" y="19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20"/>
                        <a:pt x="7" y="20"/>
                      </a:cubicBezTo>
                      <a:cubicBezTo>
                        <a:pt x="7" y="21"/>
                        <a:pt x="6" y="21"/>
                        <a:pt x="6" y="22"/>
                      </a:cubicBezTo>
                      <a:cubicBezTo>
                        <a:pt x="6" y="21"/>
                        <a:pt x="6" y="21"/>
                        <a:pt x="6" y="20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7" y="47"/>
                        <a:pt x="7" y="47"/>
                        <a:pt x="7" y="48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7" y="48"/>
                        <a:pt x="6" y="47"/>
                        <a:pt x="7" y="47"/>
                      </a:cubicBezTo>
                      <a:close/>
                      <a:moveTo>
                        <a:pt x="7" y="33"/>
                      </a:move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7" y="33"/>
                        <a:pt x="7" y="34"/>
                        <a:pt x="7" y="33"/>
                      </a:cubicBezTo>
                      <a:close/>
                      <a:moveTo>
                        <a:pt x="7" y="41"/>
                      </a:move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7" y="42"/>
                        <a:pt x="7" y="42"/>
                        <a:pt x="6" y="42"/>
                      </a:cubicBezTo>
                      <a:cubicBezTo>
                        <a:pt x="6" y="41"/>
                        <a:pt x="7" y="41"/>
                        <a:pt x="7" y="41"/>
                      </a:cubicBezTo>
                      <a:close/>
                      <a:moveTo>
                        <a:pt x="7" y="32"/>
                      </a:moveTo>
                      <a:cubicBezTo>
                        <a:pt x="7" y="31"/>
                        <a:pt x="7" y="31"/>
                        <a:pt x="8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8" y="45"/>
                      </a:cubicBezTo>
                      <a:close/>
                      <a:moveTo>
                        <a:pt x="8" y="21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2"/>
                        <a:pt x="7" y="22"/>
                        <a:pt x="8" y="21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6"/>
                        <a:pt x="7" y="46"/>
                      </a:cubicBezTo>
                      <a:cubicBezTo>
                        <a:pt x="7" y="46"/>
                        <a:pt x="7" y="46"/>
                        <a:pt x="8" y="46"/>
                      </a:cubicBezTo>
                      <a:cubicBezTo>
                        <a:pt x="8" y="46"/>
                        <a:pt x="7" y="46"/>
                        <a:pt x="7" y="47"/>
                      </a:cubicBezTo>
                      <a:close/>
                      <a:moveTo>
                        <a:pt x="6" y="44"/>
                      </a:moveTo>
                      <a:cubicBezTo>
                        <a:pt x="6" y="43"/>
                        <a:pt x="7" y="43"/>
                        <a:pt x="7" y="43"/>
                      </a:cubicBezTo>
                      <a:cubicBezTo>
                        <a:pt x="7" y="44"/>
                        <a:pt x="7" y="44"/>
                        <a:pt x="6" y="44"/>
                      </a:cubicBezTo>
                      <a:close/>
                      <a:moveTo>
                        <a:pt x="5" y="30"/>
                      </a:move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4" y="30"/>
                        <a:pt x="4" y="30"/>
                      </a:cubicBezTo>
                      <a:cubicBezTo>
                        <a:pt x="5" y="29"/>
                        <a:pt x="5" y="30"/>
                        <a:pt x="5" y="30"/>
                      </a:cubicBezTo>
                      <a:close/>
                      <a:moveTo>
                        <a:pt x="5" y="26"/>
                      </a:move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5" y="18"/>
                      </a:moveTo>
                      <a:cubicBezTo>
                        <a:pt x="5" y="18"/>
                        <a:pt x="5" y="19"/>
                        <a:pt x="4" y="20"/>
                      </a:cubicBezTo>
                      <a:cubicBezTo>
                        <a:pt x="5" y="19"/>
                        <a:pt x="4" y="19"/>
                        <a:pt x="5" y="18"/>
                      </a:cubicBezTo>
                      <a:close/>
                      <a:moveTo>
                        <a:pt x="5" y="23"/>
                      </a:move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4"/>
                        <a:pt x="5" y="24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lose/>
                      <a:moveTo>
                        <a:pt x="6" y="26"/>
                      </a:moveTo>
                      <a:cubicBezTo>
                        <a:pt x="6" y="26"/>
                        <a:pt x="6" y="26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6"/>
                        <a:pt x="6" y="26"/>
                      </a:cubicBezTo>
                      <a:close/>
                      <a:moveTo>
                        <a:pt x="5" y="45"/>
                      </a:moveTo>
                      <a:cubicBezTo>
                        <a:pt x="5" y="45"/>
                        <a:pt x="5" y="45"/>
                        <a:pt x="5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6" y="44"/>
                        <a:pt x="5" y="45"/>
                        <a:pt x="5" y="45"/>
                      </a:cubicBezTo>
                      <a:close/>
                      <a:moveTo>
                        <a:pt x="5" y="38"/>
                      </a:moveTo>
                      <a:cubicBezTo>
                        <a:pt x="5" y="37"/>
                        <a:pt x="5" y="37"/>
                        <a:pt x="6" y="38"/>
                      </a:cubicBezTo>
                      <a:cubicBezTo>
                        <a:pt x="6" y="38"/>
                        <a:pt x="5" y="38"/>
                        <a:pt x="5" y="38"/>
                      </a:cubicBezTo>
                      <a:close/>
                      <a:moveTo>
                        <a:pt x="4" y="21"/>
                      </a:move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3" y="22"/>
                        <a:pt x="4" y="22"/>
                        <a:pt x="4" y="21"/>
                      </a:cubicBezTo>
                      <a:close/>
                      <a:moveTo>
                        <a:pt x="4" y="30"/>
                      </a:moveTo>
                      <a:cubicBezTo>
                        <a:pt x="4" y="30"/>
                        <a:pt x="4" y="31"/>
                        <a:pt x="4" y="31"/>
                      </a:cubicBezTo>
                      <a:cubicBezTo>
                        <a:pt x="3" y="31"/>
                        <a:pt x="4" y="30"/>
                        <a:pt x="4" y="30"/>
                      </a:cubicBezTo>
                      <a:close/>
                      <a:moveTo>
                        <a:pt x="3" y="35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lose/>
                      <a:moveTo>
                        <a:pt x="4" y="18"/>
                      </a:moveTo>
                      <a:cubicBezTo>
                        <a:pt x="4" y="19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lose/>
                      <a:moveTo>
                        <a:pt x="3" y="18"/>
                      </a:move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lose/>
                      <a:moveTo>
                        <a:pt x="3" y="16"/>
                      </a:move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6"/>
                      </a:cubicBezTo>
                      <a:close/>
                      <a:moveTo>
                        <a:pt x="4" y="16"/>
                      </a:move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3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lose/>
                      <a:moveTo>
                        <a:pt x="5" y="14"/>
                      </a:moveTo>
                      <a:cubicBezTo>
                        <a:pt x="5" y="15"/>
                        <a:pt x="4" y="14"/>
                        <a:pt x="4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cubicBezTo>
                        <a:pt x="4" y="14"/>
                        <a:pt x="4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lose/>
                      <a:moveTo>
                        <a:pt x="5" y="17"/>
                      </a:moveTo>
                      <a:cubicBezTo>
                        <a:pt x="5" y="18"/>
                        <a:pt x="5" y="18"/>
                        <a:pt x="4" y="18"/>
                      </a:cubicBezTo>
                      <a:cubicBezTo>
                        <a:pt x="4" y="18"/>
                        <a:pt x="4" y="17"/>
                        <a:pt x="4" y="17"/>
                      </a:cubicBezTo>
                      <a:cubicBezTo>
                        <a:pt x="4" y="17"/>
                        <a:pt x="5" y="17"/>
                        <a:pt x="5" y="17"/>
                      </a:cubicBezTo>
                      <a:close/>
                      <a:moveTo>
                        <a:pt x="5" y="15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lose/>
                      <a:moveTo>
                        <a:pt x="6" y="16"/>
                      </a:moveTo>
                      <a:cubicBezTo>
                        <a:pt x="6" y="14"/>
                        <a:pt x="7" y="16"/>
                        <a:pt x="6" y="16"/>
                      </a:cubicBezTo>
                      <a:close/>
                      <a:moveTo>
                        <a:pt x="7" y="16"/>
                      </a:move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5" y="17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7" y="16"/>
                        <a:pt x="6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lose/>
                      <a:moveTo>
                        <a:pt x="7" y="20"/>
                      </a:moveTo>
                      <a:cubicBezTo>
                        <a:pt x="7" y="21"/>
                        <a:pt x="7" y="20"/>
                        <a:pt x="7" y="20"/>
                      </a:cubicBezTo>
                      <a:cubicBezTo>
                        <a:pt x="7" y="20"/>
                        <a:pt x="8" y="20"/>
                        <a:pt x="7" y="20"/>
                      </a:cubicBezTo>
                      <a:close/>
                      <a:moveTo>
                        <a:pt x="8" y="17"/>
                      </a:move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lose/>
                      <a:moveTo>
                        <a:pt x="9" y="19"/>
                      </a:moveTo>
                      <a:cubicBezTo>
                        <a:pt x="9" y="20"/>
                        <a:pt x="9" y="21"/>
                        <a:pt x="9" y="21"/>
                      </a:cubicBezTo>
                      <a:cubicBezTo>
                        <a:pt x="8" y="21"/>
                        <a:pt x="9" y="20"/>
                        <a:pt x="8" y="20"/>
                      </a:cubicBezTo>
                      <a:cubicBezTo>
                        <a:pt x="8" y="20"/>
                        <a:pt x="8" y="21"/>
                        <a:pt x="7" y="21"/>
                      </a:cubicBezTo>
                      <a:cubicBezTo>
                        <a:pt x="8" y="20"/>
                        <a:pt x="8" y="20"/>
                        <a:pt x="8" y="19"/>
                      </a:cubicBezTo>
                      <a:cubicBezTo>
                        <a:pt x="8" y="20"/>
                        <a:pt x="9" y="19"/>
                        <a:pt x="9" y="19"/>
                      </a:cubicBezTo>
                      <a:close/>
                      <a:moveTo>
                        <a:pt x="10" y="32"/>
                      </a:move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9" y="33"/>
                        <a:pt x="8" y="32"/>
                        <a:pt x="9" y="31"/>
                      </a:cubicBezTo>
                      <a:cubicBezTo>
                        <a:pt x="9" y="32"/>
                        <a:pt x="9" y="32"/>
                        <a:pt x="10" y="32"/>
                      </a:cubicBezTo>
                      <a:close/>
                      <a:moveTo>
                        <a:pt x="9" y="46"/>
                      </a:move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lose/>
                      <a:moveTo>
                        <a:pt x="10" y="17"/>
                      </a:move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0" y="18"/>
                        <a:pt x="10" y="19"/>
                        <a:pt x="10" y="18"/>
                      </a:cubicBezTo>
                      <a:cubicBezTo>
                        <a:pt x="10" y="18"/>
                        <a:pt x="10" y="18"/>
                        <a:pt x="10" y="17"/>
                      </a:cubicBezTo>
                      <a:close/>
                      <a:moveTo>
                        <a:pt x="10" y="45"/>
                      </a:move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5"/>
                      </a:cubicBezTo>
                      <a:close/>
                      <a:moveTo>
                        <a:pt x="10" y="21"/>
                      </a:moveTo>
                      <a:cubicBezTo>
                        <a:pt x="10" y="21"/>
                        <a:pt x="10" y="20"/>
                        <a:pt x="10" y="20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lose/>
                      <a:moveTo>
                        <a:pt x="11" y="33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2"/>
                        <a:pt x="11" y="3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  <a:moveTo>
                        <a:pt x="12" y="34"/>
                      </a:moveTo>
                      <a:cubicBezTo>
                        <a:pt x="12" y="35"/>
                        <a:pt x="12" y="35"/>
                        <a:pt x="11" y="35"/>
                      </a:cubicBezTo>
                      <a:cubicBezTo>
                        <a:pt x="11" y="35"/>
                        <a:pt x="11" y="34"/>
                        <a:pt x="12" y="34"/>
                      </a:cubicBezTo>
                      <a:close/>
                      <a:moveTo>
                        <a:pt x="11" y="31"/>
                      </a:move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0"/>
                        <a:pt x="11" y="31"/>
                        <a:pt x="11" y="31"/>
                      </a:cubicBezTo>
                      <a:close/>
                      <a:moveTo>
                        <a:pt x="11" y="19"/>
                      </a:move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9"/>
                        <a:pt x="11" y="19"/>
                        <a:pt x="11" y="20"/>
                      </a:cubicBezTo>
                      <a:cubicBezTo>
                        <a:pt x="11" y="20"/>
                        <a:pt x="11" y="20"/>
                        <a:pt x="11" y="19"/>
                      </a:cubicBezTo>
                      <a:close/>
                      <a:moveTo>
                        <a:pt x="12" y="17"/>
                      </a:moveTo>
                      <a:cubicBezTo>
                        <a:pt x="11" y="17"/>
                        <a:pt x="11" y="17"/>
                        <a:pt x="10" y="17"/>
                      </a:cubicBezTo>
                      <a:cubicBezTo>
                        <a:pt x="10" y="17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1" y="16"/>
                        <a:pt x="12" y="16"/>
                        <a:pt x="12" y="17"/>
                      </a:cubicBezTo>
                      <a:close/>
                      <a:moveTo>
                        <a:pt x="13" y="32"/>
                      </a:move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1"/>
                        <a:pt x="13" y="32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2" y="25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lose/>
                      <a:moveTo>
                        <a:pt x="13" y="30"/>
                      </a:moveTo>
                      <a:cubicBezTo>
                        <a:pt x="13" y="31"/>
                        <a:pt x="13" y="30"/>
                        <a:pt x="12" y="30"/>
                      </a:cubicBezTo>
                      <a:cubicBezTo>
                        <a:pt x="12" y="30"/>
                        <a:pt x="13" y="30"/>
                        <a:pt x="13" y="30"/>
                      </a:cubicBezTo>
                      <a:close/>
                      <a:moveTo>
                        <a:pt x="15" y="30"/>
                      </a:moveTo>
                      <a:cubicBezTo>
                        <a:pt x="15" y="30"/>
                        <a:pt x="15" y="30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lose/>
                      <a:moveTo>
                        <a:pt x="15" y="41"/>
                      </a:moveTo>
                      <a:cubicBezTo>
                        <a:pt x="15" y="41"/>
                        <a:pt x="15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lose/>
                      <a:moveTo>
                        <a:pt x="14" y="39"/>
                      </a:moveTo>
                      <a:cubicBezTo>
                        <a:pt x="15" y="38"/>
                        <a:pt x="15" y="40"/>
                        <a:pt x="14" y="40"/>
                      </a:cubicBezTo>
                      <a:cubicBezTo>
                        <a:pt x="14" y="40"/>
                        <a:pt x="14" y="40"/>
                        <a:pt x="14" y="39"/>
                      </a:cubicBezTo>
                      <a:close/>
                      <a:moveTo>
                        <a:pt x="14" y="31"/>
                      </a:moveTo>
                      <a:cubicBezTo>
                        <a:pt x="14" y="31"/>
                        <a:pt x="14" y="30"/>
                        <a:pt x="14" y="30"/>
                      </a:cubicBezTo>
                      <a:cubicBezTo>
                        <a:pt x="15" y="30"/>
                        <a:pt x="15" y="31"/>
                        <a:pt x="14" y="31"/>
                      </a:cubicBezTo>
                      <a:close/>
                      <a:moveTo>
                        <a:pt x="13" y="40"/>
                      </a:move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4" y="40"/>
                        <a:pt x="14" y="40"/>
                        <a:pt x="13" y="41"/>
                      </a:cubicBezTo>
                      <a:cubicBezTo>
                        <a:pt x="14" y="40"/>
                        <a:pt x="13" y="40"/>
                        <a:pt x="13" y="40"/>
                      </a:cubicBezTo>
                      <a:close/>
                      <a:moveTo>
                        <a:pt x="13" y="41"/>
                      </a:move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lose/>
                      <a:moveTo>
                        <a:pt x="13" y="46"/>
                      </a:moveTo>
                      <a:cubicBezTo>
                        <a:pt x="13" y="46"/>
                        <a:pt x="13" y="46"/>
                        <a:pt x="13" y="47"/>
                      </a:cubicBezTo>
                      <a:cubicBezTo>
                        <a:pt x="12" y="47"/>
                        <a:pt x="12" y="46"/>
                        <a:pt x="13" y="46"/>
                      </a:cubicBezTo>
                      <a:close/>
                      <a:moveTo>
                        <a:pt x="11" y="48"/>
                      </a:move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7"/>
                        <a:pt x="12" y="47"/>
                        <a:pt x="11" y="48"/>
                      </a:cubicBezTo>
                      <a:close/>
                      <a:moveTo>
                        <a:pt x="10" y="45"/>
                      </a:move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2" y="45"/>
                        <a:pt x="12" y="44"/>
                        <a:pt x="13" y="44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6"/>
                        <a:pt x="12" y="47"/>
                        <a:pt x="12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6"/>
                        <a:pt x="12" y="46"/>
                        <a:pt x="12" y="46"/>
                      </a:cubicBezTo>
                      <a:cubicBezTo>
                        <a:pt x="12" y="46"/>
                        <a:pt x="11" y="46"/>
                        <a:pt x="11" y="46"/>
                      </a:cubicBezTo>
                      <a:cubicBezTo>
                        <a:pt x="11" y="46"/>
                        <a:pt x="10" y="46"/>
                        <a:pt x="10" y="45"/>
                      </a:cubicBezTo>
                      <a:close/>
                      <a:moveTo>
                        <a:pt x="9" y="47"/>
                      </a:moveTo>
                      <a:cubicBezTo>
                        <a:pt x="9" y="46"/>
                        <a:pt x="9" y="47"/>
                        <a:pt x="9" y="47"/>
                      </a:cubicBezTo>
                      <a:cubicBezTo>
                        <a:pt x="9" y="46"/>
                        <a:pt x="9" y="46"/>
                        <a:pt x="10" y="46"/>
                      </a:cubicBezTo>
                      <a:cubicBezTo>
                        <a:pt x="10" y="46"/>
                        <a:pt x="9" y="47"/>
                        <a:pt x="10" y="47"/>
                      </a:cubicBezTo>
                      <a:cubicBezTo>
                        <a:pt x="10" y="47"/>
                        <a:pt x="10" y="46"/>
                        <a:pt x="10" y="46"/>
                      </a:cubicBezTo>
                      <a:cubicBezTo>
                        <a:pt x="10" y="46"/>
                        <a:pt x="10" y="47"/>
                        <a:pt x="11" y="47"/>
                      </a:cubicBezTo>
                      <a:cubicBezTo>
                        <a:pt x="11" y="47"/>
                        <a:pt x="11" y="47"/>
                        <a:pt x="11" y="48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9" y="49"/>
                        <a:pt x="8" y="48"/>
                        <a:pt x="9" y="47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9" y="45"/>
                        <a:pt x="9" y="44"/>
                      </a:cubicBezTo>
                      <a:cubicBezTo>
                        <a:pt x="9" y="45"/>
                        <a:pt x="8" y="45"/>
                        <a:pt x="8" y="45"/>
                      </a:cubicBezTo>
                      <a:close/>
                      <a:moveTo>
                        <a:pt x="7" y="49"/>
                      </a:moveTo>
                      <a:cubicBezTo>
                        <a:pt x="8" y="48"/>
                        <a:pt x="8" y="47"/>
                        <a:pt x="8" y="47"/>
                      </a:cubicBezTo>
                      <a:cubicBezTo>
                        <a:pt x="8" y="48"/>
                        <a:pt x="8" y="48"/>
                        <a:pt x="8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lose/>
                      <a:moveTo>
                        <a:pt x="7" y="49"/>
                      </a:moveTo>
                      <a:cubicBezTo>
                        <a:pt x="7" y="49"/>
                        <a:pt x="7" y="50"/>
                        <a:pt x="6" y="50"/>
                      </a:cubicBezTo>
                      <a:cubicBezTo>
                        <a:pt x="6" y="50"/>
                        <a:pt x="7" y="49"/>
                        <a:pt x="7" y="49"/>
                      </a:cubicBezTo>
                      <a:close/>
                      <a:moveTo>
                        <a:pt x="6" y="49"/>
                      </a:moveTo>
                      <a:cubicBezTo>
                        <a:pt x="6" y="49"/>
                        <a:pt x="6" y="49"/>
                        <a:pt x="6" y="48"/>
                      </a:cubicBezTo>
                      <a:cubicBezTo>
                        <a:pt x="7" y="49"/>
                        <a:pt x="7" y="48"/>
                        <a:pt x="7" y="49"/>
                      </a:cubicBezTo>
                      <a:cubicBezTo>
                        <a:pt x="7" y="49"/>
                        <a:pt x="6" y="49"/>
                        <a:pt x="6" y="49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0"/>
                        <a:pt x="6" y="50"/>
                        <a:pt x="6" y="49"/>
                      </a:cubicBezTo>
                      <a:close/>
                      <a:moveTo>
                        <a:pt x="5" y="48"/>
                      </a:moveTo>
                      <a:cubicBezTo>
                        <a:pt x="5" y="48"/>
                        <a:pt x="5" y="48"/>
                        <a:pt x="5" y="47"/>
                      </a:cubicBezTo>
                      <a:cubicBezTo>
                        <a:pt x="5" y="48"/>
                        <a:pt x="6" y="48"/>
                        <a:pt x="6" y="48"/>
                      </a:cubicBezTo>
                      <a:cubicBezTo>
                        <a:pt x="6" y="49"/>
                        <a:pt x="5" y="48"/>
                        <a:pt x="5" y="48"/>
                      </a:cubicBezTo>
                      <a:close/>
                      <a:moveTo>
                        <a:pt x="5" y="39"/>
                      </a:move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5" y="38"/>
                        <a:pt x="5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lose/>
                      <a:moveTo>
                        <a:pt x="4" y="43"/>
                      </a:moveTo>
                      <a:cubicBezTo>
                        <a:pt x="4" y="44"/>
                        <a:pt x="4" y="43"/>
                        <a:pt x="4" y="43"/>
                      </a:cubicBezTo>
                      <a:cubicBezTo>
                        <a:pt x="4" y="43"/>
                        <a:pt x="5" y="43"/>
                        <a:pt x="4" y="43"/>
                      </a:cubicBezTo>
                      <a:close/>
                      <a:moveTo>
                        <a:pt x="5" y="44"/>
                      </a:moveTo>
                      <a:cubicBezTo>
                        <a:pt x="5" y="45"/>
                        <a:pt x="5" y="45"/>
                        <a:pt x="4" y="45"/>
                      </a:cubicBezTo>
                      <a:cubicBezTo>
                        <a:pt x="4" y="45"/>
                        <a:pt x="4" y="46"/>
                        <a:pt x="4" y="46"/>
                      </a:cubicBezTo>
                      <a:cubicBezTo>
                        <a:pt x="4" y="46"/>
                        <a:pt x="4" y="45"/>
                        <a:pt x="4" y="45"/>
                      </a:cubicBezTo>
                      <a:cubicBezTo>
                        <a:pt x="4" y="45"/>
                        <a:pt x="4" y="44"/>
                        <a:pt x="5" y="44"/>
                      </a:cubicBezTo>
                      <a:close/>
                      <a:moveTo>
                        <a:pt x="4" y="49"/>
                      </a:moveTo>
                      <a:cubicBezTo>
                        <a:pt x="4" y="49"/>
                        <a:pt x="4" y="48"/>
                        <a:pt x="5" y="48"/>
                      </a:cubicBezTo>
                      <a:cubicBezTo>
                        <a:pt x="4" y="48"/>
                        <a:pt x="5" y="49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lose/>
                      <a:moveTo>
                        <a:pt x="3" y="48"/>
                      </a:moveTo>
                      <a:cubicBezTo>
                        <a:pt x="4" y="48"/>
                        <a:pt x="4" y="48"/>
                        <a:pt x="4" y="47"/>
                      </a:cubicBezTo>
                      <a:cubicBezTo>
                        <a:pt x="4" y="48"/>
                        <a:pt x="3" y="49"/>
                        <a:pt x="3" y="48"/>
                      </a:cubicBezTo>
                      <a:close/>
                      <a:moveTo>
                        <a:pt x="3" y="47"/>
                      </a:move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3" y="47"/>
                        <a:pt x="3" y="47"/>
                      </a:cubicBezTo>
                      <a:close/>
                      <a:moveTo>
                        <a:pt x="3" y="48"/>
                      </a:moveTo>
                      <a:cubicBezTo>
                        <a:pt x="3" y="48"/>
                        <a:pt x="3" y="48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lose/>
                      <a:moveTo>
                        <a:pt x="2" y="46"/>
                      </a:moveTo>
                      <a:cubicBezTo>
                        <a:pt x="2" y="45"/>
                        <a:pt x="3" y="45"/>
                        <a:pt x="3" y="45"/>
                      </a:cubicBezTo>
                      <a:cubicBezTo>
                        <a:pt x="3" y="46"/>
                        <a:pt x="3" y="46"/>
                        <a:pt x="3" y="47"/>
                      </a:cubicBezTo>
                      <a:cubicBezTo>
                        <a:pt x="2" y="47"/>
                        <a:pt x="2" y="46"/>
                        <a:pt x="2" y="46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lose/>
                      <a:moveTo>
                        <a:pt x="2" y="40"/>
                      </a:moveTo>
                      <a:cubicBezTo>
                        <a:pt x="2" y="40"/>
                        <a:pt x="2" y="39"/>
                        <a:pt x="2" y="39"/>
                      </a:cubicBezTo>
                      <a:cubicBezTo>
                        <a:pt x="2" y="39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lose/>
                      <a:moveTo>
                        <a:pt x="2" y="21"/>
                      </a:moveTo>
                      <a:cubicBezTo>
                        <a:pt x="2" y="21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1" y="23"/>
                      </a:cubicBezTo>
                      <a:cubicBezTo>
                        <a:pt x="1" y="22"/>
                        <a:pt x="1" y="21"/>
                        <a:pt x="2" y="21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2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2" name="Freeform 28"/>
                <p:cNvSpPr>
                  <a:spLocks noEditPoints="1"/>
                </p:cNvSpPr>
                <p:nvPr/>
              </p:nvSpPr>
              <p:spPr bwMode="auto">
                <a:xfrm>
                  <a:off x="5547" y="3608"/>
                  <a:ext cx="77" cy="106"/>
                </a:xfrm>
                <a:custGeom>
                  <a:avLst/>
                  <a:gdLst>
                    <a:gd name="T0" fmla="*/ 5 w 37"/>
                    <a:gd name="T1" fmla="*/ 48 h 51"/>
                    <a:gd name="T2" fmla="*/ 5 w 37"/>
                    <a:gd name="T3" fmla="*/ 46 h 51"/>
                    <a:gd name="T4" fmla="*/ 6 w 37"/>
                    <a:gd name="T5" fmla="*/ 43 h 51"/>
                    <a:gd name="T6" fmla="*/ 8 w 37"/>
                    <a:gd name="T7" fmla="*/ 46 h 51"/>
                    <a:gd name="T8" fmla="*/ 23 w 37"/>
                    <a:gd name="T9" fmla="*/ 41 h 51"/>
                    <a:gd name="T10" fmla="*/ 24 w 37"/>
                    <a:gd name="T11" fmla="*/ 41 h 51"/>
                    <a:gd name="T12" fmla="*/ 36 w 37"/>
                    <a:gd name="T13" fmla="*/ 35 h 51"/>
                    <a:gd name="T14" fmla="*/ 37 w 37"/>
                    <a:gd name="T15" fmla="*/ 3 h 51"/>
                    <a:gd name="T16" fmla="*/ 24 w 37"/>
                    <a:gd name="T17" fmla="*/ 5 h 51"/>
                    <a:gd name="T18" fmla="*/ 7 w 37"/>
                    <a:gd name="T19" fmla="*/ 12 h 51"/>
                    <a:gd name="T20" fmla="*/ 1 w 37"/>
                    <a:gd name="T21" fmla="*/ 23 h 51"/>
                    <a:gd name="T22" fmla="*/ 1 w 37"/>
                    <a:gd name="T23" fmla="*/ 43 h 51"/>
                    <a:gd name="T24" fmla="*/ 32 w 37"/>
                    <a:gd name="T25" fmla="*/ 7 h 51"/>
                    <a:gd name="T26" fmla="*/ 32 w 37"/>
                    <a:gd name="T27" fmla="*/ 9 h 51"/>
                    <a:gd name="T28" fmla="*/ 32 w 37"/>
                    <a:gd name="T29" fmla="*/ 12 h 51"/>
                    <a:gd name="T30" fmla="*/ 31 w 37"/>
                    <a:gd name="T31" fmla="*/ 10 h 51"/>
                    <a:gd name="T32" fmla="*/ 30 w 37"/>
                    <a:gd name="T33" fmla="*/ 6 h 51"/>
                    <a:gd name="T34" fmla="*/ 13 w 37"/>
                    <a:gd name="T35" fmla="*/ 29 h 51"/>
                    <a:gd name="T36" fmla="*/ 20 w 37"/>
                    <a:gd name="T37" fmla="*/ 20 h 51"/>
                    <a:gd name="T38" fmla="*/ 14 w 37"/>
                    <a:gd name="T39" fmla="*/ 29 h 51"/>
                    <a:gd name="T40" fmla="*/ 14 w 37"/>
                    <a:gd name="T41" fmla="*/ 19 h 51"/>
                    <a:gd name="T42" fmla="*/ 14 w 37"/>
                    <a:gd name="T43" fmla="*/ 34 h 51"/>
                    <a:gd name="T44" fmla="*/ 22 w 37"/>
                    <a:gd name="T45" fmla="*/ 11 h 51"/>
                    <a:gd name="T46" fmla="*/ 24 w 37"/>
                    <a:gd name="T47" fmla="*/ 10 h 51"/>
                    <a:gd name="T48" fmla="*/ 26 w 37"/>
                    <a:gd name="T49" fmla="*/ 31 h 51"/>
                    <a:gd name="T50" fmla="*/ 10 w 37"/>
                    <a:gd name="T51" fmla="*/ 37 h 51"/>
                    <a:gd name="T52" fmla="*/ 10 w 37"/>
                    <a:gd name="T53" fmla="*/ 45 h 51"/>
                    <a:gd name="T54" fmla="*/ 15 w 37"/>
                    <a:gd name="T55" fmla="*/ 39 h 51"/>
                    <a:gd name="T56" fmla="*/ 26 w 37"/>
                    <a:gd name="T57" fmla="*/ 36 h 51"/>
                    <a:gd name="T58" fmla="*/ 10 w 37"/>
                    <a:gd name="T59" fmla="*/ 41 h 51"/>
                    <a:gd name="T60" fmla="*/ 5 w 37"/>
                    <a:gd name="T61" fmla="*/ 47 h 51"/>
                    <a:gd name="T62" fmla="*/ 5 w 37"/>
                    <a:gd name="T63" fmla="*/ 35 h 51"/>
                    <a:gd name="T64" fmla="*/ 6 w 37"/>
                    <a:gd name="T65" fmla="*/ 37 h 51"/>
                    <a:gd name="T66" fmla="*/ 5 w 37"/>
                    <a:gd name="T67" fmla="*/ 17 h 51"/>
                    <a:gd name="T68" fmla="*/ 5 w 37"/>
                    <a:gd name="T69" fmla="*/ 19 h 51"/>
                    <a:gd name="T70" fmla="*/ 4 w 37"/>
                    <a:gd name="T71" fmla="*/ 29 h 51"/>
                    <a:gd name="T72" fmla="*/ 4 w 37"/>
                    <a:gd name="T73" fmla="*/ 29 h 51"/>
                    <a:gd name="T74" fmla="*/ 5 w 37"/>
                    <a:gd name="T75" fmla="*/ 26 h 51"/>
                    <a:gd name="T76" fmla="*/ 5 w 37"/>
                    <a:gd name="T77" fmla="*/ 14 h 51"/>
                    <a:gd name="T78" fmla="*/ 6 w 37"/>
                    <a:gd name="T79" fmla="*/ 16 h 51"/>
                    <a:gd name="T80" fmla="*/ 8 w 37"/>
                    <a:gd name="T81" fmla="*/ 19 h 51"/>
                    <a:gd name="T82" fmla="*/ 7 w 37"/>
                    <a:gd name="T83" fmla="*/ 14 h 51"/>
                    <a:gd name="T84" fmla="*/ 8 w 37"/>
                    <a:gd name="T85" fmla="*/ 21 h 51"/>
                    <a:gd name="T86" fmla="*/ 8 w 37"/>
                    <a:gd name="T87" fmla="*/ 18 h 51"/>
                    <a:gd name="T88" fmla="*/ 8 w 37"/>
                    <a:gd name="T89" fmla="*/ 45 h 51"/>
                    <a:gd name="T90" fmla="*/ 8 w 37"/>
                    <a:gd name="T91" fmla="*/ 43 h 51"/>
                    <a:gd name="T92" fmla="*/ 7 w 37"/>
                    <a:gd name="T93" fmla="*/ 33 h 51"/>
                    <a:gd name="T94" fmla="*/ 7 w 37"/>
                    <a:gd name="T95" fmla="*/ 19 h 51"/>
                    <a:gd name="T96" fmla="*/ 5 w 37"/>
                    <a:gd name="T97" fmla="*/ 42 h 51"/>
                    <a:gd name="T98" fmla="*/ 6 w 37"/>
                    <a:gd name="T99" fmla="*/ 40 h 51"/>
                    <a:gd name="T100" fmla="*/ 6 w 37"/>
                    <a:gd name="T101" fmla="*/ 41 h 51"/>
                    <a:gd name="T102" fmla="*/ 4 w 37"/>
                    <a:gd name="T103" fmla="*/ 44 h 51"/>
                    <a:gd name="T104" fmla="*/ 6 w 37"/>
                    <a:gd name="T105" fmla="*/ 44 h 51"/>
                    <a:gd name="T106" fmla="*/ 3 w 37"/>
                    <a:gd name="T107" fmla="*/ 40 h 51"/>
                    <a:gd name="T108" fmla="*/ 6 w 37"/>
                    <a:gd name="T109" fmla="*/ 38 h 51"/>
                    <a:gd name="T110" fmla="*/ 3 w 37"/>
                    <a:gd name="T111" fmla="*/ 43 h 51"/>
                    <a:gd name="T112" fmla="*/ 2 w 37"/>
                    <a:gd name="T113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1" y="49"/>
                      </a:moveTo>
                      <a:cubicBezTo>
                        <a:pt x="1" y="49"/>
                        <a:pt x="1" y="50"/>
                        <a:pt x="1" y="51"/>
                      </a:cubicBezTo>
                      <a:cubicBezTo>
                        <a:pt x="2" y="50"/>
                        <a:pt x="3" y="50"/>
                        <a:pt x="5" y="49"/>
                      </a:cubicBezTo>
                      <a:cubicBezTo>
                        <a:pt x="5" y="49"/>
                        <a:pt x="5" y="48"/>
                        <a:pt x="5" y="48"/>
                      </a:cubicBezTo>
                      <a:cubicBezTo>
                        <a:pt x="6" y="48"/>
                        <a:pt x="6" y="48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6"/>
                      </a:cubicBezTo>
                      <a:cubicBezTo>
                        <a:pt x="5" y="45"/>
                        <a:pt x="5" y="46"/>
                        <a:pt x="6" y="45"/>
                      </a:cubicBezTo>
                      <a:cubicBezTo>
                        <a:pt x="6" y="45"/>
                        <a:pt x="5" y="46"/>
                        <a:pt x="5" y="45"/>
                      </a:cubicBezTo>
                      <a:cubicBezTo>
                        <a:pt x="5" y="44"/>
                        <a:pt x="6" y="45"/>
                        <a:pt x="6" y="45"/>
                      </a:cubicBezTo>
                      <a:cubicBezTo>
                        <a:pt x="5" y="44"/>
                        <a:pt x="6" y="44"/>
                        <a:pt x="6" y="43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3"/>
                        <a:pt x="7" y="43"/>
                        <a:pt x="7" y="43"/>
                      </a:cubicBezTo>
                      <a:cubicBezTo>
                        <a:pt x="7" y="43"/>
                        <a:pt x="7" y="44"/>
                        <a:pt x="7" y="45"/>
                      </a:cubicBezTo>
                      <a:cubicBezTo>
                        <a:pt x="7" y="45"/>
                        <a:pt x="7" y="46"/>
                        <a:pt x="8" y="46"/>
                      </a:cubicBezTo>
                      <a:cubicBezTo>
                        <a:pt x="7" y="46"/>
                        <a:pt x="7" y="47"/>
                        <a:pt x="7" y="48"/>
                      </a:cubicBezTo>
                      <a:cubicBezTo>
                        <a:pt x="9" y="48"/>
                        <a:pt x="12" y="46"/>
                        <a:pt x="14" y="45"/>
                      </a:cubicBezTo>
                      <a:cubicBezTo>
                        <a:pt x="17" y="44"/>
                        <a:pt x="20" y="43"/>
                        <a:pt x="22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3" y="40"/>
                        <a:pt x="23" y="41"/>
                        <a:pt x="23" y="41"/>
                      </a:cubicBezTo>
                      <a:cubicBezTo>
                        <a:pt x="23" y="40"/>
                        <a:pt x="23" y="40"/>
                        <a:pt x="23" y="40"/>
                      </a:cubicBezTo>
                      <a:cubicBezTo>
                        <a:pt x="23" y="40"/>
                        <a:pt x="23" y="40"/>
                        <a:pt x="24" y="40"/>
                      </a:cubicBezTo>
                      <a:cubicBezTo>
                        <a:pt x="24" y="40"/>
                        <a:pt x="23" y="40"/>
                        <a:pt x="24" y="41"/>
                      </a:cubicBezTo>
                      <a:cubicBezTo>
                        <a:pt x="25" y="40"/>
                        <a:pt x="26" y="40"/>
                        <a:pt x="27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31" y="37"/>
                        <a:pt x="33" y="37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2"/>
                        <a:pt x="36" y="29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3"/>
                        <a:pt x="36" y="19"/>
                        <a:pt x="37" y="16"/>
                      </a:cubicBezTo>
                      <a:cubicBezTo>
                        <a:pt x="37" y="12"/>
                        <a:pt x="37" y="7"/>
                        <a:pt x="37" y="3"/>
                      </a:cubicBezTo>
                      <a:cubicBezTo>
                        <a:pt x="37" y="2"/>
                        <a:pt x="37" y="0"/>
                        <a:pt x="36" y="0"/>
                      </a:cubicBezTo>
                      <a:cubicBezTo>
                        <a:pt x="35" y="0"/>
                        <a:pt x="34" y="1"/>
                        <a:pt x="33" y="2"/>
                      </a:cubicBezTo>
                      <a:cubicBezTo>
                        <a:pt x="33" y="2"/>
                        <a:pt x="33" y="1"/>
                        <a:pt x="32" y="2"/>
                      </a:cubicBezTo>
                      <a:cubicBezTo>
                        <a:pt x="30" y="3"/>
                        <a:pt x="27" y="3"/>
                        <a:pt x="24" y="5"/>
                      </a:cubicBezTo>
                      <a:cubicBezTo>
                        <a:pt x="21" y="6"/>
                        <a:pt x="19" y="7"/>
                        <a:pt x="16" y="8"/>
                      </a:cubicBezTo>
                      <a:cubicBezTo>
                        <a:pt x="16" y="8"/>
                        <a:pt x="15" y="9"/>
                        <a:pt x="14" y="9"/>
                      </a:cubicBezTo>
                      <a:cubicBezTo>
                        <a:pt x="13" y="9"/>
                        <a:pt x="11" y="10"/>
                        <a:pt x="9" y="11"/>
                      </a:cubicBezTo>
                      <a:cubicBezTo>
                        <a:pt x="9" y="11"/>
                        <a:pt x="8" y="11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5" y="13"/>
                        <a:pt x="3" y="13"/>
                        <a:pt x="2" y="14"/>
                      </a:cubicBezTo>
                      <a:cubicBezTo>
                        <a:pt x="2" y="15"/>
                        <a:pt x="1" y="16"/>
                        <a:pt x="1" y="16"/>
                      </a:cubicBezTo>
                      <a:cubicBezTo>
                        <a:pt x="1" y="19"/>
                        <a:pt x="1" y="21"/>
                        <a:pt x="1" y="23"/>
                      </a:cubicBezTo>
                      <a:cubicBezTo>
                        <a:pt x="1" y="25"/>
                        <a:pt x="0" y="27"/>
                        <a:pt x="1" y="28"/>
                      </a:cubicBezTo>
                      <a:cubicBezTo>
                        <a:pt x="1" y="30"/>
                        <a:pt x="0" y="33"/>
                        <a:pt x="1" y="34"/>
                      </a:cubicBezTo>
                      <a:cubicBezTo>
                        <a:pt x="1" y="36"/>
                        <a:pt x="1" y="38"/>
                        <a:pt x="1" y="40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4"/>
                        <a:pt x="1" y="47"/>
                        <a:pt x="1" y="49"/>
                      </a:cubicBezTo>
                      <a:close/>
                      <a:moveTo>
                        <a:pt x="32" y="8"/>
                      </a:move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2" y="7"/>
                      </a:cubicBezTo>
                      <a:cubicBezTo>
                        <a:pt x="31" y="8"/>
                        <a:pt x="32" y="8"/>
                        <a:pt x="32" y="8"/>
                      </a:cubicBezTo>
                      <a:close/>
                      <a:moveTo>
                        <a:pt x="32" y="9"/>
                      </a:moveTo>
                      <a:cubicBezTo>
                        <a:pt x="32" y="9"/>
                        <a:pt x="32" y="8"/>
                        <a:pt x="32" y="8"/>
                      </a:cubicBezTo>
                      <a:cubicBezTo>
                        <a:pt x="32" y="8"/>
                        <a:pt x="33" y="9"/>
                        <a:pt x="32" y="9"/>
                      </a:cubicBezTo>
                      <a:close/>
                      <a:moveTo>
                        <a:pt x="32" y="12"/>
                      </a:moveTo>
                      <a:cubicBezTo>
                        <a:pt x="32" y="12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1" y="11"/>
                        <a:pt x="31" y="11"/>
                      </a:cubicBezTo>
                      <a:cubicBezTo>
                        <a:pt x="31" y="10"/>
                        <a:pt x="30" y="10"/>
                        <a:pt x="31" y="10"/>
                      </a:cubicBezTo>
                      <a:cubicBezTo>
                        <a:pt x="31" y="10"/>
                        <a:pt x="31" y="9"/>
                        <a:pt x="31" y="10"/>
                      </a:cubicBezTo>
                      <a:cubicBezTo>
                        <a:pt x="31" y="10"/>
                        <a:pt x="31" y="10"/>
                        <a:pt x="31" y="11"/>
                      </a:cubicBezTo>
                      <a:cubicBezTo>
                        <a:pt x="31" y="11"/>
                        <a:pt x="30" y="12"/>
                        <a:pt x="30" y="11"/>
                      </a:cubicBezTo>
                      <a:close/>
                      <a:moveTo>
                        <a:pt x="30" y="5"/>
                      </a:moveTo>
                      <a:cubicBezTo>
                        <a:pt x="30" y="5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5"/>
                      </a:cubicBezTo>
                      <a:close/>
                      <a:moveTo>
                        <a:pt x="13" y="29"/>
                      </a:moveTo>
                      <a:cubicBezTo>
                        <a:pt x="13" y="29"/>
                        <a:pt x="12" y="30"/>
                        <a:pt x="12" y="29"/>
                      </a:cubicBezTo>
                      <a:cubicBezTo>
                        <a:pt x="12" y="29"/>
                        <a:pt x="13" y="29"/>
                        <a:pt x="13" y="29"/>
                      </a:cubicBezTo>
                      <a:close/>
                      <a:moveTo>
                        <a:pt x="20" y="13"/>
                      </a:moveTo>
                      <a:cubicBezTo>
                        <a:pt x="21" y="13"/>
                        <a:pt x="22" y="13"/>
                        <a:pt x="22" y="14"/>
                      </a:cubicBezTo>
                      <a:cubicBezTo>
                        <a:pt x="23" y="15"/>
                        <a:pt x="22" y="17"/>
                        <a:pt x="22" y="18"/>
                      </a:cubicBezTo>
                      <a:cubicBezTo>
                        <a:pt x="21" y="19"/>
                        <a:pt x="20" y="20"/>
                        <a:pt x="20" y="20"/>
                      </a:cubicBezTo>
                      <a:cubicBezTo>
                        <a:pt x="20" y="21"/>
                        <a:pt x="21" y="20"/>
                        <a:pt x="22" y="21"/>
                      </a:cubicBezTo>
                      <a:cubicBezTo>
                        <a:pt x="23" y="22"/>
                        <a:pt x="23" y="24"/>
                        <a:pt x="21" y="26"/>
                      </a:cubicBezTo>
                      <a:cubicBezTo>
                        <a:pt x="20" y="27"/>
                        <a:pt x="20" y="28"/>
                        <a:pt x="19" y="28"/>
                      </a:cubicBezTo>
                      <a:cubicBezTo>
                        <a:pt x="17" y="30"/>
                        <a:pt x="15" y="30"/>
                        <a:pt x="14" y="29"/>
                      </a:cubicBezTo>
                      <a:cubicBezTo>
                        <a:pt x="14" y="29"/>
                        <a:pt x="13" y="27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3"/>
                        <a:pt x="15" y="23"/>
                        <a:pt x="16" y="22"/>
                      </a:cubicBezTo>
                      <a:cubicBezTo>
                        <a:pt x="15" y="21"/>
                        <a:pt x="14" y="21"/>
                        <a:pt x="14" y="19"/>
                      </a:cubicBezTo>
                      <a:cubicBezTo>
                        <a:pt x="14" y="17"/>
                        <a:pt x="15" y="16"/>
                        <a:pt x="16" y="15"/>
                      </a:cubicBezTo>
                      <a:cubicBezTo>
                        <a:pt x="17" y="14"/>
                        <a:pt x="19" y="13"/>
                        <a:pt x="20" y="13"/>
                      </a:cubicBezTo>
                      <a:close/>
                      <a:moveTo>
                        <a:pt x="13" y="34"/>
                      </a:move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3" y="35"/>
                        <a:pt x="13" y="34"/>
                      </a:cubicBezTo>
                      <a:close/>
                      <a:moveTo>
                        <a:pt x="22" y="11"/>
                      </a:moveTo>
                      <a:cubicBezTo>
                        <a:pt x="22" y="12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lose/>
                      <a:moveTo>
                        <a:pt x="24" y="10"/>
                      </a:moveTo>
                      <a:cubicBezTo>
                        <a:pt x="24" y="10"/>
                        <a:pt x="24" y="10"/>
                        <a:pt x="23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8"/>
                      </a:moveTo>
                      <a:cubicBezTo>
                        <a:pt x="24" y="8"/>
                        <a:pt x="24" y="8"/>
                        <a:pt x="24" y="7"/>
                      </a:cubicBezTo>
                      <a:cubicBezTo>
                        <a:pt x="25" y="7"/>
                        <a:pt x="24" y="8"/>
                        <a:pt x="24" y="8"/>
                      </a:cubicBezTo>
                      <a:close/>
                      <a:moveTo>
                        <a:pt x="26" y="31"/>
                      </a:moveTo>
                      <a:cubicBezTo>
                        <a:pt x="25" y="32"/>
                        <a:pt x="23" y="34"/>
                        <a:pt x="21" y="34"/>
                      </a:cubicBezTo>
                      <a:cubicBezTo>
                        <a:pt x="18" y="36"/>
                        <a:pt x="14" y="37"/>
                        <a:pt x="11" y="39"/>
                      </a:cubicBezTo>
                      <a:cubicBezTo>
                        <a:pt x="11" y="38"/>
                        <a:pt x="10" y="39"/>
                        <a:pt x="9" y="39"/>
                      </a:cubicBezTo>
                      <a:cubicBezTo>
                        <a:pt x="9" y="38"/>
                        <a:pt x="9" y="37"/>
                        <a:pt x="10" y="37"/>
                      </a:cubicBezTo>
                      <a:cubicBezTo>
                        <a:pt x="15" y="35"/>
                        <a:pt x="20" y="32"/>
                        <a:pt x="26" y="30"/>
                      </a:cubicBezTo>
                      <a:cubicBezTo>
                        <a:pt x="27" y="30"/>
                        <a:pt x="27" y="31"/>
                        <a:pt x="26" y="31"/>
                      </a:cubicBezTo>
                      <a:close/>
                      <a:moveTo>
                        <a:pt x="10" y="44"/>
                      </a:move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5"/>
                        <a:pt x="9" y="45"/>
                        <a:pt x="10" y="44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1" y="41"/>
                        <a:pt x="11" y="41"/>
                      </a:cubicBezTo>
                      <a:cubicBezTo>
                        <a:pt x="12" y="40"/>
                        <a:pt x="14" y="39"/>
                        <a:pt x="15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7" y="39"/>
                        <a:pt x="17" y="38"/>
                        <a:pt x="18" y="38"/>
                      </a:cubicBezTo>
                      <a:cubicBezTo>
                        <a:pt x="21" y="37"/>
                        <a:pt x="24" y="35"/>
                        <a:pt x="26" y="35"/>
                      </a:cubicBezTo>
                      <a:cubicBezTo>
                        <a:pt x="26" y="35"/>
                        <a:pt x="26" y="36"/>
                        <a:pt x="26" y="36"/>
                      </a:cubicBezTo>
                      <a:cubicBezTo>
                        <a:pt x="22" y="39"/>
                        <a:pt x="16" y="41"/>
                        <a:pt x="11" y="43"/>
                      </a:cubicBezTo>
                      <a:cubicBezTo>
                        <a:pt x="11" y="43"/>
                        <a:pt x="11" y="44"/>
                        <a:pt x="11" y="44"/>
                      </a:cubicBezTo>
                      <a:cubicBezTo>
                        <a:pt x="10" y="44"/>
                        <a:pt x="10" y="44"/>
                        <a:pt x="9" y="44"/>
                      </a:cubicBezTo>
                      <a:cubicBezTo>
                        <a:pt x="9" y="43"/>
                        <a:pt x="9" y="42"/>
                        <a:pt x="10" y="41"/>
                      </a:cubicBezTo>
                      <a:close/>
                      <a:moveTo>
                        <a:pt x="5" y="47"/>
                      </a:move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8"/>
                        <a:pt x="5" y="48"/>
                      </a:cubicBezTo>
                      <a:cubicBezTo>
                        <a:pt x="5" y="48"/>
                        <a:pt x="5" y="48"/>
                        <a:pt x="5" y="47"/>
                      </a:cubicBezTo>
                      <a:close/>
                      <a:moveTo>
                        <a:pt x="5" y="35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7"/>
                        <a:pt x="4" y="37"/>
                      </a:cubicBezTo>
                      <a:cubicBezTo>
                        <a:pt x="5" y="36"/>
                        <a:pt x="5" y="35"/>
                        <a:pt x="5" y="35"/>
                      </a:cubicBezTo>
                      <a:cubicBezTo>
                        <a:pt x="5" y="35"/>
                        <a:pt x="6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lose/>
                      <a:moveTo>
                        <a:pt x="6" y="37"/>
                      </a:moveTo>
                      <a:cubicBezTo>
                        <a:pt x="6" y="38"/>
                        <a:pt x="6" y="37"/>
                        <a:pt x="6" y="38"/>
                      </a:cubicBezTo>
                      <a:cubicBezTo>
                        <a:pt x="6" y="38"/>
                        <a:pt x="5" y="38"/>
                        <a:pt x="6" y="37"/>
                      </a:cubicBezTo>
                      <a:close/>
                      <a:moveTo>
                        <a:pt x="4" y="18"/>
                      </a:move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5" y="17"/>
                        <a:pt x="5" y="18"/>
                        <a:pt x="4" y="18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6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lose/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5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lose/>
                      <a:moveTo>
                        <a:pt x="4" y="27"/>
                      </a:moveTo>
                      <a:cubicBezTo>
                        <a:pt x="4" y="26"/>
                        <a:pt x="4" y="26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4" y="26"/>
                        <a:pt x="5" y="26"/>
                      </a:cubicBezTo>
                      <a:cubicBezTo>
                        <a:pt x="4" y="27"/>
                        <a:pt x="4" y="27"/>
                        <a:pt x="4" y="2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6" y="16"/>
                      </a:moveTo>
                      <a:cubicBezTo>
                        <a:pt x="5" y="16"/>
                        <a:pt x="5" y="17"/>
                        <a:pt x="5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lose/>
                      <a:moveTo>
                        <a:pt x="7" y="17"/>
                      </a:moveTo>
                      <a:cubicBezTo>
                        <a:pt x="7" y="17"/>
                        <a:pt x="7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8" y="19"/>
                      </a:move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8"/>
                        <a:pt x="7" y="18"/>
                      </a:cubicBezTo>
                      <a:cubicBezTo>
                        <a:pt x="7" y="18"/>
                        <a:pt x="8" y="18"/>
                        <a:pt x="8" y="19"/>
                      </a:cubicBezTo>
                      <a:close/>
                      <a:moveTo>
                        <a:pt x="7" y="14"/>
                      </a:moveTo>
                      <a:cubicBezTo>
                        <a:pt x="8" y="14"/>
                        <a:pt x="7" y="14"/>
                        <a:pt x="7" y="13"/>
                      </a:cubicBezTo>
                      <a:cubicBezTo>
                        <a:pt x="8" y="13"/>
                        <a:pt x="8" y="14"/>
                        <a:pt x="7" y="14"/>
                      </a:cubicBezTo>
                      <a:close/>
                      <a:moveTo>
                        <a:pt x="8" y="21"/>
                      </a:move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lose/>
                      <a:moveTo>
                        <a:pt x="8" y="18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8"/>
                        <a:pt x="8" y="18"/>
                      </a:cubicBezTo>
                      <a:close/>
                      <a:moveTo>
                        <a:pt x="8" y="46"/>
                      </a:move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9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8" y="43"/>
                      </a:moveTo>
                      <a:cubicBezTo>
                        <a:pt x="8" y="43"/>
                        <a:pt x="8" y="43"/>
                        <a:pt x="8" y="42"/>
                      </a:cubicBezTo>
                      <a:cubicBezTo>
                        <a:pt x="8" y="42"/>
                        <a:pt x="8" y="42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lose/>
                      <a:moveTo>
                        <a:pt x="7" y="33"/>
                      </a:moveTo>
                      <a:cubicBezTo>
                        <a:pt x="7" y="32"/>
                        <a:pt x="7" y="32"/>
                        <a:pt x="8" y="32"/>
                      </a:cubicBezTo>
                      <a:cubicBezTo>
                        <a:pt x="8" y="33"/>
                        <a:pt x="7" y="33"/>
                        <a:pt x="7" y="33"/>
                      </a:cubicBezTo>
                      <a:close/>
                      <a:moveTo>
                        <a:pt x="7" y="20"/>
                      </a:moveTo>
                      <a:cubicBezTo>
                        <a:pt x="7" y="20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20"/>
                      </a:cubicBezTo>
                      <a:close/>
                      <a:moveTo>
                        <a:pt x="6" y="41"/>
                      </a:moveTo>
                      <a:cubicBezTo>
                        <a:pt x="5" y="41"/>
                        <a:pt x="6" y="40"/>
                        <a:pt x="5" y="40"/>
                      </a:cubicBezTo>
                      <a:cubicBezTo>
                        <a:pt x="5" y="41"/>
                        <a:pt x="5" y="41"/>
                        <a:pt x="5" y="42"/>
                      </a:cubicBezTo>
                      <a:cubicBezTo>
                        <a:pt x="4" y="41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6" y="40"/>
                        <a:pt x="6" y="41"/>
                        <a:pt x="6" y="41"/>
                      </a:cubicBezTo>
                      <a:cubicBezTo>
                        <a:pt x="6" y="41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39"/>
                      </a:cubicBezTo>
                      <a:cubicBezTo>
                        <a:pt x="6" y="39"/>
                        <a:pt x="6" y="39"/>
                        <a:pt x="6" y="38"/>
                      </a:cubicBezTo>
                      <a:cubicBezTo>
                        <a:pt x="6" y="39"/>
                        <a:pt x="7" y="40"/>
                        <a:pt x="7" y="40"/>
                      </a:cubicBezTo>
                      <a:cubicBezTo>
                        <a:pt x="7" y="40"/>
                        <a:pt x="6" y="41"/>
                        <a:pt x="6" y="41"/>
                      </a:cubicBezTo>
                      <a:cubicBezTo>
                        <a:pt x="7" y="41"/>
                        <a:pt x="7" y="42"/>
                        <a:pt x="6" y="42"/>
                      </a:cubicBezTo>
                      <a:cubicBezTo>
                        <a:pt x="6" y="42"/>
                        <a:pt x="6" y="42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lose/>
                      <a:moveTo>
                        <a:pt x="4" y="44"/>
                      </a:move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4"/>
                        <a:pt x="5" y="43"/>
                        <a:pt x="6" y="43"/>
                      </a:cubicBezTo>
                      <a:cubicBezTo>
                        <a:pt x="6" y="43"/>
                        <a:pt x="6" y="43"/>
                        <a:pt x="6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5"/>
                      </a:cubicBezTo>
                      <a:cubicBezTo>
                        <a:pt x="4" y="45"/>
                        <a:pt x="4" y="45"/>
                        <a:pt x="4" y="44"/>
                      </a:cubicBezTo>
                      <a:close/>
                      <a:moveTo>
                        <a:pt x="3" y="40"/>
                      </a:moveTo>
                      <a:cubicBezTo>
                        <a:pt x="4" y="40"/>
                        <a:pt x="3" y="40"/>
                        <a:pt x="4" y="40"/>
                      </a:cubicBezTo>
                      <a:cubicBezTo>
                        <a:pt x="5" y="39"/>
                        <a:pt x="4" y="39"/>
                        <a:pt x="4" y="38"/>
                      </a:cubicBezTo>
                      <a:cubicBezTo>
                        <a:pt x="5" y="38"/>
                        <a:pt x="5" y="39"/>
                        <a:pt x="5" y="39"/>
                      </a:cubicBezTo>
                      <a:cubicBezTo>
                        <a:pt x="5" y="39"/>
                        <a:pt x="6" y="38"/>
                        <a:pt x="6" y="38"/>
                      </a:cubicBezTo>
                      <a:cubicBezTo>
                        <a:pt x="5" y="39"/>
                        <a:pt x="5" y="39"/>
                        <a:pt x="5" y="40"/>
                      </a:cubicBezTo>
                      <a:cubicBezTo>
                        <a:pt x="4" y="40"/>
                        <a:pt x="3" y="41"/>
                        <a:pt x="3" y="40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3"/>
                        <a:pt x="3" y="43"/>
                      </a:cubicBezTo>
                      <a:cubicBezTo>
                        <a:pt x="3" y="43"/>
                        <a:pt x="3" y="44"/>
                        <a:pt x="3" y="44"/>
                      </a:cubicBezTo>
                      <a:cubicBezTo>
                        <a:pt x="3" y="44"/>
                        <a:pt x="2" y="44"/>
                        <a:pt x="2" y="44"/>
                      </a:cubicBezTo>
                      <a:close/>
                      <a:moveTo>
                        <a:pt x="2" y="48"/>
                      </a:moveTo>
                      <a:cubicBezTo>
                        <a:pt x="2" y="47"/>
                        <a:pt x="2" y="47"/>
                        <a:pt x="2" y="46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2" y="48"/>
                        <a:pt x="2" y="47"/>
                        <a:pt x="2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3" name="Freeform 29"/>
                <p:cNvSpPr>
                  <a:spLocks noEditPoints="1"/>
                </p:cNvSpPr>
                <p:nvPr/>
              </p:nvSpPr>
              <p:spPr bwMode="auto">
                <a:xfrm>
                  <a:off x="5256" y="3726"/>
                  <a:ext cx="78" cy="117"/>
                </a:xfrm>
                <a:custGeom>
                  <a:avLst/>
                  <a:gdLst>
                    <a:gd name="T0" fmla="*/ 2 w 38"/>
                    <a:gd name="T1" fmla="*/ 37 h 56"/>
                    <a:gd name="T2" fmla="*/ 7 w 38"/>
                    <a:gd name="T3" fmla="*/ 54 h 56"/>
                    <a:gd name="T4" fmla="*/ 13 w 38"/>
                    <a:gd name="T5" fmla="*/ 52 h 56"/>
                    <a:gd name="T6" fmla="*/ 19 w 38"/>
                    <a:gd name="T7" fmla="*/ 48 h 56"/>
                    <a:gd name="T8" fmla="*/ 25 w 38"/>
                    <a:gd name="T9" fmla="*/ 46 h 56"/>
                    <a:gd name="T10" fmla="*/ 37 w 38"/>
                    <a:gd name="T11" fmla="*/ 15 h 56"/>
                    <a:gd name="T12" fmla="*/ 9 w 38"/>
                    <a:gd name="T13" fmla="*/ 10 h 56"/>
                    <a:gd name="T14" fmla="*/ 12 w 38"/>
                    <a:gd name="T15" fmla="*/ 13 h 56"/>
                    <a:gd name="T16" fmla="*/ 16 w 38"/>
                    <a:gd name="T17" fmla="*/ 41 h 56"/>
                    <a:gd name="T18" fmla="*/ 14 w 38"/>
                    <a:gd name="T19" fmla="*/ 11 h 56"/>
                    <a:gd name="T20" fmla="*/ 16 w 38"/>
                    <a:gd name="T21" fmla="*/ 25 h 56"/>
                    <a:gd name="T22" fmla="*/ 19 w 38"/>
                    <a:gd name="T23" fmla="*/ 18 h 56"/>
                    <a:gd name="T24" fmla="*/ 19 w 38"/>
                    <a:gd name="T25" fmla="*/ 11 h 56"/>
                    <a:gd name="T26" fmla="*/ 25 w 38"/>
                    <a:gd name="T27" fmla="*/ 29 h 56"/>
                    <a:gd name="T28" fmla="*/ 21 w 38"/>
                    <a:gd name="T29" fmla="*/ 16 h 56"/>
                    <a:gd name="T30" fmla="*/ 28 w 38"/>
                    <a:gd name="T31" fmla="*/ 36 h 56"/>
                    <a:gd name="T32" fmla="*/ 29 w 38"/>
                    <a:gd name="T33" fmla="*/ 3 h 56"/>
                    <a:gd name="T34" fmla="*/ 33 w 38"/>
                    <a:gd name="T35" fmla="*/ 24 h 56"/>
                    <a:gd name="T36" fmla="*/ 33 w 38"/>
                    <a:gd name="T37" fmla="*/ 29 h 56"/>
                    <a:gd name="T38" fmla="*/ 33 w 38"/>
                    <a:gd name="T39" fmla="*/ 9 h 56"/>
                    <a:gd name="T40" fmla="*/ 34 w 38"/>
                    <a:gd name="T41" fmla="*/ 12 h 56"/>
                    <a:gd name="T42" fmla="*/ 34 w 38"/>
                    <a:gd name="T43" fmla="*/ 12 h 56"/>
                    <a:gd name="T44" fmla="*/ 35 w 38"/>
                    <a:gd name="T45" fmla="*/ 22 h 56"/>
                    <a:gd name="T46" fmla="*/ 35 w 38"/>
                    <a:gd name="T47" fmla="*/ 23 h 56"/>
                    <a:gd name="T48" fmla="*/ 34 w 38"/>
                    <a:gd name="T49" fmla="*/ 8 h 56"/>
                    <a:gd name="T50" fmla="*/ 36 w 38"/>
                    <a:gd name="T51" fmla="*/ 9 h 56"/>
                    <a:gd name="T52" fmla="*/ 36 w 38"/>
                    <a:gd name="T53" fmla="*/ 28 h 56"/>
                    <a:gd name="T54" fmla="*/ 36 w 38"/>
                    <a:gd name="T55" fmla="*/ 30 h 56"/>
                    <a:gd name="T56" fmla="*/ 34 w 38"/>
                    <a:gd name="T57" fmla="*/ 36 h 56"/>
                    <a:gd name="T58" fmla="*/ 34 w 38"/>
                    <a:gd name="T59" fmla="*/ 39 h 56"/>
                    <a:gd name="T60" fmla="*/ 33 w 38"/>
                    <a:gd name="T61" fmla="*/ 38 h 56"/>
                    <a:gd name="T62" fmla="*/ 33 w 38"/>
                    <a:gd name="T63" fmla="*/ 35 h 56"/>
                    <a:gd name="T64" fmla="*/ 31 w 38"/>
                    <a:gd name="T65" fmla="*/ 41 h 56"/>
                    <a:gd name="T66" fmla="*/ 32 w 38"/>
                    <a:gd name="T67" fmla="*/ 39 h 56"/>
                    <a:gd name="T68" fmla="*/ 31 w 38"/>
                    <a:gd name="T69" fmla="*/ 38 h 56"/>
                    <a:gd name="T70" fmla="*/ 30 w 38"/>
                    <a:gd name="T71" fmla="*/ 42 h 56"/>
                    <a:gd name="T72" fmla="*/ 29 w 38"/>
                    <a:gd name="T73" fmla="*/ 6 h 56"/>
                    <a:gd name="T74" fmla="*/ 28 w 38"/>
                    <a:gd name="T75" fmla="*/ 44 h 56"/>
                    <a:gd name="T76" fmla="*/ 20 w 38"/>
                    <a:gd name="T77" fmla="*/ 46 h 56"/>
                    <a:gd name="T78" fmla="*/ 13 w 38"/>
                    <a:gd name="T79" fmla="*/ 49 h 56"/>
                    <a:gd name="T80" fmla="*/ 18 w 38"/>
                    <a:gd name="T81" fmla="*/ 41 h 56"/>
                    <a:gd name="T82" fmla="*/ 19 w 38"/>
                    <a:gd name="T83" fmla="*/ 44 h 56"/>
                    <a:gd name="T84" fmla="*/ 9 w 38"/>
                    <a:gd name="T85" fmla="*/ 12 h 56"/>
                    <a:gd name="T86" fmla="*/ 8 w 38"/>
                    <a:gd name="T87" fmla="*/ 51 h 56"/>
                    <a:gd name="T88" fmla="*/ 6 w 38"/>
                    <a:gd name="T89" fmla="*/ 46 h 56"/>
                    <a:gd name="T90" fmla="*/ 3 w 38"/>
                    <a:gd name="T91" fmla="*/ 17 h 56"/>
                    <a:gd name="T92" fmla="*/ 5 w 38"/>
                    <a:gd name="T93" fmla="*/ 16 h 56"/>
                    <a:gd name="T94" fmla="*/ 5 w 38"/>
                    <a:gd name="T95" fmla="*/ 52 h 56"/>
                    <a:gd name="T96" fmla="*/ 4 w 38"/>
                    <a:gd name="T97" fmla="*/ 50 h 56"/>
                    <a:gd name="T98" fmla="*/ 3 w 38"/>
                    <a:gd name="T99" fmla="*/ 26 h 56"/>
                    <a:gd name="T100" fmla="*/ 3 w 38"/>
                    <a:gd name="T10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8" h="56">
                      <a:moveTo>
                        <a:pt x="1" y="18"/>
                      </a:moveTo>
                      <a:cubicBezTo>
                        <a:pt x="1" y="20"/>
                        <a:pt x="0" y="21"/>
                        <a:pt x="1" y="22"/>
                      </a:cubicBezTo>
                      <a:cubicBezTo>
                        <a:pt x="1" y="23"/>
                        <a:pt x="1" y="23"/>
                        <a:pt x="1" y="24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30"/>
                        <a:pt x="2" y="34"/>
                        <a:pt x="2" y="37"/>
                      </a:cubicBezTo>
                      <a:cubicBezTo>
                        <a:pt x="2" y="38"/>
                        <a:pt x="2" y="39"/>
                        <a:pt x="2" y="40"/>
                      </a:cubicBezTo>
                      <a:cubicBezTo>
                        <a:pt x="2" y="40"/>
                        <a:pt x="2" y="41"/>
                        <a:pt x="2" y="41"/>
                      </a:cubicBezTo>
                      <a:cubicBezTo>
                        <a:pt x="2" y="46"/>
                        <a:pt x="2" y="51"/>
                        <a:pt x="3" y="56"/>
                      </a:cubicBezTo>
                      <a:cubicBezTo>
                        <a:pt x="4" y="55"/>
                        <a:pt x="5" y="55"/>
                        <a:pt x="6" y="54"/>
                      </a:cubicBezTo>
                      <a:cubicBezTo>
                        <a:pt x="6" y="54"/>
                        <a:pt x="6" y="54"/>
                        <a:pt x="7" y="54"/>
                      </a:cubicBezTo>
                      <a:cubicBezTo>
                        <a:pt x="8" y="54"/>
                        <a:pt x="9" y="53"/>
                        <a:pt x="10" y="53"/>
                      </a:cubicBezTo>
                      <a:cubicBezTo>
                        <a:pt x="10" y="53"/>
                        <a:pt x="10" y="52"/>
                        <a:pt x="10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2" y="52"/>
                        <a:pt x="12" y="52"/>
                      </a:cubicBezTo>
                      <a:cubicBezTo>
                        <a:pt x="12" y="52"/>
                        <a:pt x="12" y="52"/>
                        <a:pt x="13" y="52"/>
                      </a:cubicBezTo>
                      <a:cubicBezTo>
                        <a:pt x="15" y="51"/>
                        <a:pt x="16" y="50"/>
                        <a:pt x="18" y="49"/>
                      </a:cubicBezTo>
                      <a:cubicBezTo>
                        <a:pt x="18" y="48"/>
                        <a:pt x="18" y="48"/>
                        <a:pt x="18" y="47"/>
                      </a:cubicBezTo>
                      <a:cubicBezTo>
                        <a:pt x="18" y="47"/>
                        <a:pt x="18" y="47"/>
                        <a:pt x="18" y="48"/>
                      </a:cubicBezTo>
                      <a:cubicBezTo>
                        <a:pt x="19" y="47"/>
                        <a:pt x="18" y="47"/>
                        <a:pt x="19" y="47"/>
                      </a:cubicBezTo>
                      <a:cubicBezTo>
                        <a:pt x="19" y="47"/>
                        <a:pt x="19" y="47"/>
                        <a:pt x="19" y="48"/>
                      </a:cubicBezTo>
                      <a:cubicBezTo>
                        <a:pt x="20" y="48"/>
                        <a:pt x="19" y="47"/>
                        <a:pt x="20" y="47"/>
                      </a:cubicBezTo>
                      <a:cubicBezTo>
                        <a:pt x="20" y="48"/>
                        <a:pt x="19" y="48"/>
                        <a:pt x="19" y="48"/>
                      </a:cubicBezTo>
                      <a:cubicBezTo>
                        <a:pt x="20" y="49"/>
                        <a:pt x="20" y="48"/>
                        <a:pt x="20" y="48"/>
                      </a:cubicBezTo>
                      <a:cubicBezTo>
                        <a:pt x="20" y="48"/>
                        <a:pt x="21" y="48"/>
                        <a:pt x="21" y="48"/>
                      </a:cubicBezTo>
                      <a:cubicBezTo>
                        <a:pt x="22" y="47"/>
                        <a:pt x="24" y="47"/>
                        <a:pt x="25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cubicBezTo>
                        <a:pt x="30" y="44"/>
                        <a:pt x="33" y="42"/>
                        <a:pt x="37" y="40"/>
                      </a:cubicBezTo>
                      <a:cubicBezTo>
                        <a:pt x="38" y="36"/>
                        <a:pt x="37" y="32"/>
                        <a:pt x="37" y="28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6" y="23"/>
                        <a:pt x="37" y="19"/>
                        <a:pt x="37" y="15"/>
                      </a:cubicBezTo>
                      <a:cubicBezTo>
                        <a:pt x="36" y="14"/>
                        <a:pt x="37" y="12"/>
                        <a:pt x="37" y="11"/>
                      </a:cubicBezTo>
                      <a:cubicBezTo>
                        <a:pt x="36" y="11"/>
                        <a:pt x="36" y="9"/>
                        <a:pt x="36" y="8"/>
                      </a:cubicBezTo>
                      <a:cubicBezTo>
                        <a:pt x="36" y="8"/>
                        <a:pt x="36" y="8"/>
                        <a:pt x="36" y="7"/>
                      </a:cubicBezTo>
                      <a:cubicBezTo>
                        <a:pt x="36" y="5"/>
                        <a:pt x="36" y="2"/>
                        <a:pt x="36" y="0"/>
                      </a:cubicBezTo>
                      <a:cubicBezTo>
                        <a:pt x="27" y="3"/>
                        <a:pt x="18" y="7"/>
                        <a:pt x="9" y="10"/>
                      </a:cubicBezTo>
                      <a:cubicBezTo>
                        <a:pt x="9" y="10"/>
                        <a:pt x="9" y="11"/>
                        <a:pt x="8" y="11"/>
                      </a:cubicBezTo>
                      <a:cubicBezTo>
                        <a:pt x="6" y="11"/>
                        <a:pt x="3" y="14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ubicBezTo>
                        <a:pt x="0" y="17"/>
                        <a:pt x="1" y="18"/>
                        <a:pt x="1" y="18"/>
                      </a:cubicBezTo>
                      <a:close/>
                      <a:moveTo>
                        <a:pt x="12" y="13"/>
                      </a:move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3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lose/>
                      <a:moveTo>
                        <a:pt x="16" y="26"/>
                      </a:moveTo>
                      <a:cubicBezTo>
                        <a:pt x="16" y="31"/>
                        <a:pt x="17" y="36"/>
                        <a:pt x="16" y="41"/>
                      </a:cubicBezTo>
                      <a:cubicBezTo>
                        <a:pt x="16" y="41"/>
                        <a:pt x="15" y="42"/>
                        <a:pt x="14" y="41"/>
                      </a:cubicBezTo>
                      <a:cubicBezTo>
                        <a:pt x="14" y="35"/>
                        <a:pt x="14" y="27"/>
                        <a:pt x="13" y="19"/>
                      </a:cubicBezTo>
                      <a:cubicBezTo>
                        <a:pt x="13" y="19"/>
                        <a:pt x="12" y="19"/>
                        <a:pt x="12" y="19"/>
                      </a:cubicBezTo>
                      <a:cubicBezTo>
                        <a:pt x="12" y="17"/>
                        <a:pt x="13" y="15"/>
                        <a:pt x="13" y="13"/>
                      </a:cubicBezTo>
                      <a:cubicBezTo>
                        <a:pt x="13" y="13"/>
                        <a:pt x="13" y="12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3"/>
                        <a:pt x="16" y="15"/>
                        <a:pt x="17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4"/>
                        <a:pt x="16" y="24"/>
                        <a:pt x="16" y="25"/>
                      </a:cubicBezTo>
                      <a:cubicBezTo>
                        <a:pt x="16" y="25"/>
                        <a:pt x="16" y="26"/>
                        <a:pt x="16" y="26"/>
                      </a:cubicBezTo>
                      <a:close/>
                      <a:moveTo>
                        <a:pt x="19" y="18"/>
                      </a:moveTo>
                      <a:cubicBezTo>
                        <a:pt x="19" y="18"/>
                        <a:pt x="19" y="18"/>
                        <a:pt x="18" y="18"/>
                      </a:cubicBezTo>
                      <a:cubicBezTo>
                        <a:pt x="18" y="18"/>
                        <a:pt x="18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lose/>
                      <a:moveTo>
                        <a:pt x="19" y="13"/>
                      </a:move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19" y="14"/>
                        <a:pt x="19" y="14"/>
                        <a:pt x="19" y="13"/>
                      </a:cubicBezTo>
                      <a:close/>
                      <a:moveTo>
                        <a:pt x="20" y="11"/>
                      </a:moveTo>
                      <a:cubicBezTo>
                        <a:pt x="20" y="11"/>
                        <a:pt x="19" y="12"/>
                        <a:pt x="19" y="11"/>
                      </a:cubicBezTo>
                      <a:cubicBezTo>
                        <a:pt x="20" y="10"/>
                        <a:pt x="21" y="10"/>
                        <a:pt x="20" y="11"/>
                      </a:cubicBezTo>
                      <a:close/>
                      <a:moveTo>
                        <a:pt x="25" y="14"/>
                      </a:moveTo>
                      <a:cubicBezTo>
                        <a:pt x="25" y="14"/>
                        <a:pt x="24" y="14"/>
                        <a:pt x="24" y="15"/>
                      </a:cubicBezTo>
                      <a:cubicBezTo>
                        <a:pt x="24" y="18"/>
                        <a:pt x="24" y="22"/>
                        <a:pt x="25" y="25"/>
                      </a:cubicBezTo>
                      <a:cubicBezTo>
                        <a:pt x="25" y="26"/>
                        <a:pt x="25" y="28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ubicBezTo>
                        <a:pt x="25" y="32"/>
                        <a:pt x="25" y="34"/>
                        <a:pt x="25" y="37"/>
                      </a:cubicBezTo>
                      <a:cubicBezTo>
                        <a:pt x="25" y="37"/>
                        <a:pt x="24" y="38"/>
                        <a:pt x="23" y="38"/>
                      </a:cubicBezTo>
                      <a:cubicBezTo>
                        <a:pt x="22" y="31"/>
                        <a:pt x="23" y="23"/>
                        <a:pt x="22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5"/>
                        <a:pt x="21" y="14"/>
                        <a:pt x="21" y="13"/>
                      </a:cubicBezTo>
                      <a:cubicBezTo>
                        <a:pt x="21" y="11"/>
                        <a:pt x="22" y="9"/>
                        <a:pt x="23" y="8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10"/>
                        <a:pt x="25" y="11"/>
                        <a:pt x="25" y="14"/>
                      </a:cubicBezTo>
                      <a:close/>
                      <a:moveTo>
                        <a:pt x="28" y="36"/>
                      </a:move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8" y="36"/>
                      </a:cubicBezTo>
                      <a:close/>
                      <a:moveTo>
                        <a:pt x="29" y="5"/>
                      </a:moveTo>
                      <a:cubicBezTo>
                        <a:pt x="29" y="5"/>
                        <a:pt x="29" y="4"/>
                        <a:pt x="29" y="3"/>
                      </a:cubicBezTo>
                      <a:cubicBezTo>
                        <a:pt x="29" y="3"/>
                        <a:pt x="30" y="5"/>
                        <a:pt x="29" y="5"/>
                      </a:cubicBezTo>
                      <a:close/>
                      <a:moveTo>
                        <a:pt x="31" y="12"/>
                      </a:moveTo>
                      <a:cubicBezTo>
                        <a:pt x="31" y="12"/>
                        <a:pt x="30" y="13"/>
                        <a:pt x="30" y="12"/>
                      </a:cubicBezTo>
                      <a:cubicBezTo>
                        <a:pt x="30" y="12"/>
                        <a:pt x="31" y="12"/>
                        <a:pt x="31" y="12"/>
                      </a:cubicBezTo>
                      <a:close/>
                      <a:moveTo>
                        <a:pt x="33" y="24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3" y="24"/>
                        <a:pt x="33" y="24"/>
                      </a:cubicBezTo>
                      <a:close/>
                      <a:moveTo>
                        <a:pt x="33" y="29"/>
                      </a:move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2" y="30"/>
                        <a:pt x="33" y="29"/>
                        <a:pt x="33" y="29"/>
                      </a:cubicBezTo>
                      <a:close/>
                      <a:moveTo>
                        <a:pt x="33" y="10"/>
                      </a:moveTo>
                      <a:cubicBezTo>
                        <a:pt x="33" y="10"/>
                        <a:pt x="33" y="10"/>
                        <a:pt x="33" y="11"/>
                      </a:cubicBezTo>
                      <a:cubicBezTo>
                        <a:pt x="33" y="11"/>
                        <a:pt x="33" y="11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lose/>
                      <a:moveTo>
                        <a:pt x="33" y="9"/>
                      </a:moveTo>
                      <a:cubicBezTo>
                        <a:pt x="33" y="9"/>
                        <a:pt x="33" y="9"/>
                        <a:pt x="33" y="8"/>
                      </a:cubicBezTo>
                      <a:cubicBezTo>
                        <a:pt x="34" y="9"/>
                        <a:pt x="34" y="9"/>
                        <a:pt x="33" y="9"/>
                      </a:cubicBezTo>
                      <a:close/>
                      <a:moveTo>
                        <a:pt x="34" y="12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2"/>
                      </a:cubicBezTo>
                      <a:close/>
                      <a:moveTo>
                        <a:pt x="34" y="40"/>
                      </a:move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39"/>
                        <a:pt x="34" y="40"/>
                      </a:cubicBezTo>
                      <a:close/>
                      <a:moveTo>
                        <a:pt x="34" y="12"/>
                      </a:moveTo>
                      <a:cubicBezTo>
                        <a:pt x="34" y="12"/>
                        <a:pt x="34" y="12"/>
                        <a:pt x="34" y="11"/>
                      </a:cubicBezTo>
                      <a:cubicBezTo>
                        <a:pt x="34" y="12"/>
                        <a:pt x="35" y="12"/>
                        <a:pt x="34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lose/>
                      <a:moveTo>
                        <a:pt x="35" y="21"/>
                      </a:move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5" y="22"/>
                        <a:pt x="35" y="22"/>
                        <a:pt x="35" y="21"/>
                      </a:cubicBezTo>
                      <a:close/>
                      <a:moveTo>
                        <a:pt x="35" y="23"/>
                      </a:move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lose/>
                      <a:moveTo>
                        <a:pt x="34" y="8"/>
                      </a:move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4" y="8"/>
                      </a:cubicBezTo>
                      <a:close/>
                      <a:moveTo>
                        <a:pt x="35" y="6"/>
                      </a:moveTo>
                      <a:cubicBezTo>
                        <a:pt x="35" y="5"/>
                        <a:pt x="35" y="5"/>
                        <a:pt x="34" y="5"/>
                      </a:cubicBezTo>
                      <a:cubicBezTo>
                        <a:pt x="34" y="4"/>
                        <a:pt x="36" y="5"/>
                        <a:pt x="35" y="6"/>
                      </a:cubicBezTo>
                      <a:close/>
                      <a:moveTo>
                        <a:pt x="36" y="7"/>
                      </a:moveTo>
                      <a:cubicBezTo>
                        <a:pt x="36" y="8"/>
                        <a:pt x="36" y="8"/>
                        <a:pt x="36" y="9"/>
                      </a:cubicBezTo>
                      <a:cubicBezTo>
                        <a:pt x="35" y="9"/>
                        <a:pt x="35" y="8"/>
                        <a:pt x="35" y="8"/>
                      </a:cubicBezTo>
                      <a:cubicBezTo>
                        <a:pt x="35" y="8"/>
                        <a:pt x="35" y="7"/>
                        <a:pt x="36" y="7"/>
                      </a:cubicBezTo>
                      <a:close/>
                      <a:moveTo>
                        <a:pt x="36" y="29"/>
                      </a:move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6" y="28"/>
                        <a:pt x="36" y="29"/>
                        <a:pt x="36" y="29"/>
                      </a:cubicBezTo>
                      <a:close/>
                      <a:moveTo>
                        <a:pt x="36" y="30"/>
                      </a:moveTo>
                      <a:cubicBezTo>
                        <a:pt x="36" y="30"/>
                        <a:pt x="36" y="31"/>
                        <a:pt x="35" y="31"/>
                      </a:cubicBezTo>
                      <a:cubicBezTo>
                        <a:pt x="35" y="31"/>
                        <a:pt x="35" y="30"/>
                        <a:pt x="35" y="30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lose/>
                      <a:moveTo>
                        <a:pt x="36" y="37"/>
                      </a:move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4" y="37"/>
                        <a:pt x="34" y="37"/>
                      </a:cubicBezTo>
                      <a:cubicBezTo>
                        <a:pt x="35" y="36"/>
                        <a:pt x="36" y="36"/>
                        <a:pt x="36" y="35"/>
                      </a:cubicBezTo>
                      <a:cubicBezTo>
                        <a:pt x="35" y="36"/>
                        <a:pt x="35" y="36"/>
                        <a:pt x="34" y="36"/>
                      </a:cubicBezTo>
                      <a:cubicBezTo>
                        <a:pt x="34" y="35"/>
                        <a:pt x="36" y="35"/>
                        <a:pt x="36" y="35"/>
                      </a:cubicBezTo>
                      <a:cubicBezTo>
                        <a:pt x="36" y="35"/>
                        <a:pt x="36" y="36"/>
                        <a:pt x="36" y="37"/>
                      </a:cubicBezTo>
                      <a:close/>
                      <a:moveTo>
                        <a:pt x="34" y="39"/>
                      </a:moveTo>
                      <a:cubicBezTo>
                        <a:pt x="34" y="38"/>
                        <a:pt x="34" y="38"/>
                        <a:pt x="35" y="37"/>
                      </a:cubicBezTo>
                      <a:cubicBezTo>
                        <a:pt x="35" y="38"/>
                        <a:pt x="35" y="38"/>
                        <a:pt x="34" y="39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lose/>
                      <a:moveTo>
                        <a:pt x="33" y="38"/>
                      </a:moveTo>
                      <a:cubicBezTo>
                        <a:pt x="34" y="38"/>
                        <a:pt x="34" y="40"/>
                        <a:pt x="33" y="40"/>
                      </a:cubicBezTo>
                      <a:cubicBezTo>
                        <a:pt x="33" y="39"/>
                        <a:pt x="33" y="38"/>
                        <a:pt x="33" y="38"/>
                      </a:cubicBezTo>
                      <a:close/>
                      <a:moveTo>
                        <a:pt x="33" y="35"/>
                      </a:move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43"/>
                      </a:moveTo>
                      <a:cubicBezTo>
                        <a:pt x="31" y="42"/>
                        <a:pt x="31" y="42"/>
                        <a:pt x="32" y="42"/>
                      </a:cubicBezTo>
                      <a:cubicBezTo>
                        <a:pt x="32" y="43"/>
                        <a:pt x="31" y="43"/>
                        <a:pt x="31" y="43"/>
                      </a:cubicBezTo>
                      <a:close/>
                      <a:moveTo>
                        <a:pt x="31" y="41"/>
                      </a:move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lose/>
                      <a:moveTo>
                        <a:pt x="31" y="39"/>
                      </a:moveTo>
                      <a:cubicBezTo>
                        <a:pt x="31" y="38"/>
                        <a:pt x="31" y="38"/>
                        <a:pt x="32" y="38"/>
                      </a:cubicBezTo>
                      <a:cubicBezTo>
                        <a:pt x="32" y="38"/>
                        <a:pt x="32" y="38"/>
                        <a:pt x="32" y="39"/>
                      </a:cubicBezTo>
                      <a:cubicBezTo>
                        <a:pt x="32" y="38"/>
                        <a:pt x="33" y="38"/>
                        <a:pt x="33" y="39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lose/>
                      <a:moveTo>
                        <a:pt x="30" y="39"/>
                      </a:move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9"/>
                        <a:pt x="31" y="38"/>
                        <a:pt x="30" y="39"/>
                      </a:cubicBezTo>
                      <a:close/>
                      <a:moveTo>
                        <a:pt x="30" y="42"/>
                      </a:moveTo>
                      <a:cubicBezTo>
                        <a:pt x="30" y="42"/>
                        <a:pt x="31" y="41"/>
                        <a:pt x="31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lose/>
                      <a:moveTo>
                        <a:pt x="29" y="40"/>
                      </a:moveTo>
                      <a:cubicBezTo>
                        <a:pt x="29" y="40"/>
                        <a:pt x="29" y="40"/>
                        <a:pt x="30" y="40"/>
                      </a:cubicBezTo>
                      <a:cubicBezTo>
                        <a:pt x="30" y="40"/>
                        <a:pt x="30" y="40"/>
                        <a:pt x="29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lose/>
                      <a:moveTo>
                        <a:pt x="29" y="6"/>
                      </a:move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7"/>
                        <a:pt x="29" y="7"/>
                        <a:pt x="29" y="6"/>
                      </a:cubicBezTo>
                      <a:close/>
                      <a:moveTo>
                        <a:pt x="28" y="44"/>
                      </a:moveTo>
                      <a:cubicBezTo>
                        <a:pt x="28" y="43"/>
                        <a:pt x="29" y="43"/>
                        <a:pt x="29" y="44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lose/>
                      <a:moveTo>
                        <a:pt x="21" y="45"/>
                      </a:moveTo>
                      <a:cubicBezTo>
                        <a:pt x="21" y="45"/>
                        <a:pt x="21" y="45"/>
                        <a:pt x="21" y="46"/>
                      </a:cubicBezTo>
                      <a:cubicBezTo>
                        <a:pt x="21" y="46"/>
                        <a:pt x="21" y="45"/>
                        <a:pt x="21" y="45"/>
                      </a:cubicBezTo>
                      <a:close/>
                      <a:moveTo>
                        <a:pt x="20" y="46"/>
                      </a:move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lose/>
                      <a:moveTo>
                        <a:pt x="13" y="49"/>
                      </a:moveTo>
                      <a:cubicBezTo>
                        <a:pt x="13" y="48"/>
                        <a:pt x="13" y="49"/>
                        <a:pt x="13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lose/>
                      <a:moveTo>
                        <a:pt x="11" y="45"/>
                      </a:moveTo>
                      <a:cubicBezTo>
                        <a:pt x="11" y="44"/>
                        <a:pt x="12" y="45"/>
                        <a:pt x="13" y="44"/>
                      </a:cubicBezTo>
                      <a:cubicBezTo>
                        <a:pt x="13" y="44"/>
                        <a:pt x="13" y="43"/>
                        <a:pt x="13" y="43"/>
                      </a:cubicBezTo>
                      <a:cubicBezTo>
                        <a:pt x="14" y="43"/>
                        <a:pt x="14" y="44"/>
                        <a:pt x="14" y="44"/>
                      </a:cubicBezTo>
                      <a:cubicBezTo>
                        <a:pt x="16" y="43"/>
                        <a:pt x="17" y="42"/>
                        <a:pt x="18" y="41"/>
                      </a:cubicBezTo>
                      <a:cubicBezTo>
                        <a:pt x="18" y="41"/>
                        <a:pt x="18" y="42"/>
                        <a:pt x="18" y="42"/>
                      </a:cubicBezTo>
                      <a:cubicBezTo>
                        <a:pt x="21" y="40"/>
                        <a:pt x="25" y="39"/>
                        <a:pt x="28" y="37"/>
                      </a:cubicBezTo>
                      <a:cubicBezTo>
                        <a:pt x="28" y="37"/>
                        <a:pt x="28" y="37"/>
                        <a:pt x="29" y="37"/>
                      </a:cubicBezTo>
                      <a:cubicBezTo>
                        <a:pt x="29" y="38"/>
                        <a:pt x="29" y="39"/>
                        <a:pt x="28" y="40"/>
                      </a:cubicBezTo>
                      <a:cubicBezTo>
                        <a:pt x="25" y="41"/>
                        <a:pt x="22" y="43"/>
                        <a:pt x="19" y="44"/>
                      </a:cubicBezTo>
                      <a:cubicBezTo>
                        <a:pt x="18" y="44"/>
                        <a:pt x="17" y="45"/>
                        <a:pt x="16" y="46"/>
                      </a:cubicBezTo>
                      <a:cubicBezTo>
                        <a:pt x="15" y="46"/>
                        <a:pt x="13" y="47"/>
                        <a:pt x="13" y="47"/>
                      </a:cubicBezTo>
                      <a:cubicBezTo>
                        <a:pt x="12" y="47"/>
                        <a:pt x="11" y="48"/>
                        <a:pt x="11" y="48"/>
                      </a:cubicBezTo>
                      <a:cubicBezTo>
                        <a:pt x="11" y="47"/>
                        <a:pt x="11" y="46"/>
                        <a:pt x="11" y="45"/>
                      </a:cubicBezTo>
                      <a:close/>
                      <a:moveTo>
                        <a:pt x="9" y="12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10" y="12"/>
                        <a:pt x="9" y="12"/>
                      </a:cubicBezTo>
                      <a:cubicBezTo>
                        <a:pt x="9" y="13"/>
                        <a:pt x="9" y="12"/>
                        <a:pt x="9" y="12"/>
                      </a:cubicBezTo>
                      <a:close/>
                      <a:moveTo>
                        <a:pt x="8" y="51"/>
                      </a:moveTo>
                      <a:cubicBezTo>
                        <a:pt x="8" y="51"/>
                        <a:pt x="9" y="51"/>
                        <a:pt x="9" y="50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lose/>
                      <a:moveTo>
                        <a:pt x="6" y="47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lose/>
                      <a:moveTo>
                        <a:pt x="4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4" y="15"/>
                      </a:cubicBezTo>
                      <a:cubicBezTo>
                        <a:pt x="4" y="14"/>
                        <a:pt x="4" y="14"/>
                        <a:pt x="5" y="14"/>
                      </a:cubicBezTo>
                      <a:close/>
                      <a:moveTo>
                        <a:pt x="5" y="16"/>
                      </a:moveTo>
                      <a:cubicBezTo>
                        <a:pt x="5" y="16"/>
                        <a:pt x="5" y="16"/>
                        <a:pt x="5" y="17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lose/>
                      <a:moveTo>
                        <a:pt x="4" y="53"/>
                      </a:moveTo>
                      <a:cubicBezTo>
                        <a:pt x="4" y="52"/>
                        <a:pt x="4" y="52"/>
                        <a:pt x="5" y="52"/>
                      </a:cubicBezTo>
                      <a:cubicBezTo>
                        <a:pt x="5" y="52"/>
                        <a:pt x="5" y="53"/>
                        <a:pt x="4" y="53"/>
                      </a:cubicBezTo>
                      <a:close/>
                      <a:moveTo>
                        <a:pt x="4" y="50"/>
                      </a:move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1"/>
                        <a:pt x="4" y="50"/>
                      </a:cubicBezTo>
                      <a:close/>
                      <a:moveTo>
                        <a:pt x="4" y="48"/>
                      </a:move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8"/>
                        <a:pt x="3" y="27"/>
                        <a:pt x="3" y="26"/>
                      </a:cubicBezTo>
                      <a:close/>
                      <a:moveTo>
                        <a:pt x="2" y="22"/>
                      </a:moveTo>
                      <a:cubicBezTo>
                        <a:pt x="3" y="22"/>
                        <a:pt x="3" y="22"/>
                        <a:pt x="3" y="23"/>
                      </a:cubicBezTo>
                      <a:cubicBezTo>
                        <a:pt x="3" y="23"/>
                        <a:pt x="2" y="23"/>
                        <a:pt x="2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94" name="Group 30"/>
              <p:cNvGrpSpPr>
                <a:grpSpLocks/>
              </p:cNvGrpSpPr>
              <p:nvPr/>
            </p:nvGrpSpPr>
            <p:grpSpPr bwMode="auto">
              <a:xfrm>
                <a:off x="5030" y="2553"/>
                <a:ext cx="644" cy="743"/>
                <a:chOff x="4824" y="2614"/>
                <a:chExt cx="755" cy="871"/>
              </a:xfrm>
            </p:grpSpPr>
            <p:grpSp>
              <p:nvGrpSpPr>
                <p:cNvPr id="11295" name="Group 31"/>
                <p:cNvGrpSpPr>
                  <a:grpSpLocks/>
                </p:cNvGrpSpPr>
                <p:nvPr/>
              </p:nvGrpSpPr>
              <p:grpSpPr bwMode="auto">
                <a:xfrm>
                  <a:off x="4830" y="2624"/>
                  <a:ext cx="749" cy="861"/>
                  <a:chOff x="4830" y="2524"/>
                  <a:chExt cx="749" cy="861"/>
                </a:xfrm>
              </p:grpSpPr>
              <p:sp>
                <p:nvSpPr>
                  <p:cNvPr id="11296" name="Freeform 32"/>
                  <p:cNvSpPr>
                    <a:spLocks/>
                  </p:cNvSpPr>
                  <p:nvPr/>
                </p:nvSpPr>
                <p:spPr bwMode="auto">
                  <a:xfrm>
                    <a:off x="4834" y="2525"/>
                    <a:ext cx="318" cy="738"/>
                  </a:xfrm>
                  <a:custGeom>
                    <a:avLst/>
                    <a:gdLst>
                      <a:gd name="T0" fmla="*/ 0 w 318"/>
                      <a:gd name="T1" fmla="*/ 148 h 738"/>
                      <a:gd name="T2" fmla="*/ 315 w 318"/>
                      <a:gd name="T3" fmla="*/ 0 h 738"/>
                      <a:gd name="T4" fmla="*/ 318 w 318"/>
                      <a:gd name="T5" fmla="*/ 738 h 738"/>
                      <a:gd name="T6" fmla="*/ 33 w 318"/>
                      <a:gd name="T7" fmla="*/ 194 h 738"/>
                      <a:gd name="T8" fmla="*/ 0 w 318"/>
                      <a:gd name="T9" fmla="*/ 148 h 7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8" h="738">
                        <a:moveTo>
                          <a:pt x="0" y="148"/>
                        </a:moveTo>
                        <a:lnTo>
                          <a:pt x="315" y="0"/>
                        </a:lnTo>
                        <a:lnTo>
                          <a:pt x="318" y="738"/>
                        </a:lnTo>
                        <a:lnTo>
                          <a:pt x="33" y="194"/>
                        </a:lnTo>
                        <a:lnTo>
                          <a:pt x="0" y="148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7" name="Freeform 33"/>
                  <p:cNvSpPr>
                    <a:spLocks/>
                  </p:cNvSpPr>
                  <p:nvPr/>
                </p:nvSpPr>
                <p:spPr bwMode="auto">
                  <a:xfrm>
                    <a:off x="5148" y="2524"/>
                    <a:ext cx="431" cy="613"/>
                  </a:xfrm>
                  <a:custGeom>
                    <a:avLst/>
                    <a:gdLst>
                      <a:gd name="T0" fmla="*/ 4 w 431"/>
                      <a:gd name="T1" fmla="*/ 0 h 613"/>
                      <a:gd name="T2" fmla="*/ 431 w 431"/>
                      <a:gd name="T3" fmla="*/ 73 h 613"/>
                      <a:gd name="T4" fmla="*/ 363 w 431"/>
                      <a:gd name="T5" fmla="*/ 613 h 613"/>
                      <a:gd name="T6" fmla="*/ 0 w 431"/>
                      <a:gd name="T7" fmla="*/ 476 h 613"/>
                      <a:gd name="T8" fmla="*/ 4 w 431"/>
                      <a:gd name="T9" fmla="*/ 0 h 6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1" h="613">
                        <a:moveTo>
                          <a:pt x="4" y="0"/>
                        </a:moveTo>
                        <a:lnTo>
                          <a:pt x="431" y="73"/>
                        </a:lnTo>
                        <a:lnTo>
                          <a:pt x="363" y="613"/>
                        </a:lnTo>
                        <a:lnTo>
                          <a:pt x="0" y="476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298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4830" y="2596"/>
                    <a:ext cx="749" cy="789"/>
                    <a:chOff x="4830" y="2596"/>
                    <a:chExt cx="749" cy="789"/>
                  </a:xfrm>
                </p:grpSpPr>
                <p:sp>
                  <p:nvSpPr>
                    <p:cNvPr id="11299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5282" y="2596"/>
                      <a:ext cx="297" cy="789"/>
                    </a:xfrm>
                    <a:custGeom>
                      <a:avLst/>
                      <a:gdLst>
                        <a:gd name="T0" fmla="*/ 223 w 269"/>
                        <a:gd name="T1" fmla="*/ 463 h 718"/>
                        <a:gd name="T2" fmla="*/ 0 w 269"/>
                        <a:gd name="T3" fmla="*/ 718 h 718"/>
                        <a:gd name="T4" fmla="*/ 25 w 269"/>
                        <a:gd name="T5" fmla="*/ 191 h 718"/>
                        <a:gd name="T6" fmla="*/ 269 w 269"/>
                        <a:gd name="T7" fmla="*/ 0 h 718"/>
                        <a:gd name="T8" fmla="*/ 223 w 269"/>
                        <a:gd name="T9" fmla="*/ 463 h 7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69" h="718">
                          <a:moveTo>
                            <a:pt x="223" y="463"/>
                          </a:moveTo>
                          <a:lnTo>
                            <a:pt x="0" y="718"/>
                          </a:lnTo>
                          <a:lnTo>
                            <a:pt x="25" y="191"/>
                          </a:lnTo>
                          <a:lnTo>
                            <a:pt x="269" y="0"/>
                          </a:lnTo>
                          <a:lnTo>
                            <a:pt x="223" y="463"/>
                          </a:lnTo>
                          <a:close/>
                        </a:path>
                      </a:pathLst>
                    </a:custGeom>
                    <a:solidFill>
                      <a:srgbClr val="B9A279"/>
                    </a:solidFill>
                    <a:ln w="8001" cap="flat">
                      <a:solidFill>
                        <a:srgbClr val="A88B5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0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4830" y="2676"/>
                      <a:ext cx="480" cy="709"/>
                    </a:xfrm>
                    <a:custGeom>
                      <a:avLst/>
                      <a:gdLst>
                        <a:gd name="T0" fmla="*/ 36 w 437"/>
                        <a:gd name="T1" fmla="*/ 476 h 646"/>
                        <a:gd name="T2" fmla="*/ 0 w 437"/>
                        <a:gd name="T3" fmla="*/ 0 h 646"/>
                        <a:gd name="T4" fmla="*/ 437 w 437"/>
                        <a:gd name="T5" fmla="*/ 119 h 646"/>
                        <a:gd name="T6" fmla="*/ 412 w 437"/>
                        <a:gd name="T7" fmla="*/ 646 h 646"/>
                        <a:gd name="T8" fmla="*/ 36 w 437"/>
                        <a:gd name="T9" fmla="*/ 476 h 6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37" h="646">
                          <a:moveTo>
                            <a:pt x="36" y="476"/>
                          </a:moveTo>
                          <a:lnTo>
                            <a:pt x="0" y="0"/>
                          </a:lnTo>
                          <a:lnTo>
                            <a:pt x="437" y="119"/>
                          </a:lnTo>
                          <a:lnTo>
                            <a:pt x="412" y="646"/>
                          </a:lnTo>
                          <a:lnTo>
                            <a:pt x="36" y="476"/>
                          </a:lnTo>
                          <a:close/>
                        </a:path>
                      </a:pathLst>
                    </a:custGeom>
                    <a:solidFill>
                      <a:srgbClr val="C3AD88"/>
                    </a:solidFill>
                    <a:ln w="8001" cap="flat">
                      <a:solidFill>
                        <a:srgbClr val="B0966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1" name="Freeform 37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179" y="3229"/>
                      <a:ext cx="77" cy="117"/>
                    </a:xfrm>
                    <a:custGeom>
                      <a:avLst/>
                      <a:gdLst>
                        <a:gd name="T0" fmla="*/ 2 w 37"/>
                        <a:gd name="T1" fmla="*/ 0 h 56"/>
                        <a:gd name="T2" fmla="*/ 0 w 37"/>
                        <a:gd name="T3" fmla="*/ 27 h 56"/>
                        <a:gd name="T4" fmla="*/ 17 w 37"/>
                        <a:gd name="T5" fmla="*/ 49 h 56"/>
                        <a:gd name="T6" fmla="*/ 19 w 37"/>
                        <a:gd name="T7" fmla="*/ 47 h 56"/>
                        <a:gd name="T8" fmla="*/ 26 w 37"/>
                        <a:gd name="T9" fmla="*/ 52 h 56"/>
                        <a:gd name="T10" fmla="*/ 31 w 37"/>
                        <a:gd name="T11" fmla="*/ 54 h 56"/>
                        <a:gd name="T12" fmla="*/ 37 w 37"/>
                        <a:gd name="T13" fmla="*/ 27 h 56"/>
                        <a:gd name="T14" fmla="*/ 26 w 37"/>
                        <a:gd name="T15" fmla="*/ 14 h 56"/>
                        <a:gd name="T16" fmla="*/ 22 w 37"/>
                        <a:gd name="T17" fmla="*/ 24 h 56"/>
                        <a:gd name="T18" fmla="*/ 24 w 37"/>
                        <a:gd name="T19" fmla="*/ 14 h 56"/>
                        <a:gd name="T20" fmla="*/ 22 w 37"/>
                        <a:gd name="T21" fmla="*/ 27 h 56"/>
                        <a:gd name="T22" fmla="*/ 19 w 37"/>
                        <a:gd name="T23" fmla="*/ 18 h 56"/>
                        <a:gd name="T24" fmla="*/ 17 w 37"/>
                        <a:gd name="T25" fmla="*/ 11 h 56"/>
                        <a:gd name="T26" fmla="*/ 17 w 37"/>
                        <a:gd name="T27" fmla="*/ 17 h 56"/>
                        <a:gd name="T28" fmla="*/ 12 w 37"/>
                        <a:gd name="T29" fmla="*/ 29 h 56"/>
                        <a:gd name="T30" fmla="*/ 9 w 37"/>
                        <a:gd name="T31" fmla="*/ 35 h 56"/>
                        <a:gd name="T32" fmla="*/ 9 w 37"/>
                        <a:gd name="T33" fmla="*/ 6 h 56"/>
                        <a:gd name="T34" fmla="*/ 5 w 37"/>
                        <a:gd name="T35" fmla="*/ 24 h 56"/>
                        <a:gd name="T36" fmla="*/ 5 w 37"/>
                        <a:gd name="T37" fmla="*/ 30 h 56"/>
                        <a:gd name="T38" fmla="*/ 4 w 37"/>
                        <a:gd name="T39" fmla="*/ 9 h 56"/>
                        <a:gd name="T40" fmla="*/ 4 w 37"/>
                        <a:gd name="T41" fmla="*/ 14 h 56"/>
                        <a:gd name="T42" fmla="*/ 3 w 37"/>
                        <a:gd name="T43" fmla="*/ 13 h 56"/>
                        <a:gd name="T44" fmla="*/ 2 w 37"/>
                        <a:gd name="T45" fmla="*/ 22 h 56"/>
                        <a:gd name="T46" fmla="*/ 3 w 37"/>
                        <a:gd name="T47" fmla="*/ 23 h 56"/>
                        <a:gd name="T48" fmla="*/ 3 w 37"/>
                        <a:gd name="T49" fmla="*/ 9 h 56"/>
                        <a:gd name="T50" fmla="*/ 2 w 37"/>
                        <a:gd name="T51" fmla="*/ 9 h 56"/>
                        <a:gd name="T52" fmla="*/ 2 w 37"/>
                        <a:gd name="T53" fmla="*/ 29 h 56"/>
                        <a:gd name="T54" fmla="*/ 2 w 37"/>
                        <a:gd name="T55" fmla="*/ 31 h 56"/>
                        <a:gd name="T56" fmla="*/ 3 w 37"/>
                        <a:gd name="T57" fmla="*/ 38 h 56"/>
                        <a:gd name="T58" fmla="*/ 3 w 37"/>
                        <a:gd name="T59" fmla="*/ 38 h 56"/>
                        <a:gd name="T60" fmla="*/ 4 w 37"/>
                        <a:gd name="T61" fmla="*/ 40 h 56"/>
                        <a:gd name="T62" fmla="*/ 4 w 37"/>
                        <a:gd name="T63" fmla="*/ 35 h 56"/>
                        <a:gd name="T64" fmla="*/ 6 w 37"/>
                        <a:gd name="T65" fmla="*/ 41 h 56"/>
                        <a:gd name="T66" fmla="*/ 6 w 37"/>
                        <a:gd name="T67" fmla="*/ 38 h 56"/>
                        <a:gd name="T68" fmla="*/ 7 w 37"/>
                        <a:gd name="T69" fmla="*/ 39 h 56"/>
                        <a:gd name="T70" fmla="*/ 7 w 37"/>
                        <a:gd name="T71" fmla="*/ 42 h 56"/>
                        <a:gd name="T72" fmla="*/ 8 w 37"/>
                        <a:gd name="T73" fmla="*/ 7 h 56"/>
                        <a:gd name="T74" fmla="*/ 9 w 37"/>
                        <a:gd name="T75" fmla="*/ 44 h 56"/>
                        <a:gd name="T76" fmla="*/ 17 w 37"/>
                        <a:gd name="T77" fmla="*/ 46 h 56"/>
                        <a:gd name="T78" fmla="*/ 24 w 37"/>
                        <a:gd name="T79" fmla="*/ 50 h 56"/>
                        <a:gd name="T80" fmla="*/ 9 w 37"/>
                        <a:gd name="T81" fmla="*/ 41 h 56"/>
                        <a:gd name="T82" fmla="*/ 23 w 37"/>
                        <a:gd name="T83" fmla="*/ 44 h 56"/>
                        <a:gd name="T84" fmla="*/ 28 w 37"/>
                        <a:gd name="T85" fmla="*/ 13 h 56"/>
                        <a:gd name="T86" fmla="*/ 29 w 37"/>
                        <a:gd name="T87" fmla="*/ 52 h 56"/>
                        <a:gd name="T88" fmla="*/ 31 w 37"/>
                        <a:gd name="T89" fmla="*/ 47 h 56"/>
                        <a:gd name="T90" fmla="*/ 34 w 37"/>
                        <a:gd name="T91" fmla="*/ 18 h 56"/>
                        <a:gd name="T92" fmla="*/ 33 w 37"/>
                        <a:gd name="T93" fmla="*/ 16 h 56"/>
                        <a:gd name="T94" fmla="*/ 33 w 37"/>
                        <a:gd name="T95" fmla="*/ 53 h 56"/>
                        <a:gd name="T96" fmla="*/ 33 w 37"/>
                        <a:gd name="T97" fmla="*/ 52 h 56"/>
                        <a:gd name="T98" fmla="*/ 34 w 37"/>
                        <a:gd name="T99" fmla="*/ 28 h 56"/>
                        <a:gd name="T100" fmla="*/ 35 w 37"/>
                        <a:gd name="T101" fmla="*/ 23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37" h="56">
                          <a:moveTo>
                            <a:pt x="37" y="17"/>
                          </a:moveTo>
                          <a:cubicBezTo>
                            <a:pt x="37" y="16"/>
                            <a:pt x="37" y="15"/>
                            <a:pt x="37" y="14"/>
                          </a:cubicBezTo>
                          <a:cubicBezTo>
                            <a:pt x="34" y="14"/>
                            <a:pt x="32" y="12"/>
                            <a:pt x="29" y="11"/>
                          </a:cubicBezTo>
                          <a:cubicBezTo>
                            <a:pt x="29" y="11"/>
                            <a:pt x="29" y="11"/>
                            <a:pt x="28" y="11"/>
                          </a:cubicBezTo>
                          <a:cubicBezTo>
                            <a:pt x="20" y="8"/>
                            <a:pt x="11" y="3"/>
                            <a:pt x="2" y="0"/>
                          </a:cubicBezTo>
                          <a:cubicBezTo>
                            <a:pt x="1" y="3"/>
                            <a:pt x="2" y="5"/>
                            <a:pt x="2" y="8"/>
                          </a:cubicBezTo>
                          <a:cubicBezTo>
                            <a:pt x="1" y="8"/>
                            <a:pt x="1" y="8"/>
                            <a:pt x="1" y="9"/>
                          </a:cubicBezTo>
                          <a:cubicBezTo>
                            <a:pt x="1" y="10"/>
                            <a:pt x="1" y="11"/>
                            <a:pt x="1" y="12"/>
                          </a:cubicBezTo>
                          <a:cubicBezTo>
                            <a:pt x="1" y="13"/>
                            <a:pt x="1" y="14"/>
                            <a:pt x="1" y="15"/>
                          </a:cubicBezTo>
                          <a:cubicBezTo>
                            <a:pt x="1" y="19"/>
                            <a:pt x="1" y="23"/>
                            <a:pt x="0" y="27"/>
                          </a:cubicBezTo>
                          <a:cubicBezTo>
                            <a:pt x="0" y="28"/>
                            <a:pt x="1" y="28"/>
                            <a:pt x="1" y="28"/>
                          </a:cubicBezTo>
                          <a:cubicBezTo>
                            <a:pt x="0" y="33"/>
                            <a:pt x="0" y="37"/>
                            <a:pt x="0" y="41"/>
                          </a:cubicBezTo>
                          <a:cubicBezTo>
                            <a:pt x="4" y="43"/>
                            <a:pt x="8" y="44"/>
                            <a:pt x="11" y="46"/>
                          </a:cubicBezTo>
                          <a:cubicBezTo>
                            <a:pt x="12" y="46"/>
                            <a:pt x="12" y="46"/>
                            <a:pt x="12" y="46"/>
                          </a:cubicBezTo>
                          <a:cubicBezTo>
                            <a:pt x="14" y="47"/>
                            <a:pt x="15" y="48"/>
                            <a:pt x="17" y="49"/>
                          </a:cubicBezTo>
                          <a:cubicBezTo>
                            <a:pt x="17" y="49"/>
                            <a:pt x="17" y="48"/>
                            <a:pt x="17" y="48"/>
                          </a:cubicBezTo>
                          <a:cubicBezTo>
                            <a:pt x="17" y="49"/>
                            <a:pt x="18" y="49"/>
                            <a:pt x="18" y="49"/>
                          </a:cubicBezTo>
                          <a:cubicBezTo>
                            <a:pt x="18" y="49"/>
                            <a:pt x="17" y="48"/>
                            <a:pt x="18" y="48"/>
                          </a:cubicBezTo>
                          <a:cubicBezTo>
                            <a:pt x="18" y="48"/>
                            <a:pt x="18" y="48"/>
                            <a:pt x="18" y="48"/>
                          </a:cubicBezTo>
                          <a:cubicBezTo>
                            <a:pt x="18" y="48"/>
                            <a:pt x="18" y="47"/>
                            <a:pt x="19" y="47"/>
                          </a:cubicBezTo>
                          <a:cubicBezTo>
                            <a:pt x="19" y="48"/>
                            <a:pt x="19" y="48"/>
                            <a:pt x="19" y="48"/>
                          </a:cubicBezTo>
                          <a:cubicBezTo>
                            <a:pt x="19" y="48"/>
                            <a:pt x="19" y="47"/>
                            <a:pt x="20" y="48"/>
                          </a:cubicBezTo>
                          <a:cubicBezTo>
                            <a:pt x="19" y="48"/>
                            <a:pt x="19" y="48"/>
                            <a:pt x="19" y="49"/>
                          </a:cubicBezTo>
                          <a:cubicBezTo>
                            <a:pt x="21" y="50"/>
                            <a:pt x="23" y="52"/>
                            <a:pt x="25" y="52"/>
                          </a:cubicBezTo>
                          <a:cubicBezTo>
                            <a:pt x="25" y="52"/>
                            <a:pt x="25" y="52"/>
                            <a:pt x="26" y="52"/>
                          </a:cubicBezTo>
                          <a:cubicBezTo>
                            <a:pt x="26" y="52"/>
                            <a:pt x="26" y="53"/>
                            <a:pt x="26" y="53"/>
                          </a:cubicBezTo>
                          <a:cubicBezTo>
                            <a:pt x="27" y="53"/>
                            <a:pt x="27" y="53"/>
                            <a:pt x="27" y="53"/>
                          </a:cubicBezTo>
                          <a:cubicBezTo>
                            <a:pt x="27" y="53"/>
                            <a:pt x="27" y="53"/>
                            <a:pt x="28" y="53"/>
                          </a:cubicBezTo>
                          <a:cubicBezTo>
                            <a:pt x="29" y="54"/>
                            <a:pt x="30" y="54"/>
                            <a:pt x="31" y="55"/>
                          </a:cubicBezTo>
                          <a:cubicBezTo>
                            <a:pt x="31" y="55"/>
                            <a:pt x="31" y="54"/>
                            <a:pt x="31" y="54"/>
                          </a:cubicBezTo>
                          <a:cubicBezTo>
                            <a:pt x="32" y="56"/>
                            <a:pt x="34" y="56"/>
                            <a:pt x="35" y="56"/>
                          </a:cubicBezTo>
                          <a:cubicBezTo>
                            <a:pt x="35" y="51"/>
                            <a:pt x="35" y="47"/>
                            <a:pt x="36" y="42"/>
                          </a:cubicBezTo>
                          <a:cubicBezTo>
                            <a:pt x="36" y="41"/>
                            <a:pt x="36" y="41"/>
                            <a:pt x="36" y="40"/>
                          </a:cubicBezTo>
                          <a:cubicBezTo>
                            <a:pt x="36" y="40"/>
                            <a:pt x="36" y="39"/>
                            <a:pt x="36" y="38"/>
                          </a:cubicBezTo>
                          <a:cubicBezTo>
                            <a:pt x="36" y="34"/>
                            <a:pt x="37" y="31"/>
                            <a:pt x="37" y="27"/>
                          </a:cubicBezTo>
                          <a:cubicBezTo>
                            <a:pt x="37" y="26"/>
                            <a:pt x="36" y="25"/>
                            <a:pt x="36" y="24"/>
                          </a:cubicBezTo>
                          <a:cubicBezTo>
                            <a:pt x="37" y="24"/>
                            <a:pt x="37" y="23"/>
                            <a:pt x="37" y="23"/>
                          </a:cubicBezTo>
                          <a:cubicBezTo>
                            <a:pt x="37" y="22"/>
                            <a:pt x="37" y="20"/>
                            <a:pt x="37" y="19"/>
                          </a:cubicBezTo>
                          <a:cubicBezTo>
                            <a:pt x="37" y="18"/>
                            <a:pt x="37" y="18"/>
                            <a:pt x="37" y="17"/>
                          </a:cubicBezTo>
                          <a:close/>
                          <a:moveTo>
                            <a:pt x="26" y="14"/>
                          </a:moveTo>
                          <a:cubicBezTo>
                            <a:pt x="26" y="14"/>
                            <a:pt x="26" y="14"/>
                            <a:pt x="26" y="15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lose/>
                          <a:moveTo>
                            <a:pt x="21" y="25"/>
                          </a:moveTo>
                          <a:cubicBezTo>
                            <a:pt x="21" y="25"/>
                            <a:pt x="22" y="24"/>
                            <a:pt x="22" y="24"/>
                          </a:cubicBezTo>
                          <a:cubicBezTo>
                            <a:pt x="22" y="22"/>
                            <a:pt x="22" y="20"/>
                            <a:pt x="22" y="19"/>
                          </a:cubicBezTo>
                          <a:cubicBezTo>
                            <a:pt x="22" y="18"/>
                            <a:pt x="21" y="18"/>
                            <a:pt x="21" y="18"/>
                          </a:cubicBezTo>
                          <a:cubicBezTo>
                            <a:pt x="22" y="16"/>
                            <a:pt x="22" y="14"/>
                            <a:pt x="23" y="12"/>
                          </a:cubicBezTo>
                          <a:cubicBezTo>
                            <a:pt x="23" y="12"/>
                            <a:pt x="23" y="12"/>
                            <a:pt x="23" y="12"/>
                          </a:cubicBezTo>
                          <a:cubicBezTo>
                            <a:pt x="24" y="12"/>
                            <a:pt x="24" y="13"/>
                            <a:pt x="24" y="14"/>
                          </a:cubicBezTo>
                          <a:cubicBezTo>
                            <a:pt x="25" y="16"/>
                            <a:pt x="25" y="18"/>
                            <a:pt x="25" y="20"/>
                          </a:cubicBezTo>
                          <a:cubicBezTo>
                            <a:pt x="25" y="20"/>
                            <a:pt x="24" y="19"/>
                            <a:pt x="24" y="20"/>
                          </a:cubicBezTo>
                          <a:cubicBezTo>
                            <a:pt x="24" y="27"/>
                            <a:pt x="24" y="35"/>
                            <a:pt x="23" y="42"/>
                          </a:cubicBezTo>
                          <a:cubicBezTo>
                            <a:pt x="23" y="42"/>
                            <a:pt x="22" y="41"/>
                            <a:pt x="21" y="41"/>
                          </a:cubicBezTo>
                          <a:cubicBezTo>
                            <a:pt x="20" y="36"/>
                            <a:pt x="22" y="32"/>
                            <a:pt x="22" y="27"/>
                          </a:cubicBezTo>
                          <a:cubicBezTo>
                            <a:pt x="22" y="26"/>
                            <a:pt x="21" y="26"/>
                            <a:pt x="21" y="25"/>
                          </a:cubicBezTo>
                          <a:close/>
                          <a:moveTo>
                            <a:pt x="19" y="18"/>
                          </a:moveTo>
                          <a:cubicBezTo>
                            <a:pt x="19" y="18"/>
                            <a:pt x="19" y="18"/>
                            <a:pt x="19" y="19"/>
                          </a:cubicBezTo>
                          <a:cubicBezTo>
                            <a:pt x="19" y="19"/>
                            <a:pt x="19" y="19"/>
                            <a:pt x="19" y="19"/>
                          </a:cubicBezTo>
                          <a:cubicBezTo>
                            <a:pt x="19" y="18"/>
                            <a:pt x="19" y="18"/>
                            <a:pt x="19" y="18"/>
                          </a:cubicBezTo>
                          <a:close/>
                          <a:moveTo>
                            <a:pt x="17" y="15"/>
                          </a:moveTo>
                          <a:cubicBezTo>
                            <a:pt x="18" y="14"/>
                            <a:pt x="18" y="14"/>
                            <a:pt x="18" y="14"/>
                          </a:cubicBezTo>
                          <a:cubicBezTo>
                            <a:pt x="19" y="14"/>
                            <a:pt x="18" y="15"/>
                            <a:pt x="17" y="15"/>
                          </a:cubicBezTo>
                          <a:close/>
                          <a:moveTo>
                            <a:pt x="18" y="11"/>
                          </a:moveTo>
                          <a:cubicBezTo>
                            <a:pt x="18" y="12"/>
                            <a:pt x="17" y="12"/>
                            <a:pt x="17" y="11"/>
                          </a:cubicBezTo>
                          <a:cubicBezTo>
                            <a:pt x="17" y="10"/>
                            <a:pt x="18" y="10"/>
                            <a:pt x="18" y="11"/>
                          </a:cubicBezTo>
                          <a:close/>
                          <a:moveTo>
                            <a:pt x="15" y="8"/>
                          </a:moveTo>
                          <a:cubicBezTo>
                            <a:pt x="15" y="8"/>
                            <a:pt x="15" y="8"/>
                            <a:pt x="15" y="8"/>
                          </a:cubicBezTo>
                          <a:cubicBezTo>
                            <a:pt x="15" y="10"/>
                            <a:pt x="16" y="11"/>
                            <a:pt x="16" y="13"/>
                          </a:cubicBezTo>
                          <a:cubicBezTo>
                            <a:pt x="17" y="14"/>
                            <a:pt x="17" y="15"/>
                            <a:pt x="17" y="17"/>
                          </a:cubicBezTo>
                          <a:cubicBezTo>
                            <a:pt x="17" y="17"/>
                            <a:pt x="16" y="16"/>
                            <a:pt x="16" y="16"/>
                          </a:cubicBezTo>
                          <a:cubicBezTo>
                            <a:pt x="15" y="23"/>
                            <a:pt x="15" y="31"/>
                            <a:pt x="15" y="38"/>
                          </a:cubicBezTo>
                          <a:cubicBezTo>
                            <a:pt x="14" y="38"/>
                            <a:pt x="13" y="37"/>
                            <a:pt x="12" y="37"/>
                          </a:cubicBezTo>
                          <a:cubicBezTo>
                            <a:pt x="12" y="35"/>
                            <a:pt x="13" y="33"/>
                            <a:pt x="12" y="31"/>
                          </a:cubicBezTo>
                          <a:cubicBezTo>
                            <a:pt x="12" y="30"/>
                            <a:pt x="12" y="30"/>
                            <a:pt x="12" y="29"/>
                          </a:cubicBezTo>
                          <a:cubicBezTo>
                            <a:pt x="12" y="28"/>
                            <a:pt x="13" y="27"/>
                            <a:pt x="13" y="26"/>
                          </a:cubicBezTo>
                          <a:cubicBezTo>
                            <a:pt x="13" y="22"/>
                            <a:pt x="13" y="19"/>
                            <a:pt x="13" y="15"/>
                          </a:cubicBezTo>
                          <a:cubicBezTo>
                            <a:pt x="13" y="15"/>
                            <a:pt x="12" y="15"/>
                            <a:pt x="12" y="14"/>
                          </a:cubicBezTo>
                          <a:cubicBezTo>
                            <a:pt x="13" y="12"/>
                            <a:pt x="14" y="10"/>
                            <a:pt x="15" y="8"/>
                          </a:cubicBezTo>
                          <a:close/>
                          <a:moveTo>
                            <a:pt x="9" y="35"/>
                          </a:move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9" y="36"/>
                            <a:pt x="9" y="36"/>
                            <a:pt x="9" y="35"/>
                          </a:cubicBezTo>
                          <a:close/>
                          <a:moveTo>
                            <a:pt x="8" y="4"/>
                          </a:moveTo>
                          <a:cubicBezTo>
                            <a:pt x="9" y="4"/>
                            <a:pt x="9" y="5"/>
                            <a:pt x="9" y="6"/>
                          </a:cubicBezTo>
                          <a:cubicBezTo>
                            <a:pt x="8" y="5"/>
                            <a:pt x="8" y="4"/>
                            <a:pt x="8" y="4"/>
                          </a:cubicBezTo>
                          <a:close/>
                          <a:moveTo>
                            <a:pt x="7" y="13"/>
                          </a:moveTo>
                          <a:cubicBezTo>
                            <a:pt x="7" y="13"/>
                            <a:pt x="7" y="13"/>
                            <a:pt x="6" y="13"/>
                          </a:cubicBezTo>
                          <a:cubicBezTo>
                            <a:pt x="7" y="12"/>
                            <a:pt x="7" y="13"/>
                            <a:pt x="7" y="13"/>
                          </a:cubicBezTo>
                          <a:close/>
                          <a:moveTo>
                            <a:pt x="5" y="24"/>
                          </a:moveTo>
                          <a:cubicBezTo>
                            <a:pt x="5" y="24"/>
                            <a:pt x="5" y="25"/>
                            <a:pt x="5" y="24"/>
                          </a:cubicBezTo>
                          <a:cubicBezTo>
                            <a:pt x="5" y="24"/>
                            <a:pt x="5" y="24"/>
                            <a:pt x="5" y="24"/>
                          </a:cubicBezTo>
                          <a:close/>
                          <a:moveTo>
                            <a:pt x="5" y="30"/>
                          </a:moveTo>
                          <a:cubicBezTo>
                            <a:pt x="5" y="30"/>
                            <a:pt x="4" y="30"/>
                            <a:pt x="4" y="30"/>
                          </a:cubicBezTo>
                          <a:cubicBezTo>
                            <a:pt x="5" y="30"/>
                            <a:pt x="5" y="30"/>
                            <a:pt x="5" y="30"/>
                          </a:cubicBezTo>
                          <a:close/>
                          <a:moveTo>
                            <a:pt x="5" y="11"/>
                          </a:moveTo>
                          <a:cubicBezTo>
                            <a:pt x="5" y="11"/>
                            <a:pt x="5" y="11"/>
                            <a:pt x="4" y="11"/>
                          </a:cubicBezTo>
                          <a:cubicBezTo>
                            <a:pt x="4" y="11"/>
                            <a:pt x="4" y="11"/>
                            <a:pt x="4" y="10"/>
                          </a:cubicBezTo>
                          <a:cubicBezTo>
                            <a:pt x="5" y="11"/>
                            <a:pt x="5" y="10"/>
                            <a:pt x="5" y="11"/>
                          </a:cubicBezTo>
                          <a:close/>
                          <a:moveTo>
                            <a:pt x="4" y="9"/>
                          </a:moveTo>
                          <a:cubicBezTo>
                            <a:pt x="5" y="9"/>
                            <a:pt x="5" y="10"/>
                            <a:pt x="4" y="10"/>
                          </a:cubicBezTo>
                          <a:cubicBezTo>
                            <a:pt x="4" y="10"/>
                            <a:pt x="4" y="9"/>
                            <a:pt x="4" y="9"/>
                          </a:cubicBezTo>
                          <a:close/>
                          <a:moveTo>
                            <a:pt x="4" y="14"/>
                          </a:moveTo>
                          <a:cubicBezTo>
                            <a:pt x="3" y="14"/>
                            <a:pt x="3" y="13"/>
                            <a:pt x="3" y="13"/>
                          </a:cubicBezTo>
                          <a:cubicBezTo>
                            <a:pt x="3" y="13"/>
                            <a:pt x="4" y="13"/>
                            <a:pt x="4" y="14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40"/>
                            <a:pt x="4" y="40"/>
                          </a:cubicBezTo>
                          <a:cubicBezTo>
                            <a:pt x="3" y="40"/>
                            <a:pt x="3" y="40"/>
                            <a:pt x="3" y="40"/>
                          </a:cubicBezTo>
                          <a:cubicBezTo>
                            <a:pt x="3" y="40"/>
                            <a:pt x="3" y="40"/>
                            <a:pt x="4" y="40"/>
                          </a:cubicBezTo>
                          <a:close/>
                          <a:moveTo>
                            <a:pt x="3" y="13"/>
                          </a:moveTo>
                          <a:cubicBezTo>
                            <a:pt x="3" y="13"/>
                            <a:pt x="3" y="12"/>
                            <a:pt x="3" y="12"/>
                          </a:cubicBezTo>
                          <a:cubicBezTo>
                            <a:pt x="3" y="12"/>
                            <a:pt x="3" y="12"/>
                            <a:pt x="3" y="12"/>
                          </a:cubicBezTo>
                          <a:cubicBezTo>
                            <a:pt x="4" y="12"/>
                            <a:pt x="4" y="13"/>
                            <a:pt x="3" y="13"/>
                          </a:cubicBezTo>
                          <a:close/>
                          <a:moveTo>
                            <a:pt x="3" y="22"/>
                          </a:moveTo>
                          <a:cubicBezTo>
                            <a:pt x="3" y="22"/>
                            <a:pt x="2" y="22"/>
                            <a:pt x="2" y="22"/>
                          </a:cubicBezTo>
                          <a:cubicBezTo>
                            <a:pt x="2" y="22"/>
                            <a:pt x="3" y="22"/>
                            <a:pt x="3" y="22"/>
                          </a:cubicBezTo>
                          <a:cubicBezTo>
                            <a:pt x="3" y="22"/>
                            <a:pt x="3" y="22"/>
                            <a:pt x="3" y="22"/>
                          </a:cubicBezTo>
                          <a:close/>
                          <a:moveTo>
                            <a:pt x="3" y="24"/>
                          </a:moveTo>
                          <a:cubicBezTo>
                            <a:pt x="3" y="24"/>
                            <a:pt x="3" y="23"/>
                            <a:pt x="3" y="23"/>
                          </a:cubicBezTo>
                          <a:cubicBezTo>
                            <a:pt x="3" y="23"/>
                            <a:pt x="3" y="23"/>
                            <a:pt x="3" y="23"/>
                          </a:cubicBezTo>
                          <a:cubicBezTo>
                            <a:pt x="3" y="24"/>
                            <a:pt x="3" y="24"/>
                            <a:pt x="3" y="24"/>
                          </a:cubicBezTo>
                          <a:close/>
                          <a:moveTo>
                            <a:pt x="3" y="9"/>
                          </a:moveTo>
                          <a:cubicBezTo>
                            <a:pt x="3" y="9"/>
                            <a:pt x="3" y="9"/>
                            <a:pt x="2" y="8"/>
                          </a:cubicBezTo>
                          <a:cubicBezTo>
                            <a:pt x="2" y="8"/>
                            <a:pt x="3" y="8"/>
                            <a:pt x="3" y="8"/>
                          </a:cubicBezTo>
                          <a:cubicBezTo>
                            <a:pt x="3" y="9"/>
                            <a:pt x="3" y="9"/>
                            <a:pt x="3" y="9"/>
                          </a:cubicBezTo>
                          <a:close/>
                          <a:moveTo>
                            <a:pt x="3" y="6"/>
                          </a:moveTo>
                          <a:cubicBezTo>
                            <a:pt x="3" y="5"/>
                            <a:pt x="2" y="6"/>
                            <a:pt x="2" y="6"/>
                          </a:cubicBezTo>
                          <a:cubicBezTo>
                            <a:pt x="1" y="5"/>
                            <a:pt x="3" y="4"/>
                            <a:pt x="3" y="6"/>
                          </a:cubicBezTo>
                          <a:close/>
                          <a:moveTo>
                            <a:pt x="2" y="8"/>
                          </a:moveTo>
                          <a:cubicBezTo>
                            <a:pt x="2" y="9"/>
                            <a:pt x="3" y="10"/>
                            <a:pt x="2" y="9"/>
                          </a:cubicBezTo>
                          <a:cubicBezTo>
                            <a:pt x="2" y="9"/>
                            <a:pt x="2" y="8"/>
                            <a:pt x="2" y="8"/>
                          </a:cubicBezTo>
                          <a:cubicBezTo>
                            <a:pt x="2" y="8"/>
                            <a:pt x="2" y="8"/>
                            <a:pt x="2" y="8"/>
                          </a:cubicBezTo>
                          <a:close/>
                          <a:moveTo>
                            <a:pt x="2" y="28"/>
                          </a:moveTo>
                          <a:cubicBezTo>
                            <a:pt x="2" y="28"/>
                            <a:pt x="2" y="29"/>
                            <a:pt x="2" y="29"/>
                          </a:cubicBezTo>
                          <a:cubicBezTo>
                            <a:pt x="2" y="29"/>
                            <a:pt x="2" y="29"/>
                            <a:pt x="2" y="29"/>
                          </a:cubicBezTo>
                          <a:cubicBezTo>
                            <a:pt x="1" y="29"/>
                            <a:pt x="1" y="29"/>
                            <a:pt x="2" y="28"/>
                          </a:cubicBezTo>
                          <a:close/>
                          <a:moveTo>
                            <a:pt x="2" y="31"/>
                          </a:move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lose/>
                          <a:moveTo>
                            <a:pt x="1" y="35"/>
                          </a:moveTo>
                          <a:cubicBezTo>
                            <a:pt x="2" y="35"/>
                            <a:pt x="3" y="36"/>
                            <a:pt x="3" y="36"/>
                          </a:cubicBezTo>
                          <a:cubicBezTo>
                            <a:pt x="3" y="36"/>
                            <a:pt x="3" y="36"/>
                            <a:pt x="2" y="36"/>
                          </a:cubicBezTo>
                          <a:cubicBezTo>
                            <a:pt x="2" y="37"/>
                            <a:pt x="3" y="37"/>
                            <a:pt x="3" y="37"/>
                          </a:cubicBezTo>
                          <a:cubicBezTo>
                            <a:pt x="3" y="37"/>
                            <a:pt x="3" y="38"/>
                            <a:pt x="3" y="38"/>
                          </a:cubicBezTo>
                          <a:cubicBezTo>
                            <a:pt x="3" y="38"/>
                            <a:pt x="2" y="37"/>
                            <a:pt x="2" y="37"/>
                          </a:cubicBezTo>
                          <a:cubicBezTo>
                            <a:pt x="2" y="37"/>
                            <a:pt x="2" y="36"/>
                            <a:pt x="1" y="35"/>
                          </a:cubicBezTo>
                          <a:close/>
                          <a:moveTo>
                            <a:pt x="3" y="38"/>
                          </a:moveTo>
                          <a:cubicBezTo>
                            <a:pt x="3" y="38"/>
                            <a:pt x="3" y="38"/>
                            <a:pt x="3" y="39"/>
                          </a:cubicBezTo>
                          <a:cubicBezTo>
                            <a:pt x="3" y="39"/>
                            <a:pt x="3" y="38"/>
                            <a:pt x="3" y="38"/>
                          </a:cubicBezTo>
                          <a:close/>
                          <a:moveTo>
                            <a:pt x="3" y="42"/>
                          </a:moveTo>
                          <a:cubicBezTo>
                            <a:pt x="3" y="42"/>
                            <a:pt x="3" y="41"/>
                            <a:pt x="3" y="41"/>
                          </a:cubicBezTo>
                          <a:cubicBezTo>
                            <a:pt x="4" y="41"/>
                            <a:pt x="4" y="42"/>
                            <a:pt x="4" y="42"/>
                          </a:cubicBezTo>
                          <a:cubicBezTo>
                            <a:pt x="4" y="42"/>
                            <a:pt x="4" y="42"/>
                            <a:pt x="3" y="42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39"/>
                            <a:pt x="4" y="38"/>
                          </a:cubicBezTo>
                          <a:cubicBezTo>
                            <a:pt x="5" y="39"/>
                            <a:pt x="5" y="40"/>
                            <a:pt x="4" y="40"/>
                          </a:cubicBezTo>
                          <a:close/>
                          <a:moveTo>
                            <a:pt x="4" y="35"/>
                          </a:moveTo>
                          <a:cubicBezTo>
                            <a:pt x="4" y="35"/>
                            <a:pt x="5" y="35"/>
                            <a:pt x="5" y="36"/>
                          </a:cubicBezTo>
                          <a:cubicBezTo>
                            <a:pt x="5" y="36"/>
                            <a:pt x="4" y="36"/>
                            <a:pt x="4" y="35"/>
                          </a:cubicBezTo>
                          <a:close/>
                          <a:moveTo>
                            <a:pt x="6" y="43"/>
                          </a:moveTo>
                          <a:cubicBezTo>
                            <a:pt x="6" y="43"/>
                            <a:pt x="6" y="43"/>
                            <a:pt x="6" y="43"/>
                          </a:cubicBezTo>
                          <a:cubicBezTo>
                            <a:pt x="6" y="44"/>
                            <a:pt x="6" y="43"/>
                            <a:pt x="6" y="43"/>
                          </a:cubicBezTo>
                          <a:close/>
                          <a:moveTo>
                            <a:pt x="6" y="42"/>
                          </a:moveTo>
                          <a:cubicBezTo>
                            <a:pt x="6" y="41"/>
                            <a:pt x="6" y="41"/>
                            <a:pt x="6" y="41"/>
                          </a:cubicBezTo>
                          <a:cubicBezTo>
                            <a:pt x="6" y="41"/>
                            <a:pt x="6" y="41"/>
                            <a:pt x="6" y="42"/>
                          </a:cubicBezTo>
                          <a:cubicBezTo>
                            <a:pt x="6" y="42"/>
                            <a:pt x="6" y="42"/>
                            <a:pt x="6" y="42"/>
                          </a:cubicBezTo>
                          <a:close/>
                          <a:moveTo>
                            <a:pt x="5" y="39"/>
                          </a:moveTo>
                          <a:cubicBezTo>
                            <a:pt x="5" y="39"/>
                            <a:pt x="5" y="39"/>
                            <a:pt x="6" y="39"/>
                          </a:cubicBezTo>
                          <a:cubicBezTo>
                            <a:pt x="6" y="39"/>
                            <a:pt x="6" y="38"/>
                            <a:pt x="6" y="38"/>
                          </a:cubicBezTo>
                          <a:cubicBezTo>
                            <a:pt x="6" y="39"/>
                            <a:pt x="6" y="39"/>
                            <a:pt x="6" y="39"/>
                          </a:cubicBezTo>
                          <a:cubicBezTo>
                            <a:pt x="6" y="39"/>
                            <a:pt x="5" y="40"/>
                            <a:pt x="5" y="39"/>
                          </a:cubicBezTo>
                          <a:close/>
                          <a:moveTo>
                            <a:pt x="6" y="39"/>
                          </a:moveTo>
                          <a:cubicBezTo>
                            <a:pt x="6" y="38"/>
                            <a:pt x="6" y="38"/>
                            <a:pt x="7" y="38"/>
                          </a:cubicBezTo>
                          <a:cubicBezTo>
                            <a:pt x="7" y="38"/>
                            <a:pt x="7" y="38"/>
                            <a:pt x="7" y="39"/>
                          </a:cubicBezTo>
                          <a:cubicBezTo>
                            <a:pt x="7" y="39"/>
                            <a:pt x="7" y="39"/>
                            <a:pt x="7" y="39"/>
                          </a:cubicBezTo>
                          <a:cubicBezTo>
                            <a:pt x="7" y="38"/>
                            <a:pt x="7" y="39"/>
                            <a:pt x="6" y="39"/>
                          </a:cubicBezTo>
                          <a:close/>
                          <a:moveTo>
                            <a:pt x="7" y="42"/>
                          </a:moveTo>
                          <a:cubicBezTo>
                            <a:pt x="7" y="42"/>
                            <a:pt x="8" y="42"/>
                            <a:pt x="8" y="42"/>
                          </a:cubicBezTo>
                          <a:cubicBezTo>
                            <a:pt x="8" y="43"/>
                            <a:pt x="7" y="43"/>
                            <a:pt x="7" y="42"/>
                          </a:cubicBezTo>
                          <a:close/>
                          <a:moveTo>
                            <a:pt x="8" y="41"/>
                          </a:moveTo>
                          <a:cubicBezTo>
                            <a:pt x="8" y="41"/>
                            <a:pt x="8" y="40"/>
                            <a:pt x="8" y="40"/>
                          </a:cubicBezTo>
                          <a:cubicBezTo>
                            <a:pt x="8" y="40"/>
                            <a:pt x="8" y="40"/>
                            <a:pt x="8" y="40"/>
                          </a:cubicBezTo>
                          <a:cubicBezTo>
                            <a:pt x="8" y="41"/>
                            <a:pt x="8" y="40"/>
                            <a:pt x="8" y="41"/>
                          </a:cubicBezTo>
                          <a:close/>
                          <a:moveTo>
                            <a:pt x="8" y="7"/>
                          </a:moveTo>
                          <a:cubicBezTo>
                            <a:pt x="8" y="7"/>
                            <a:pt x="9" y="7"/>
                            <a:pt x="9" y="7"/>
                          </a:cubicBezTo>
                          <a:cubicBezTo>
                            <a:pt x="9" y="7"/>
                            <a:pt x="8" y="7"/>
                            <a:pt x="8" y="7"/>
                          </a:cubicBezTo>
                          <a:close/>
                          <a:moveTo>
                            <a:pt x="9" y="44"/>
                          </a:moveTo>
                          <a:cubicBezTo>
                            <a:pt x="9" y="44"/>
                            <a:pt x="9" y="44"/>
                            <a:pt x="9" y="44"/>
                          </a:cubicBezTo>
                          <a:cubicBezTo>
                            <a:pt x="9" y="44"/>
                            <a:pt x="9" y="44"/>
                            <a:pt x="9" y="44"/>
                          </a:cubicBezTo>
                          <a:close/>
                          <a:moveTo>
                            <a:pt x="16" y="46"/>
                          </a:moveTo>
                          <a:cubicBezTo>
                            <a:pt x="16" y="46"/>
                            <a:pt x="16" y="46"/>
                            <a:pt x="16" y="46"/>
                          </a:cubicBezTo>
                          <a:cubicBezTo>
                            <a:pt x="17" y="46"/>
                            <a:pt x="17" y="47"/>
                            <a:pt x="16" y="46"/>
                          </a:cubicBezTo>
                          <a:close/>
                          <a:moveTo>
                            <a:pt x="17" y="46"/>
                          </a:moveTo>
                          <a:cubicBezTo>
                            <a:pt x="17" y="46"/>
                            <a:pt x="17" y="46"/>
                            <a:pt x="17" y="46"/>
                          </a:cubicBezTo>
                          <a:cubicBezTo>
                            <a:pt x="17" y="46"/>
                            <a:pt x="17" y="46"/>
                            <a:pt x="18" y="46"/>
                          </a:cubicBezTo>
                          <a:cubicBezTo>
                            <a:pt x="18" y="47"/>
                            <a:pt x="17" y="47"/>
                            <a:pt x="17" y="46"/>
                          </a:cubicBezTo>
                          <a:close/>
                          <a:moveTo>
                            <a:pt x="24" y="50"/>
                          </a:moveTo>
                          <a:cubicBezTo>
                            <a:pt x="24" y="49"/>
                            <a:pt x="25" y="49"/>
                            <a:pt x="25" y="49"/>
                          </a:cubicBezTo>
                          <a:cubicBezTo>
                            <a:pt x="25" y="50"/>
                            <a:pt x="25" y="50"/>
                            <a:pt x="24" y="50"/>
                          </a:cubicBezTo>
                          <a:close/>
                          <a:moveTo>
                            <a:pt x="27" y="48"/>
                          </a:moveTo>
                          <a:cubicBezTo>
                            <a:pt x="26" y="48"/>
                            <a:pt x="25" y="48"/>
                            <a:pt x="25" y="48"/>
                          </a:cubicBezTo>
                          <a:cubicBezTo>
                            <a:pt x="24" y="47"/>
                            <a:pt x="23" y="47"/>
                            <a:pt x="21" y="46"/>
                          </a:cubicBezTo>
                          <a:cubicBezTo>
                            <a:pt x="20" y="46"/>
                            <a:pt x="19" y="45"/>
                            <a:pt x="18" y="45"/>
                          </a:cubicBezTo>
                          <a:cubicBezTo>
                            <a:pt x="15" y="43"/>
                            <a:pt x="12" y="42"/>
                            <a:pt x="9" y="41"/>
                          </a:cubicBezTo>
                          <a:cubicBezTo>
                            <a:pt x="9" y="40"/>
                            <a:pt x="9" y="39"/>
                            <a:pt x="9" y="38"/>
                          </a:cubicBezTo>
                          <a:cubicBezTo>
                            <a:pt x="9" y="38"/>
                            <a:pt x="9" y="38"/>
                            <a:pt x="9" y="37"/>
                          </a:cubicBezTo>
                          <a:cubicBezTo>
                            <a:pt x="13" y="40"/>
                            <a:pt x="16" y="41"/>
                            <a:pt x="19" y="42"/>
                          </a:cubicBezTo>
                          <a:cubicBezTo>
                            <a:pt x="20" y="42"/>
                            <a:pt x="19" y="42"/>
                            <a:pt x="20" y="42"/>
                          </a:cubicBezTo>
                          <a:cubicBezTo>
                            <a:pt x="21" y="43"/>
                            <a:pt x="22" y="44"/>
                            <a:pt x="23" y="44"/>
                          </a:cubicBezTo>
                          <a:cubicBezTo>
                            <a:pt x="23" y="44"/>
                            <a:pt x="24" y="44"/>
                            <a:pt x="24" y="44"/>
                          </a:cubicBezTo>
                          <a:cubicBezTo>
                            <a:pt x="24" y="44"/>
                            <a:pt x="24" y="44"/>
                            <a:pt x="24" y="45"/>
                          </a:cubicBezTo>
                          <a:cubicBezTo>
                            <a:pt x="25" y="45"/>
                            <a:pt x="26" y="45"/>
                            <a:pt x="27" y="46"/>
                          </a:cubicBezTo>
                          <a:cubicBezTo>
                            <a:pt x="27" y="46"/>
                            <a:pt x="27" y="47"/>
                            <a:pt x="27" y="48"/>
                          </a:cubicBezTo>
                          <a:close/>
                          <a:moveTo>
                            <a:pt x="28" y="13"/>
                          </a:moveTo>
                          <a:cubicBezTo>
                            <a:pt x="28" y="13"/>
                            <a:pt x="28" y="12"/>
                            <a:pt x="28" y="12"/>
                          </a:cubicBezTo>
                          <a:cubicBezTo>
                            <a:pt x="28" y="12"/>
                            <a:pt x="28" y="12"/>
                            <a:pt x="29" y="12"/>
                          </a:cubicBezTo>
                          <a:cubicBezTo>
                            <a:pt x="28" y="13"/>
                            <a:pt x="29" y="13"/>
                            <a:pt x="29" y="13"/>
                          </a:cubicBezTo>
                          <a:cubicBezTo>
                            <a:pt x="29" y="13"/>
                            <a:pt x="28" y="13"/>
                            <a:pt x="28" y="13"/>
                          </a:cubicBezTo>
                          <a:close/>
                          <a:moveTo>
                            <a:pt x="29" y="52"/>
                          </a:move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2"/>
                            <a:pt x="29" y="52"/>
                            <a:pt x="29" y="52"/>
                          </a:cubicBezTo>
                          <a:close/>
                          <a:moveTo>
                            <a:pt x="31" y="47"/>
                          </a:move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2" y="48"/>
                            <a:pt x="31" y="48"/>
                            <a:pt x="31" y="47"/>
                          </a:cubicBezTo>
                          <a:close/>
                          <a:moveTo>
                            <a:pt x="34" y="17"/>
                          </a:moveTo>
                          <a:cubicBezTo>
                            <a:pt x="34" y="17"/>
                            <a:pt x="34" y="17"/>
                            <a:pt x="34" y="18"/>
                          </a:cubicBezTo>
                          <a:cubicBezTo>
                            <a:pt x="34" y="18"/>
                            <a:pt x="34" y="18"/>
                            <a:pt x="34" y="18"/>
                          </a:cubicBezTo>
                          <a:cubicBezTo>
                            <a:pt x="34" y="17"/>
                            <a:pt x="34" y="17"/>
                            <a:pt x="34" y="17"/>
                          </a:cubicBezTo>
                          <a:close/>
                          <a:moveTo>
                            <a:pt x="33" y="15"/>
                          </a:moveTo>
                          <a:cubicBezTo>
                            <a:pt x="33" y="15"/>
                            <a:pt x="33" y="15"/>
                            <a:pt x="33" y="14"/>
                          </a:cubicBezTo>
                          <a:cubicBezTo>
                            <a:pt x="33" y="14"/>
                            <a:pt x="33" y="15"/>
                            <a:pt x="33" y="15"/>
                          </a:cubicBezTo>
                          <a:close/>
                          <a:moveTo>
                            <a:pt x="33" y="16"/>
                          </a:moveTo>
                          <a:cubicBezTo>
                            <a:pt x="34" y="16"/>
                            <a:pt x="33" y="17"/>
                            <a:pt x="33" y="17"/>
                          </a:cubicBezTo>
                          <a:cubicBezTo>
                            <a:pt x="33" y="17"/>
                            <a:pt x="33" y="16"/>
                            <a:pt x="33" y="16"/>
                          </a:cubicBezTo>
                          <a:cubicBezTo>
                            <a:pt x="33" y="16"/>
                            <a:pt x="33" y="16"/>
                            <a:pt x="33" y="16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3"/>
                            <a:pt x="33" y="53"/>
                            <a:pt x="33" y="53"/>
                          </a:cubicBezTo>
                          <a:cubicBezTo>
                            <a:pt x="33" y="53"/>
                            <a:pt x="33" y="53"/>
                            <a:pt x="33" y="52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4" y="52"/>
                            <a:pt x="33" y="52"/>
                          </a:cubicBezTo>
                          <a:close/>
                          <a:moveTo>
                            <a:pt x="34" y="49"/>
                          </a:moveTo>
                          <a:cubicBezTo>
                            <a:pt x="34" y="49"/>
                            <a:pt x="33" y="48"/>
                            <a:pt x="34" y="48"/>
                          </a:cubicBezTo>
                          <a:cubicBezTo>
                            <a:pt x="34" y="48"/>
                            <a:pt x="34" y="48"/>
                            <a:pt x="34" y="49"/>
                          </a:cubicBezTo>
                          <a:cubicBezTo>
                            <a:pt x="34" y="49"/>
                            <a:pt x="34" y="49"/>
                            <a:pt x="34" y="49"/>
                          </a:cubicBezTo>
                          <a:close/>
                          <a:moveTo>
                            <a:pt x="34" y="28"/>
                          </a:moveTo>
                          <a:cubicBezTo>
                            <a:pt x="34" y="27"/>
                            <a:pt x="34" y="27"/>
                            <a:pt x="34" y="27"/>
                          </a:cubicBezTo>
                          <a:cubicBezTo>
                            <a:pt x="34" y="27"/>
                            <a:pt x="34" y="27"/>
                            <a:pt x="35" y="27"/>
                          </a:cubicBezTo>
                          <a:cubicBezTo>
                            <a:pt x="35" y="27"/>
                            <a:pt x="35" y="28"/>
                            <a:pt x="34" y="28"/>
                          </a:cubicBezTo>
                          <a:close/>
                          <a:moveTo>
                            <a:pt x="34" y="23"/>
                          </a:moveTo>
                          <a:cubicBezTo>
                            <a:pt x="34" y="23"/>
                            <a:pt x="35" y="22"/>
                            <a:pt x="35" y="23"/>
                          </a:cubicBezTo>
                          <a:cubicBezTo>
                            <a:pt x="35" y="23"/>
                            <a:pt x="35" y="23"/>
                            <a:pt x="34" y="2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302" name="Group 38"/>
                <p:cNvGrpSpPr>
                  <a:grpSpLocks/>
                </p:cNvGrpSpPr>
                <p:nvPr/>
              </p:nvGrpSpPr>
              <p:grpSpPr bwMode="auto">
                <a:xfrm>
                  <a:off x="4824" y="2614"/>
                  <a:ext cx="749" cy="285"/>
                  <a:chOff x="4830" y="2522"/>
                  <a:chExt cx="749" cy="285"/>
                </a:xfrm>
              </p:grpSpPr>
              <p:grpSp>
                <p:nvGrpSpPr>
                  <p:cNvPr id="1130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4830" y="2522"/>
                    <a:ext cx="749" cy="285"/>
                    <a:chOff x="4830" y="2522"/>
                    <a:chExt cx="749" cy="285"/>
                  </a:xfrm>
                </p:grpSpPr>
                <p:sp>
                  <p:nvSpPr>
                    <p:cNvPr id="11304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830" y="2522"/>
                      <a:ext cx="749" cy="285"/>
                    </a:xfrm>
                    <a:custGeom>
                      <a:avLst/>
                      <a:gdLst>
                        <a:gd name="T0" fmla="*/ 0 w 681"/>
                        <a:gd name="T1" fmla="*/ 140 h 259"/>
                        <a:gd name="T2" fmla="*/ 295 w 681"/>
                        <a:gd name="T3" fmla="*/ 0 h 259"/>
                        <a:gd name="T4" fmla="*/ 681 w 681"/>
                        <a:gd name="T5" fmla="*/ 68 h 259"/>
                        <a:gd name="T6" fmla="*/ 437 w 681"/>
                        <a:gd name="T7" fmla="*/ 259 h 259"/>
                        <a:gd name="T8" fmla="*/ 0 w 681"/>
                        <a:gd name="T9" fmla="*/ 140 h 2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81" h="259">
                          <a:moveTo>
                            <a:pt x="0" y="140"/>
                          </a:moveTo>
                          <a:lnTo>
                            <a:pt x="295" y="0"/>
                          </a:lnTo>
                          <a:lnTo>
                            <a:pt x="681" y="68"/>
                          </a:lnTo>
                          <a:lnTo>
                            <a:pt x="437" y="259"/>
                          </a:lnTo>
                          <a:lnTo>
                            <a:pt x="0" y="140"/>
                          </a:lnTo>
                          <a:close/>
                        </a:path>
                      </a:pathLst>
                    </a:custGeom>
                    <a:solidFill>
                      <a:srgbClr val="C5B293"/>
                    </a:solidFill>
                    <a:ln w="8001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5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4977" y="2586"/>
                      <a:ext cx="483" cy="218"/>
                    </a:xfrm>
                    <a:custGeom>
                      <a:avLst/>
                      <a:gdLst>
                        <a:gd name="T0" fmla="*/ 408 w 440"/>
                        <a:gd name="T1" fmla="*/ 199 h 199"/>
                        <a:gd name="T2" fmla="*/ 408 w 440"/>
                        <a:gd name="T3" fmla="*/ 199 h 199"/>
                        <a:gd name="T4" fmla="*/ 408 w 440"/>
                        <a:gd name="T5" fmla="*/ 193 h 199"/>
                        <a:gd name="T6" fmla="*/ 410 w 440"/>
                        <a:gd name="T7" fmla="*/ 195 h 199"/>
                        <a:gd name="T8" fmla="*/ 410 w 440"/>
                        <a:gd name="T9" fmla="*/ 191 h 199"/>
                        <a:gd name="T10" fmla="*/ 414 w 440"/>
                        <a:gd name="T11" fmla="*/ 193 h 199"/>
                        <a:gd name="T12" fmla="*/ 414 w 440"/>
                        <a:gd name="T13" fmla="*/ 187 h 199"/>
                        <a:gd name="T14" fmla="*/ 415 w 440"/>
                        <a:gd name="T15" fmla="*/ 191 h 199"/>
                        <a:gd name="T16" fmla="*/ 415 w 440"/>
                        <a:gd name="T17" fmla="*/ 185 h 199"/>
                        <a:gd name="T18" fmla="*/ 417 w 440"/>
                        <a:gd name="T19" fmla="*/ 187 h 199"/>
                        <a:gd name="T20" fmla="*/ 417 w 440"/>
                        <a:gd name="T21" fmla="*/ 184 h 199"/>
                        <a:gd name="T22" fmla="*/ 421 w 440"/>
                        <a:gd name="T23" fmla="*/ 185 h 199"/>
                        <a:gd name="T24" fmla="*/ 421 w 440"/>
                        <a:gd name="T25" fmla="*/ 180 h 199"/>
                        <a:gd name="T26" fmla="*/ 423 w 440"/>
                        <a:gd name="T27" fmla="*/ 184 h 199"/>
                        <a:gd name="T28" fmla="*/ 423 w 440"/>
                        <a:gd name="T29" fmla="*/ 178 h 199"/>
                        <a:gd name="T30" fmla="*/ 427 w 440"/>
                        <a:gd name="T31" fmla="*/ 182 h 199"/>
                        <a:gd name="T32" fmla="*/ 427 w 440"/>
                        <a:gd name="T33" fmla="*/ 180 h 199"/>
                        <a:gd name="T34" fmla="*/ 427 w 440"/>
                        <a:gd name="T35" fmla="*/ 176 h 199"/>
                        <a:gd name="T36" fmla="*/ 431 w 440"/>
                        <a:gd name="T37" fmla="*/ 178 h 199"/>
                        <a:gd name="T38" fmla="*/ 431 w 440"/>
                        <a:gd name="T39" fmla="*/ 172 h 199"/>
                        <a:gd name="T40" fmla="*/ 432 w 440"/>
                        <a:gd name="T41" fmla="*/ 174 h 199"/>
                        <a:gd name="T42" fmla="*/ 432 w 440"/>
                        <a:gd name="T43" fmla="*/ 170 h 199"/>
                        <a:gd name="T44" fmla="*/ 434 w 440"/>
                        <a:gd name="T45" fmla="*/ 172 h 199"/>
                        <a:gd name="T46" fmla="*/ 434 w 440"/>
                        <a:gd name="T47" fmla="*/ 167 h 199"/>
                        <a:gd name="T48" fmla="*/ 436 w 440"/>
                        <a:gd name="T49" fmla="*/ 170 h 199"/>
                        <a:gd name="T50" fmla="*/ 436 w 440"/>
                        <a:gd name="T51" fmla="*/ 165 h 199"/>
                        <a:gd name="T52" fmla="*/ 438 w 440"/>
                        <a:gd name="T53" fmla="*/ 165 h 199"/>
                        <a:gd name="T54" fmla="*/ 440 w 440"/>
                        <a:gd name="T55" fmla="*/ 95 h 199"/>
                        <a:gd name="T56" fmla="*/ 37 w 440"/>
                        <a:gd name="T57" fmla="*/ 0 h 199"/>
                        <a:gd name="T58" fmla="*/ 0 w 440"/>
                        <a:gd name="T59" fmla="*/ 19 h 199"/>
                        <a:gd name="T60" fmla="*/ 408 w 440"/>
                        <a:gd name="T61" fmla="*/ 119 h 199"/>
                        <a:gd name="T62" fmla="*/ 408 w 440"/>
                        <a:gd name="T63" fmla="*/ 199 h 19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</a:cxnLst>
                      <a:rect l="0" t="0" r="r" b="b"/>
                      <a:pathLst>
                        <a:path w="440" h="199">
                          <a:moveTo>
                            <a:pt x="408" y="199"/>
                          </a:moveTo>
                          <a:lnTo>
                            <a:pt x="408" y="199"/>
                          </a:lnTo>
                          <a:lnTo>
                            <a:pt x="408" y="193"/>
                          </a:lnTo>
                          <a:lnTo>
                            <a:pt x="410" y="195"/>
                          </a:lnTo>
                          <a:lnTo>
                            <a:pt x="410" y="191"/>
                          </a:lnTo>
                          <a:lnTo>
                            <a:pt x="414" y="193"/>
                          </a:lnTo>
                          <a:lnTo>
                            <a:pt x="414" y="187"/>
                          </a:lnTo>
                          <a:lnTo>
                            <a:pt x="415" y="191"/>
                          </a:lnTo>
                          <a:lnTo>
                            <a:pt x="415" y="185"/>
                          </a:lnTo>
                          <a:lnTo>
                            <a:pt x="417" y="187"/>
                          </a:lnTo>
                          <a:lnTo>
                            <a:pt x="417" y="184"/>
                          </a:lnTo>
                          <a:lnTo>
                            <a:pt x="421" y="185"/>
                          </a:lnTo>
                          <a:lnTo>
                            <a:pt x="421" y="180"/>
                          </a:lnTo>
                          <a:lnTo>
                            <a:pt x="423" y="184"/>
                          </a:lnTo>
                          <a:lnTo>
                            <a:pt x="423" y="178"/>
                          </a:lnTo>
                          <a:lnTo>
                            <a:pt x="427" y="182"/>
                          </a:lnTo>
                          <a:lnTo>
                            <a:pt x="427" y="180"/>
                          </a:lnTo>
                          <a:lnTo>
                            <a:pt x="427" y="176"/>
                          </a:lnTo>
                          <a:lnTo>
                            <a:pt x="431" y="178"/>
                          </a:lnTo>
                          <a:lnTo>
                            <a:pt x="431" y="172"/>
                          </a:lnTo>
                          <a:lnTo>
                            <a:pt x="432" y="174"/>
                          </a:lnTo>
                          <a:lnTo>
                            <a:pt x="432" y="170"/>
                          </a:lnTo>
                          <a:lnTo>
                            <a:pt x="434" y="172"/>
                          </a:lnTo>
                          <a:lnTo>
                            <a:pt x="434" y="167"/>
                          </a:lnTo>
                          <a:lnTo>
                            <a:pt x="436" y="170"/>
                          </a:lnTo>
                          <a:lnTo>
                            <a:pt x="436" y="165"/>
                          </a:lnTo>
                          <a:lnTo>
                            <a:pt x="438" y="165"/>
                          </a:lnTo>
                          <a:lnTo>
                            <a:pt x="440" y="95"/>
                          </a:lnTo>
                          <a:lnTo>
                            <a:pt x="37" y="0"/>
                          </a:lnTo>
                          <a:lnTo>
                            <a:pt x="0" y="19"/>
                          </a:lnTo>
                          <a:lnTo>
                            <a:pt x="408" y="119"/>
                          </a:lnTo>
                          <a:lnTo>
                            <a:pt x="408" y="199"/>
                          </a:lnTo>
                          <a:close/>
                        </a:path>
                      </a:pathLst>
                    </a:custGeom>
                    <a:solidFill>
                      <a:srgbClr val="D8C9B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306" name="Freeform 42"/>
                  <p:cNvSpPr>
                    <a:spLocks/>
                  </p:cNvSpPr>
                  <p:nvPr/>
                </p:nvSpPr>
                <p:spPr bwMode="auto">
                  <a:xfrm>
                    <a:off x="4992" y="2596"/>
                    <a:ext cx="448" cy="109"/>
                  </a:xfrm>
                  <a:custGeom>
                    <a:avLst/>
                    <a:gdLst>
                      <a:gd name="T0" fmla="*/ 0 w 408"/>
                      <a:gd name="T1" fmla="*/ 0 h 98"/>
                      <a:gd name="T2" fmla="*/ 406 w 408"/>
                      <a:gd name="T3" fmla="*/ 98 h 98"/>
                      <a:gd name="T4" fmla="*/ 408 w 408"/>
                      <a:gd name="T5" fmla="*/ 96 h 98"/>
                      <a:gd name="T6" fmla="*/ 4 w 408"/>
                      <a:gd name="T7" fmla="*/ 0 h 98"/>
                      <a:gd name="T8" fmla="*/ 0 w 408"/>
                      <a:gd name="T9" fmla="*/ 0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98">
                        <a:moveTo>
                          <a:pt x="0" y="0"/>
                        </a:moveTo>
                        <a:lnTo>
                          <a:pt x="406" y="98"/>
                        </a:lnTo>
                        <a:lnTo>
                          <a:pt x="408" y="96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0C0A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8001" cap="flat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07" name="Group 43"/>
              <p:cNvGrpSpPr>
                <a:grpSpLocks/>
              </p:cNvGrpSpPr>
              <p:nvPr/>
            </p:nvGrpSpPr>
            <p:grpSpPr bwMode="auto">
              <a:xfrm>
                <a:off x="4740" y="3412"/>
                <a:ext cx="445" cy="426"/>
                <a:chOff x="4432" y="3361"/>
                <a:chExt cx="400" cy="383"/>
              </a:xfrm>
            </p:grpSpPr>
            <p:sp>
              <p:nvSpPr>
                <p:cNvPr id="11308" name="Freeform 44"/>
                <p:cNvSpPr>
                  <a:spLocks/>
                </p:cNvSpPr>
                <p:nvPr/>
              </p:nvSpPr>
              <p:spPr bwMode="auto">
                <a:xfrm>
                  <a:off x="4635" y="3372"/>
                  <a:ext cx="93" cy="72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9" name="Freeform 45"/>
                <p:cNvSpPr>
                  <a:spLocks/>
                </p:cNvSpPr>
                <p:nvPr/>
              </p:nvSpPr>
              <p:spPr bwMode="auto">
                <a:xfrm>
                  <a:off x="4669" y="3388"/>
                  <a:ext cx="11" cy="13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0" name="Freeform 46"/>
                <p:cNvSpPr>
                  <a:spLocks/>
                </p:cNvSpPr>
                <p:nvPr/>
              </p:nvSpPr>
              <p:spPr bwMode="auto">
                <a:xfrm>
                  <a:off x="4669" y="3399"/>
                  <a:ext cx="11" cy="13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1" name="Freeform 47"/>
                <p:cNvSpPr>
                  <a:spLocks noEditPoints="1"/>
                </p:cNvSpPr>
                <p:nvPr/>
              </p:nvSpPr>
              <p:spPr bwMode="auto">
                <a:xfrm>
                  <a:off x="4718" y="3396"/>
                  <a:ext cx="57" cy="82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2" name="Freeform 48"/>
                <p:cNvSpPr>
                  <a:spLocks noEditPoints="1"/>
                </p:cNvSpPr>
                <p:nvPr/>
              </p:nvSpPr>
              <p:spPr bwMode="auto">
                <a:xfrm>
                  <a:off x="4643" y="3366"/>
                  <a:ext cx="59" cy="81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3" name="Freeform 49"/>
                <p:cNvSpPr>
                  <a:spLocks/>
                </p:cNvSpPr>
                <p:nvPr/>
              </p:nvSpPr>
              <p:spPr bwMode="auto">
                <a:xfrm>
                  <a:off x="4432" y="3437"/>
                  <a:ext cx="237" cy="307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4" name="Freeform 50"/>
                <p:cNvSpPr>
                  <a:spLocks/>
                </p:cNvSpPr>
                <p:nvPr/>
              </p:nvSpPr>
              <p:spPr bwMode="auto">
                <a:xfrm>
                  <a:off x="4665" y="3423"/>
                  <a:ext cx="167" cy="321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5" name="Freeform 51"/>
                <p:cNvSpPr>
                  <a:spLocks/>
                </p:cNvSpPr>
                <p:nvPr/>
              </p:nvSpPr>
              <p:spPr bwMode="auto">
                <a:xfrm>
                  <a:off x="4432" y="3361"/>
                  <a:ext cx="400" cy="186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6" name="Freeform 52"/>
                <p:cNvSpPr>
                  <a:spLocks/>
                </p:cNvSpPr>
                <p:nvPr/>
              </p:nvSpPr>
              <p:spPr bwMode="auto">
                <a:xfrm>
                  <a:off x="4460" y="3371"/>
                  <a:ext cx="178" cy="71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7" name="Freeform 53"/>
                <p:cNvSpPr>
                  <a:spLocks/>
                </p:cNvSpPr>
                <p:nvPr/>
              </p:nvSpPr>
              <p:spPr bwMode="auto">
                <a:xfrm>
                  <a:off x="4637" y="3371"/>
                  <a:ext cx="170" cy="59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8" name="Freeform 54"/>
                <p:cNvSpPr>
                  <a:spLocks/>
                </p:cNvSpPr>
                <p:nvPr/>
              </p:nvSpPr>
              <p:spPr bwMode="auto">
                <a:xfrm>
                  <a:off x="4468" y="3430"/>
                  <a:ext cx="334" cy="9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9" name="Freeform 55"/>
                <p:cNvSpPr>
                  <a:spLocks/>
                </p:cNvSpPr>
                <p:nvPr/>
              </p:nvSpPr>
              <p:spPr bwMode="auto">
                <a:xfrm>
                  <a:off x="4453" y="3460"/>
                  <a:ext cx="34" cy="160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0" name="Freeform 56"/>
                <p:cNvSpPr>
                  <a:spLocks/>
                </p:cNvSpPr>
                <p:nvPr/>
              </p:nvSpPr>
              <p:spPr bwMode="auto">
                <a:xfrm>
                  <a:off x="4482" y="3615"/>
                  <a:ext cx="169" cy="108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E9D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1" name="Freeform 57"/>
                <p:cNvSpPr>
                  <a:spLocks/>
                </p:cNvSpPr>
                <p:nvPr/>
              </p:nvSpPr>
              <p:spPr bwMode="auto">
                <a:xfrm>
                  <a:off x="4460" y="3464"/>
                  <a:ext cx="193" cy="259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58"/>
                <p:cNvSpPr>
                  <a:spLocks/>
                </p:cNvSpPr>
                <p:nvPr/>
              </p:nvSpPr>
              <p:spPr bwMode="auto">
                <a:xfrm>
                  <a:off x="4794" y="3441"/>
                  <a:ext cx="29" cy="157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5C55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3" name="Freeform 59"/>
                <p:cNvSpPr>
                  <a:spLocks/>
                </p:cNvSpPr>
                <p:nvPr/>
              </p:nvSpPr>
              <p:spPr bwMode="auto">
                <a:xfrm>
                  <a:off x="4676" y="3596"/>
                  <a:ext cx="123" cy="125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4" name="Freeform 60"/>
                <p:cNvSpPr>
                  <a:spLocks/>
                </p:cNvSpPr>
                <p:nvPr/>
              </p:nvSpPr>
              <p:spPr bwMode="auto">
                <a:xfrm>
                  <a:off x="4676" y="3441"/>
                  <a:ext cx="147" cy="273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25" name="Group 61"/>
              <p:cNvGrpSpPr>
                <a:grpSpLocks/>
              </p:cNvGrpSpPr>
              <p:nvPr/>
            </p:nvGrpSpPr>
            <p:grpSpPr bwMode="auto">
              <a:xfrm>
                <a:off x="4700" y="3225"/>
                <a:ext cx="447" cy="429"/>
                <a:chOff x="2622" y="3342"/>
                <a:chExt cx="524" cy="503"/>
              </a:xfrm>
            </p:grpSpPr>
            <p:sp>
              <p:nvSpPr>
                <p:cNvPr id="11326" name="Freeform 62"/>
                <p:cNvSpPr>
                  <a:spLocks/>
                </p:cNvSpPr>
                <p:nvPr/>
              </p:nvSpPr>
              <p:spPr bwMode="auto">
                <a:xfrm>
                  <a:off x="2836" y="3442"/>
                  <a:ext cx="310" cy="397"/>
                </a:xfrm>
                <a:custGeom>
                  <a:avLst/>
                  <a:gdLst>
                    <a:gd name="T0" fmla="*/ 237 w 282"/>
                    <a:gd name="T1" fmla="*/ 217 h 362"/>
                    <a:gd name="T2" fmla="*/ 4 w 282"/>
                    <a:gd name="T3" fmla="*/ 362 h 362"/>
                    <a:gd name="T4" fmla="*/ 0 w 282"/>
                    <a:gd name="T5" fmla="*/ 128 h 362"/>
                    <a:gd name="T6" fmla="*/ 282 w 282"/>
                    <a:gd name="T7" fmla="*/ 0 h 362"/>
                    <a:gd name="T8" fmla="*/ 237 w 282"/>
                    <a:gd name="T9" fmla="*/ 217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2">
                      <a:moveTo>
                        <a:pt x="237" y="217"/>
                      </a:moveTo>
                      <a:lnTo>
                        <a:pt x="4" y="362"/>
                      </a:lnTo>
                      <a:lnTo>
                        <a:pt x="0" y="128"/>
                      </a:lnTo>
                      <a:lnTo>
                        <a:pt x="282" y="0"/>
                      </a:lnTo>
                      <a:lnTo>
                        <a:pt x="237" y="217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7" name="Freeform 63"/>
                <p:cNvSpPr>
                  <a:spLocks/>
                </p:cNvSpPr>
                <p:nvPr/>
              </p:nvSpPr>
              <p:spPr bwMode="auto">
                <a:xfrm>
                  <a:off x="2625" y="3427"/>
                  <a:ext cx="218" cy="418"/>
                </a:xfrm>
                <a:custGeom>
                  <a:avLst/>
                  <a:gdLst>
                    <a:gd name="T0" fmla="*/ 0 w 198"/>
                    <a:gd name="T1" fmla="*/ 0 h 381"/>
                    <a:gd name="T2" fmla="*/ 194 w 198"/>
                    <a:gd name="T3" fmla="*/ 147 h 381"/>
                    <a:gd name="T4" fmla="*/ 198 w 198"/>
                    <a:gd name="T5" fmla="*/ 381 h 381"/>
                    <a:gd name="T6" fmla="*/ 34 w 198"/>
                    <a:gd name="T7" fmla="*/ 213 h 381"/>
                    <a:gd name="T8" fmla="*/ 0 w 198"/>
                    <a:gd name="T9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1">
                      <a:moveTo>
                        <a:pt x="0" y="0"/>
                      </a:moveTo>
                      <a:lnTo>
                        <a:pt x="194" y="147"/>
                      </a:lnTo>
                      <a:lnTo>
                        <a:pt x="198" y="381"/>
                      </a:lnTo>
                      <a:lnTo>
                        <a:pt x="34" y="2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8" name="Freeform 64"/>
                <p:cNvSpPr>
                  <a:spLocks/>
                </p:cNvSpPr>
                <p:nvPr/>
              </p:nvSpPr>
              <p:spPr bwMode="auto">
                <a:xfrm>
                  <a:off x="2622" y="3342"/>
                  <a:ext cx="524" cy="241"/>
                </a:xfrm>
                <a:custGeom>
                  <a:avLst/>
                  <a:gdLst>
                    <a:gd name="T0" fmla="*/ 476 w 476"/>
                    <a:gd name="T1" fmla="*/ 91 h 219"/>
                    <a:gd name="T2" fmla="*/ 232 w 476"/>
                    <a:gd name="T3" fmla="*/ 0 h 219"/>
                    <a:gd name="T4" fmla="*/ 0 w 476"/>
                    <a:gd name="T5" fmla="*/ 72 h 219"/>
                    <a:gd name="T6" fmla="*/ 194 w 476"/>
                    <a:gd name="T7" fmla="*/ 219 h 219"/>
                    <a:gd name="T8" fmla="*/ 476 w 476"/>
                    <a:gd name="T9" fmla="*/ 91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19">
                      <a:moveTo>
                        <a:pt x="476" y="91"/>
                      </a:moveTo>
                      <a:lnTo>
                        <a:pt x="232" y="0"/>
                      </a:lnTo>
                      <a:lnTo>
                        <a:pt x="0" y="72"/>
                      </a:lnTo>
                      <a:lnTo>
                        <a:pt x="194" y="219"/>
                      </a:lnTo>
                      <a:lnTo>
                        <a:pt x="476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9" name="Freeform 65"/>
                <p:cNvSpPr>
                  <a:spLocks/>
                </p:cNvSpPr>
                <p:nvPr/>
              </p:nvSpPr>
              <p:spPr bwMode="auto">
                <a:xfrm>
                  <a:off x="2875" y="3354"/>
                  <a:ext cx="233" cy="93"/>
                </a:xfrm>
                <a:custGeom>
                  <a:avLst/>
                  <a:gdLst>
                    <a:gd name="T0" fmla="*/ 212 w 212"/>
                    <a:gd name="T1" fmla="*/ 80 h 84"/>
                    <a:gd name="T2" fmla="*/ 0 w 212"/>
                    <a:gd name="T3" fmla="*/ 0 h 84"/>
                    <a:gd name="T4" fmla="*/ 2 w 212"/>
                    <a:gd name="T5" fmla="*/ 6 h 84"/>
                    <a:gd name="T6" fmla="*/ 202 w 212"/>
                    <a:gd name="T7" fmla="*/ 84 h 84"/>
                    <a:gd name="T8" fmla="*/ 212 w 212"/>
                    <a:gd name="T9" fmla="*/ 8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4">
                      <a:moveTo>
                        <a:pt x="212" y="8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02" y="84"/>
                      </a:lnTo>
                      <a:lnTo>
                        <a:pt x="212" y="8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B9A279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0" name="Freeform 66"/>
                <p:cNvSpPr>
                  <a:spLocks/>
                </p:cNvSpPr>
                <p:nvPr/>
              </p:nvSpPr>
              <p:spPr bwMode="auto">
                <a:xfrm>
                  <a:off x="2656" y="3354"/>
                  <a:ext cx="221" cy="76"/>
                </a:xfrm>
                <a:custGeom>
                  <a:avLst/>
                  <a:gdLst>
                    <a:gd name="T0" fmla="*/ 200 w 202"/>
                    <a:gd name="T1" fmla="*/ 0 h 68"/>
                    <a:gd name="T2" fmla="*/ 0 w 202"/>
                    <a:gd name="T3" fmla="*/ 65 h 68"/>
                    <a:gd name="T4" fmla="*/ 6 w 202"/>
                    <a:gd name="T5" fmla="*/ 68 h 68"/>
                    <a:gd name="T6" fmla="*/ 202 w 202"/>
                    <a:gd name="T7" fmla="*/ 6 h 68"/>
                    <a:gd name="T8" fmla="*/ 200 w 202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68">
                      <a:moveTo>
                        <a:pt x="200" y="0"/>
                      </a:moveTo>
                      <a:lnTo>
                        <a:pt x="0" y="65"/>
                      </a:lnTo>
                      <a:lnTo>
                        <a:pt x="6" y="68"/>
                      </a:lnTo>
                      <a:lnTo>
                        <a:pt x="202" y="6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1" name="Freeform 67"/>
                <p:cNvSpPr>
                  <a:spLocks/>
                </p:cNvSpPr>
                <p:nvPr/>
              </p:nvSpPr>
              <p:spPr bwMode="auto">
                <a:xfrm>
                  <a:off x="2662" y="3430"/>
                  <a:ext cx="435" cy="130"/>
                </a:xfrm>
                <a:custGeom>
                  <a:avLst/>
                  <a:gdLst>
                    <a:gd name="T0" fmla="*/ 396 w 396"/>
                    <a:gd name="T1" fmla="*/ 16 h 119"/>
                    <a:gd name="T2" fmla="*/ 164 w 396"/>
                    <a:gd name="T3" fmla="*/ 119 h 119"/>
                    <a:gd name="T4" fmla="*/ 0 w 396"/>
                    <a:gd name="T5" fmla="*/ 0 h 119"/>
                    <a:gd name="T6" fmla="*/ 0 w 396"/>
                    <a:gd name="T7" fmla="*/ 0 h 119"/>
                    <a:gd name="T8" fmla="*/ 164 w 396"/>
                    <a:gd name="T9" fmla="*/ 116 h 119"/>
                    <a:gd name="T10" fmla="*/ 396 w 396"/>
                    <a:gd name="T11" fmla="*/ 16 h 119"/>
                    <a:gd name="T12" fmla="*/ 396 w 396"/>
                    <a:gd name="T13" fmla="*/ 16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6" h="119">
                      <a:moveTo>
                        <a:pt x="396" y="16"/>
                      </a:moveTo>
                      <a:lnTo>
                        <a:pt x="164" y="119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4" y="116"/>
                      </a:lnTo>
                      <a:lnTo>
                        <a:pt x="396" y="16"/>
                      </a:lnTo>
                      <a:lnTo>
                        <a:pt x="396" y="16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C4B39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2" name="Freeform 68"/>
                <p:cNvSpPr>
                  <a:spLocks/>
                </p:cNvSpPr>
                <p:nvPr/>
              </p:nvSpPr>
              <p:spPr bwMode="auto">
                <a:xfrm>
                  <a:off x="3072" y="3468"/>
                  <a:ext cx="46" cy="209"/>
                </a:xfrm>
                <a:custGeom>
                  <a:avLst/>
                  <a:gdLst>
                    <a:gd name="T0" fmla="*/ 41 w 41"/>
                    <a:gd name="T1" fmla="*/ 0 h 191"/>
                    <a:gd name="T2" fmla="*/ 5 w 41"/>
                    <a:gd name="T3" fmla="*/ 191 h 191"/>
                    <a:gd name="T4" fmla="*/ 0 w 41"/>
                    <a:gd name="T5" fmla="*/ 185 h 191"/>
                    <a:gd name="T6" fmla="*/ 32 w 41"/>
                    <a:gd name="T7" fmla="*/ 6 h 191"/>
                    <a:gd name="T8" fmla="*/ 41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41" y="0"/>
                      </a:moveTo>
                      <a:lnTo>
                        <a:pt x="5" y="191"/>
                      </a:lnTo>
                      <a:lnTo>
                        <a:pt x="0" y="185"/>
                      </a:lnTo>
                      <a:lnTo>
                        <a:pt x="32" y="6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3" name="Freeform 69"/>
                <p:cNvSpPr>
                  <a:spLocks/>
                </p:cNvSpPr>
                <p:nvPr/>
              </p:nvSpPr>
              <p:spPr bwMode="auto">
                <a:xfrm>
                  <a:off x="2858" y="3670"/>
                  <a:ext cx="220" cy="145"/>
                </a:xfrm>
                <a:custGeom>
                  <a:avLst/>
                  <a:gdLst>
                    <a:gd name="T0" fmla="*/ 0 w 200"/>
                    <a:gd name="T1" fmla="*/ 131 h 131"/>
                    <a:gd name="T2" fmla="*/ 200 w 200"/>
                    <a:gd name="T3" fmla="*/ 6 h 131"/>
                    <a:gd name="T4" fmla="*/ 195 w 200"/>
                    <a:gd name="T5" fmla="*/ 0 h 131"/>
                    <a:gd name="T6" fmla="*/ 0 w 200"/>
                    <a:gd name="T7" fmla="*/ 123 h 131"/>
                    <a:gd name="T8" fmla="*/ 0 w 200"/>
                    <a:gd name="T9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131">
                      <a:moveTo>
                        <a:pt x="0" y="131"/>
                      </a:moveTo>
                      <a:lnTo>
                        <a:pt x="200" y="6"/>
                      </a:lnTo>
                      <a:lnTo>
                        <a:pt x="195" y="0"/>
                      </a:lnTo>
                      <a:lnTo>
                        <a:pt x="0" y="123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4" name="Freeform 70"/>
                <p:cNvSpPr>
                  <a:spLocks/>
                </p:cNvSpPr>
                <p:nvPr/>
              </p:nvSpPr>
              <p:spPr bwMode="auto">
                <a:xfrm>
                  <a:off x="2858" y="3474"/>
                  <a:ext cx="250" cy="341"/>
                </a:xfrm>
                <a:custGeom>
                  <a:avLst/>
                  <a:gdLst>
                    <a:gd name="T0" fmla="*/ 227 w 227"/>
                    <a:gd name="T1" fmla="*/ 0 h 310"/>
                    <a:gd name="T2" fmla="*/ 0 w 227"/>
                    <a:gd name="T3" fmla="*/ 110 h 310"/>
                    <a:gd name="T4" fmla="*/ 0 w 227"/>
                    <a:gd name="T5" fmla="*/ 310 h 310"/>
                    <a:gd name="T6" fmla="*/ 0 w 227"/>
                    <a:gd name="T7" fmla="*/ 310 h 310"/>
                    <a:gd name="T8" fmla="*/ 2 w 227"/>
                    <a:gd name="T9" fmla="*/ 111 h 310"/>
                    <a:gd name="T10" fmla="*/ 227 w 227"/>
                    <a:gd name="T11" fmla="*/ 0 h 310"/>
                    <a:gd name="T12" fmla="*/ 227 w 227"/>
                    <a:gd name="T13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7" h="310">
                      <a:moveTo>
                        <a:pt x="227" y="0"/>
                      </a:moveTo>
                      <a:lnTo>
                        <a:pt x="0" y="110"/>
                      </a:lnTo>
                      <a:lnTo>
                        <a:pt x="0" y="310"/>
                      </a:lnTo>
                      <a:lnTo>
                        <a:pt x="0" y="310"/>
                      </a:lnTo>
                      <a:lnTo>
                        <a:pt x="2" y="111"/>
                      </a:lnTo>
                      <a:lnTo>
                        <a:pt x="227" y="0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5" name="Freeform 71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37" cy="203"/>
                </a:xfrm>
                <a:custGeom>
                  <a:avLst/>
                  <a:gdLst>
                    <a:gd name="T0" fmla="*/ 0 w 34"/>
                    <a:gd name="T1" fmla="*/ 0 h 185"/>
                    <a:gd name="T2" fmla="*/ 28 w 34"/>
                    <a:gd name="T3" fmla="*/ 185 h 185"/>
                    <a:gd name="T4" fmla="*/ 34 w 34"/>
                    <a:gd name="T5" fmla="*/ 183 h 185"/>
                    <a:gd name="T6" fmla="*/ 8 w 34"/>
                    <a:gd name="T7" fmla="*/ 7 h 185"/>
                    <a:gd name="T8" fmla="*/ 0 w 34"/>
                    <a:gd name="T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5">
                      <a:moveTo>
                        <a:pt x="0" y="0"/>
                      </a:moveTo>
                      <a:lnTo>
                        <a:pt x="28" y="185"/>
                      </a:lnTo>
                      <a:lnTo>
                        <a:pt x="34" y="183"/>
                      </a:lnTo>
                      <a:lnTo>
                        <a:pt x="8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6" name="Freeform 72"/>
                <p:cNvSpPr>
                  <a:spLocks/>
                </p:cNvSpPr>
                <p:nvPr/>
              </p:nvSpPr>
              <p:spPr bwMode="auto">
                <a:xfrm>
                  <a:off x="2668" y="3653"/>
                  <a:ext cx="161" cy="163"/>
                </a:xfrm>
                <a:custGeom>
                  <a:avLst/>
                  <a:gdLst>
                    <a:gd name="T0" fmla="*/ 77 w 77"/>
                    <a:gd name="T1" fmla="*/ 79 h 79"/>
                    <a:gd name="T2" fmla="*/ 77 w 77"/>
                    <a:gd name="T3" fmla="*/ 74 h 79"/>
                    <a:gd name="T4" fmla="*/ 3 w 77"/>
                    <a:gd name="T5" fmla="*/ 0 h 79"/>
                    <a:gd name="T6" fmla="*/ 0 w 77"/>
                    <a:gd name="T7" fmla="*/ 1 h 79"/>
                    <a:gd name="T8" fmla="*/ 77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77" y="79"/>
                      </a:moveTo>
                      <a:cubicBezTo>
                        <a:pt x="77" y="79"/>
                        <a:pt x="77" y="74"/>
                        <a:pt x="77" y="7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77" y="79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7" name="Freeform 73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191" cy="355"/>
                </a:xfrm>
                <a:custGeom>
                  <a:avLst/>
                  <a:gdLst>
                    <a:gd name="T0" fmla="*/ 174 w 174"/>
                    <a:gd name="T1" fmla="*/ 323 h 323"/>
                    <a:gd name="T2" fmla="*/ 170 w 174"/>
                    <a:gd name="T3" fmla="*/ 132 h 323"/>
                    <a:gd name="T4" fmla="*/ 0 w 174"/>
                    <a:gd name="T5" fmla="*/ 0 h 323"/>
                    <a:gd name="T6" fmla="*/ 8 w 174"/>
                    <a:gd name="T7" fmla="*/ 7 h 323"/>
                    <a:gd name="T8" fmla="*/ 168 w 174"/>
                    <a:gd name="T9" fmla="*/ 132 h 323"/>
                    <a:gd name="T10" fmla="*/ 174 w 174"/>
                    <a:gd name="T11" fmla="*/ 323 h 323"/>
                    <a:gd name="T12" fmla="*/ 174 w 174"/>
                    <a:gd name="T13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3">
                      <a:moveTo>
                        <a:pt x="174" y="323"/>
                      </a:moveTo>
                      <a:lnTo>
                        <a:pt x="170" y="132"/>
                      </a:lnTo>
                      <a:lnTo>
                        <a:pt x="0" y="0"/>
                      </a:lnTo>
                      <a:lnTo>
                        <a:pt x="8" y="7"/>
                      </a:lnTo>
                      <a:lnTo>
                        <a:pt x="168" y="132"/>
                      </a:lnTo>
                      <a:lnTo>
                        <a:pt x="174" y="323"/>
                      </a:lnTo>
                      <a:lnTo>
                        <a:pt x="174" y="323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D4BA9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38" name="Group 74"/>
              <p:cNvGrpSpPr>
                <a:grpSpLocks/>
              </p:cNvGrpSpPr>
              <p:nvPr/>
            </p:nvGrpSpPr>
            <p:grpSpPr bwMode="auto">
              <a:xfrm>
                <a:off x="4720" y="2994"/>
                <a:ext cx="445" cy="426"/>
                <a:chOff x="3878" y="2568"/>
                <a:chExt cx="522" cy="500"/>
              </a:xfrm>
            </p:grpSpPr>
            <p:sp>
              <p:nvSpPr>
                <p:cNvPr id="11339" name="Freeform 75"/>
                <p:cNvSpPr>
                  <a:spLocks/>
                </p:cNvSpPr>
                <p:nvPr/>
              </p:nvSpPr>
              <p:spPr bwMode="auto">
                <a:xfrm>
                  <a:off x="4143" y="2582"/>
                  <a:ext cx="122" cy="94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0"/>
                  </a:srgbClr>
                </a:solidFill>
                <a:ln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0" name="Freeform 76"/>
                <p:cNvSpPr>
                  <a:spLocks/>
                </p:cNvSpPr>
                <p:nvPr/>
              </p:nvSpPr>
              <p:spPr bwMode="auto">
                <a:xfrm>
                  <a:off x="4188" y="2603"/>
                  <a:ext cx="14" cy="17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1" name="Freeform 77"/>
                <p:cNvSpPr>
                  <a:spLocks/>
                </p:cNvSpPr>
                <p:nvPr/>
              </p:nvSpPr>
              <p:spPr bwMode="auto">
                <a:xfrm>
                  <a:off x="4188" y="2617"/>
                  <a:ext cx="14" cy="17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2" name="Freeform 78"/>
                <p:cNvSpPr>
                  <a:spLocks noEditPoints="1"/>
                </p:cNvSpPr>
                <p:nvPr/>
              </p:nvSpPr>
              <p:spPr bwMode="auto">
                <a:xfrm>
                  <a:off x="4251" y="2613"/>
                  <a:ext cx="75" cy="107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3" name="Freeform 79"/>
                <p:cNvSpPr>
                  <a:spLocks noEditPoints="1"/>
                </p:cNvSpPr>
                <p:nvPr/>
              </p:nvSpPr>
              <p:spPr bwMode="auto">
                <a:xfrm>
                  <a:off x="4154" y="2574"/>
                  <a:ext cx="77" cy="106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4" name="Freeform 80"/>
                <p:cNvSpPr>
                  <a:spLocks/>
                </p:cNvSpPr>
                <p:nvPr/>
              </p:nvSpPr>
              <p:spPr bwMode="auto">
                <a:xfrm>
                  <a:off x="3878" y="2667"/>
                  <a:ext cx="310" cy="401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5" name="Freeform 81"/>
                <p:cNvSpPr>
                  <a:spLocks/>
                </p:cNvSpPr>
                <p:nvPr/>
              </p:nvSpPr>
              <p:spPr bwMode="auto">
                <a:xfrm>
                  <a:off x="4182" y="2648"/>
                  <a:ext cx="218" cy="420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6" name="Freeform 82"/>
                <p:cNvSpPr>
                  <a:spLocks/>
                </p:cNvSpPr>
                <p:nvPr/>
              </p:nvSpPr>
              <p:spPr bwMode="auto">
                <a:xfrm>
                  <a:off x="3878" y="2568"/>
                  <a:ext cx="522" cy="242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7" name="Freeform 83"/>
                <p:cNvSpPr>
                  <a:spLocks/>
                </p:cNvSpPr>
                <p:nvPr/>
              </p:nvSpPr>
              <p:spPr bwMode="auto">
                <a:xfrm>
                  <a:off x="3915" y="2581"/>
                  <a:ext cx="232" cy="92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8" name="Freeform 84"/>
                <p:cNvSpPr>
                  <a:spLocks/>
                </p:cNvSpPr>
                <p:nvPr/>
              </p:nvSpPr>
              <p:spPr bwMode="auto">
                <a:xfrm>
                  <a:off x="4146" y="2581"/>
                  <a:ext cx="222" cy="77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9" name="Freeform 85"/>
                <p:cNvSpPr>
                  <a:spLocks/>
                </p:cNvSpPr>
                <p:nvPr/>
              </p:nvSpPr>
              <p:spPr bwMode="auto">
                <a:xfrm>
                  <a:off x="3925" y="2658"/>
                  <a:ext cx="436" cy="12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0" name="Freeform 86"/>
                <p:cNvSpPr>
                  <a:spLocks/>
                </p:cNvSpPr>
                <p:nvPr/>
              </p:nvSpPr>
              <p:spPr bwMode="auto">
                <a:xfrm>
                  <a:off x="3905" y="2697"/>
                  <a:ext cx="45" cy="209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1" name="Freeform 87"/>
                <p:cNvSpPr>
                  <a:spLocks/>
                </p:cNvSpPr>
                <p:nvPr/>
              </p:nvSpPr>
              <p:spPr bwMode="auto">
                <a:xfrm>
                  <a:off x="3943" y="2899"/>
                  <a:ext cx="221" cy="141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2" name="Freeform 88"/>
                <p:cNvSpPr>
                  <a:spLocks/>
                </p:cNvSpPr>
                <p:nvPr/>
              </p:nvSpPr>
              <p:spPr bwMode="auto">
                <a:xfrm>
                  <a:off x="3915" y="2702"/>
                  <a:ext cx="252" cy="338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3" name="Freeform 89"/>
                <p:cNvSpPr>
                  <a:spLocks/>
                </p:cNvSpPr>
                <p:nvPr/>
              </p:nvSpPr>
              <p:spPr bwMode="auto">
                <a:xfrm>
                  <a:off x="4351" y="2672"/>
                  <a:ext cx="38" cy="205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4" name="Freeform 90"/>
                <p:cNvSpPr>
                  <a:spLocks/>
                </p:cNvSpPr>
                <p:nvPr/>
              </p:nvSpPr>
              <p:spPr bwMode="auto">
                <a:xfrm>
                  <a:off x="4197" y="2874"/>
                  <a:ext cx="160" cy="164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5" name="Freeform 91"/>
                <p:cNvSpPr>
                  <a:spLocks/>
                </p:cNvSpPr>
                <p:nvPr/>
              </p:nvSpPr>
              <p:spPr bwMode="auto">
                <a:xfrm>
                  <a:off x="4197" y="2672"/>
                  <a:ext cx="192" cy="357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431" name="AutoShape 167"/>
          <p:cNvSpPr>
            <a:spLocks noChangeAspect="1" noChangeArrowheads="1" noTextEdit="1"/>
          </p:cNvSpPr>
          <p:nvPr/>
        </p:nvSpPr>
        <p:spPr bwMode="auto">
          <a:xfrm>
            <a:off x="10045700" y="1968500"/>
            <a:ext cx="28098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TextBox 99"/>
          <p:cNvSpPr txBox="1"/>
          <p:nvPr/>
        </p:nvSpPr>
        <p:spPr>
          <a:xfrm>
            <a:off x="623294" y="235882"/>
            <a:ext cx="6180954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三</a:t>
            </a:r>
            <a:r>
              <a:rPr lang="zh-CN" altLang="en-US" sz="2800" b="1" dirty="0">
                <a:solidFill>
                  <a:schemeClr val="bg1"/>
                </a:solidFill>
              </a:rPr>
              <a:t>、蒙古孔院案例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388248" y="1208377"/>
            <a:ext cx="7128791" cy="1984867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案例二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r>
              <a:rPr lang="en-US" altLang="zh-CN" dirty="0" smtClean="0">
                <a:solidFill>
                  <a:schemeClr val="tx1"/>
                </a:solidFill>
              </a:rPr>
              <a:t/>
            </a:r>
            <a:br>
              <a:rPr lang="en-US" altLang="zh-CN" dirty="0" smtClean="0">
                <a:solidFill>
                  <a:schemeClr val="tx1"/>
                </a:solidFill>
              </a:rPr>
            </a:br>
            <a:r>
              <a:rPr lang="zh-CN" altLang="en-US" dirty="0" smtClean="0">
                <a:solidFill>
                  <a:schemeClr val="tx1"/>
                </a:solidFill>
              </a:rPr>
              <a:t>入乡随俗与个人忍受力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43645" y="2805421"/>
            <a:ext cx="7331013" cy="120032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案例三</a:t>
            </a:r>
            <a:r>
              <a:rPr lang="zh-CN" altLang="en-US" sz="2400" dirty="0"/>
              <a:t>：</a:t>
            </a:r>
            <a:r>
              <a:rPr lang="en-US" altLang="zh-CN" sz="2400" dirty="0"/>
              <a:t/>
            </a:r>
            <a:br>
              <a:rPr lang="en-US" altLang="zh-CN" sz="2400" dirty="0"/>
            </a:br>
            <a:r>
              <a:rPr lang="zh-CN" altLang="en-US" sz="2400" dirty="0" smtClean="0"/>
              <a:t>不可忽视的个人生活习惯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14543" y="6556509"/>
            <a:ext cx="2133600" cy="268139"/>
          </a:xfrm>
        </p:spPr>
        <p:txBody>
          <a:bodyPr/>
          <a:lstStyle/>
          <a:p>
            <a:fld id="{59A565DB-388C-4D8E-B5F1-82092FA35A88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90934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67" name="Picture 403" descr="D:\My Documents\2012年度\教师标准\教师标准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00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3" name="Freeform 239"/>
          <p:cNvSpPr>
            <a:spLocks/>
          </p:cNvSpPr>
          <p:nvPr/>
        </p:nvSpPr>
        <p:spPr bwMode="auto">
          <a:xfrm>
            <a:off x="5582914" y="1872456"/>
            <a:ext cx="2076450" cy="192088"/>
          </a:xfrm>
          <a:custGeom>
            <a:avLst/>
            <a:gdLst>
              <a:gd name="T0" fmla="*/ 3346 w 3346"/>
              <a:gd name="T1" fmla="*/ 308 h 308"/>
              <a:gd name="T2" fmla="*/ 154 w 3346"/>
              <a:gd name="T3" fmla="*/ 308 h 308"/>
              <a:gd name="T4" fmla="*/ 0 w 3346"/>
              <a:gd name="T5" fmla="*/ 154 h 308"/>
              <a:gd name="T6" fmla="*/ 0 w 3346"/>
              <a:gd name="T7" fmla="*/ 154 h 308"/>
              <a:gd name="T8" fmla="*/ 154 w 3346"/>
              <a:gd name="T9" fmla="*/ 0 h 308"/>
              <a:gd name="T10" fmla="*/ 3346 w 3346"/>
              <a:gd name="T11" fmla="*/ 0 h 308"/>
              <a:gd name="T12" fmla="*/ 3346 w 3346"/>
              <a:gd name="T13" fmla="*/ 30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6" h="308">
                <a:moveTo>
                  <a:pt x="3346" y="308"/>
                </a:moveTo>
                <a:cubicBezTo>
                  <a:pt x="154" y="308"/>
                  <a:pt x="154" y="308"/>
                  <a:pt x="154" y="308"/>
                </a:cubicBezTo>
                <a:cubicBezTo>
                  <a:pt x="69" y="308"/>
                  <a:pt x="0" y="239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69"/>
                  <a:pt x="69" y="0"/>
                  <a:pt x="154" y="0"/>
                </a:cubicBezTo>
                <a:cubicBezTo>
                  <a:pt x="3346" y="0"/>
                  <a:pt x="3346" y="0"/>
                  <a:pt x="3346" y="0"/>
                </a:cubicBezTo>
                <a:lnTo>
                  <a:pt x="3346" y="308"/>
                </a:lnTo>
                <a:close/>
              </a:path>
            </a:pathLst>
          </a:custGeom>
          <a:gradFill rotWithShape="1">
            <a:gsLst>
              <a:gs pos="0">
                <a:srgbClr val="F1C23F"/>
              </a:gs>
              <a:gs pos="100000">
                <a:srgbClr val="EDB143"/>
              </a:gs>
            </a:gsLst>
            <a:lin ang="5400000" scaled="1"/>
          </a:gradFill>
          <a:ln w="19050" cap="flat">
            <a:solidFill>
              <a:srgbClr val="C78713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4" name="Freeform 140"/>
          <p:cNvSpPr>
            <a:spLocks/>
          </p:cNvSpPr>
          <p:nvPr/>
        </p:nvSpPr>
        <p:spPr bwMode="auto">
          <a:xfrm>
            <a:off x="5582914" y="2415770"/>
            <a:ext cx="2076450" cy="220088"/>
          </a:xfrm>
          <a:custGeom>
            <a:avLst/>
            <a:gdLst>
              <a:gd name="T0" fmla="*/ 3346 w 3346"/>
              <a:gd name="T1" fmla="*/ 308 h 308"/>
              <a:gd name="T2" fmla="*/ 154 w 3346"/>
              <a:gd name="T3" fmla="*/ 308 h 308"/>
              <a:gd name="T4" fmla="*/ 0 w 3346"/>
              <a:gd name="T5" fmla="*/ 154 h 308"/>
              <a:gd name="T6" fmla="*/ 0 w 3346"/>
              <a:gd name="T7" fmla="*/ 154 h 308"/>
              <a:gd name="T8" fmla="*/ 154 w 3346"/>
              <a:gd name="T9" fmla="*/ 0 h 308"/>
              <a:gd name="T10" fmla="*/ 3346 w 3346"/>
              <a:gd name="T11" fmla="*/ 0 h 308"/>
              <a:gd name="T12" fmla="*/ 3346 w 3346"/>
              <a:gd name="T13" fmla="*/ 30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6" h="308">
                <a:moveTo>
                  <a:pt x="3346" y="308"/>
                </a:moveTo>
                <a:cubicBezTo>
                  <a:pt x="154" y="308"/>
                  <a:pt x="154" y="308"/>
                  <a:pt x="154" y="308"/>
                </a:cubicBezTo>
                <a:cubicBezTo>
                  <a:pt x="69" y="308"/>
                  <a:pt x="0" y="239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69"/>
                  <a:pt x="69" y="0"/>
                  <a:pt x="154" y="0"/>
                </a:cubicBezTo>
                <a:cubicBezTo>
                  <a:pt x="3346" y="0"/>
                  <a:pt x="3346" y="0"/>
                  <a:pt x="3346" y="0"/>
                </a:cubicBezTo>
                <a:lnTo>
                  <a:pt x="3346" y="308"/>
                </a:lnTo>
                <a:close/>
              </a:path>
            </a:pathLst>
          </a:custGeom>
          <a:gradFill rotWithShape="1">
            <a:gsLst>
              <a:gs pos="0">
                <a:srgbClr val="F1C23F"/>
              </a:gs>
              <a:gs pos="100000">
                <a:srgbClr val="EDB143"/>
              </a:gs>
            </a:gsLst>
            <a:lin ang="5400000" scaled="1"/>
          </a:gradFill>
          <a:ln w="19050" cap="flat">
            <a:solidFill>
              <a:srgbClr val="C78713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3" name="Freeform 139"/>
          <p:cNvSpPr>
            <a:spLocks/>
          </p:cNvSpPr>
          <p:nvPr/>
        </p:nvSpPr>
        <p:spPr bwMode="auto">
          <a:xfrm>
            <a:off x="1977802" y="2000756"/>
            <a:ext cx="5681562" cy="527050"/>
          </a:xfrm>
          <a:custGeom>
            <a:avLst/>
            <a:gdLst>
              <a:gd name="T0" fmla="*/ 3346 w 3346"/>
              <a:gd name="T1" fmla="*/ 308 h 308"/>
              <a:gd name="T2" fmla="*/ 154 w 3346"/>
              <a:gd name="T3" fmla="*/ 308 h 308"/>
              <a:gd name="T4" fmla="*/ 0 w 3346"/>
              <a:gd name="T5" fmla="*/ 154 h 308"/>
              <a:gd name="T6" fmla="*/ 0 w 3346"/>
              <a:gd name="T7" fmla="*/ 154 h 308"/>
              <a:gd name="T8" fmla="*/ 154 w 3346"/>
              <a:gd name="T9" fmla="*/ 0 h 308"/>
              <a:gd name="T10" fmla="*/ 3346 w 3346"/>
              <a:gd name="T11" fmla="*/ 0 h 308"/>
              <a:gd name="T12" fmla="*/ 3346 w 3346"/>
              <a:gd name="T13" fmla="*/ 30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6" h="308">
                <a:moveTo>
                  <a:pt x="3346" y="308"/>
                </a:moveTo>
                <a:cubicBezTo>
                  <a:pt x="154" y="308"/>
                  <a:pt x="154" y="308"/>
                  <a:pt x="154" y="308"/>
                </a:cubicBezTo>
                <a:cubicBezTo>
                  <a:pt x="69" y="308"/>
                  <a:pt x="0" y="239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69"/>
                  <a:pt x="69" y="0"/>
                  <a:pt x="154" y="0"/>
                </a:cubicBezTo>
                <a:cubicBezTo>
                  <a:pt x="3346" y="0"/>
                  <a:pt x="3346" y="0"/>
                  <a:pt x="3346" y="0"/>
                </a:cubicBezTo>
                <a:lnTo>
                  <a:pt x="3346" y="308"/>
                </a:lnTo>
                <a:close/>
              </a:path>
            </a:pathLst>
          </a:custGeom>
          <a:solidFill>
            <a:srgbClr val="A11207"/>
          </a:solidFill>
          <a:ln w="19050" cap="flat">
            <a:noFill/>
            <a:prstDash val="solid"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zh-CN" altLang="en-US"/>
          </a:p>
        </p:txBody>
      </p:sp>
      <p:sp>
        <p:nvSpPr>
          <p:cNvPr id="11405" name="Rectangle 141"/>
          <p:cNvSpPr>
            <a:spLocks noGrp="1" noChangeArrowheads="1"/>
          </p:cNvSpPr>
          <p:nvPr>
            <p:ph type="title"/>
          </p:nvPr>
        </p:nvSpPr>
        <p:spPr>
          <a:xfrm>
            <a:off x="2484681" y="2012491"/>
            <a:ext cx="4465637" cy="465137"/>
          </a:xfrm>
        </p:spPr>
        <p:txBody>
          <a:bodyPr>
            <a:noAutofit/>
          </a:bodyPr>
          <a:lstStyle/>
          <a:p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内容：</a:t>
            </a:r>
            <a:endParaRPr lang="en-US" altLang="zh-CN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itchFamily="2" charset="-122"/>
            </a:endParaRPr>
          </a:p>
        </p:txBody>
      </p:sp>
      <p:grpSp>
        <p:nvGrpSpPr>
          <p:cNvPr id="11666" name="Group 402"/>
          <p:cNvGrpSpPr>
            <a:grpSpLocks/>
          </p:cNvGrpSpPr>
          <p:nvPr/>
        </p:nvGrpSpPr>
        <p:grpSpPr bwMode="auto">
          <a:xfrm>
            <a:off x="7347011" y="1730370"/>
            <a:ext cx="1824038" cy="4258347"/>
            <a:chOff x="4691" y="2553"/>
            <a:chExt cx="1149" cy="1620"/>
          </a:xfrm>
        </p:grpSpPr>
        <p:grpSp>
          <p:nvGrpSpPr>
            <p:cNvPr id="11273" name="Group 9"/>
            <p:cNvGrpSpPr>
              <a:grpSpLocks/>
            </p:cNvGrpSpPr>
            <p:nvPr/>
          </p:nvGrpSpPr>
          <p:grpSpPr bwMode="auto">
            <a:xfrm>
              <a:off x="5042" y="3530"/>
              <a:ext cx="561" cy="643"/>
              <a:chOff x="5250" y="3618"/>
              <a:chExt cx="658" cy="754"/>
            </a:xfrm>
          </p:grpSpPr>
          <p:sp>
            <p:nvSpPr>
              <p:cNvPr id="11274" name="Freeform 10"/>
              <p:cNvSpPr>
                <a:spLocks/>
              </p:cNvSpPr>
              <p:nvPr/>
            </p:nvSpPr>
            <p:spPr bwMode="auto">
              <a:xfrm>
                <a:off x="5494" y="3714"/>
                <a:ext cx="414" cy="658"/>
              </a:xfrm>
              <a:custGeom>
                <a:avLst/>
                <a:gdLst>
                  <a:gd name="T0" fmla="*/ 0 w 414"/>
                  <a:gd name="T1" fmla="*/ 188 h 658"/>
                  <a:gd name="T2" fmla="*/ 414 w 414"/>
                  <a:gd name="T3" fmla="*/ 0 h 658"/>
                  <a:gd name="T4" fmla="*/ 390 w 414"/>
                  <a:gd name="T5" fmla="*/ 450 h 658"/>
                  <a:gd name="T6" fmla="*/ 2 w 414"/>
                  <a:gd name="T7" fmla="*/ 658 h 658"/>
                  <a:gd name="T8" fmla="*/ 0 w 414"/>
                  <a:gd name="T9" fmla="*/ 188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658">
                    <a:moveTo>
                      <a:pt x="0" y="188"/>
                    </a:moveTo>
                    <a:lnTo>
                      <a:pt x="414" y="0"/>
                    </a:lnTo>
                    <a:lnTo>
                      <a:pt x="390" y="450"/>
                    </a:lnTo>
                    <a:lnTo>
                      <a:pt x="2" y="658"/>
                    </a:lnTo>
                    <a:lnTo>
                      <a:pt x="0" y="188"/>
                    </a:lnTo>
                    <a:close/>
                  </a:path>
                </a:pathLst>
              </a:custGeom>
              <a:solidFill>
                <a:srgbClr val="6C5938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5" name="Freeform 11"/>
              <p:cNvSpPr>
                <a:spLocks/>
              </p:cNvSpPr>
              <p:nvPr/>
            </p:nvSpPr>
            <p:spPr bwMode="auto">
              <a:xfrm>
                <a:off x="5250" y="3618"/>
                <a:ext cx="253" cy="746"/>
              </a:xfrm>
              <a:custGeom>
                <a:avLst/>
                <a:gdLst>
                  <a:gd name="T0" fmla="*/ 253 w 253"/>
                  <a:gd name="T1" fmla="*/ 276 h 746"/>
                  <a:gd name="T2" fmla="*/ 0 w 253"/>
                  <a:gd name="T3" fmla="*/ 0 h 746"/>
                  <a:gd name="T4" fmla="*/ 24 w 253"/>
                  <a:gd name="T5" fmla="*/ 518 h 746"/>
                  <a:gd name="T6" fmla="*/ 251 w 253"/>
                  <a:gd name="T7" fmla="*/ 746 h 746"/>
                  <a:gd name="T8" fmla="*/ 253 w 253"/>
                  <a:gd name="T9" fmla="*/ 27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46">
                    <a:moveTo>
                      <a:pt x="253" y="276"/>
                    </a:moveTo>
                    <a:lnTo>
                      <a:pt x="0" y="0"/>
                    </a:lnTo>
                    <a:lnTo>
                      <a:pt x="24" y="518"/>
                    </a:lnTo>
                    <a:lnTo>
                      <a:pt x="251" y="746"/>
                    </a:lnTo>
                    <a:lnTo>
                      <a:pt x="253" y="276"/>
                    </a:lnTo>
                    <a:close/>
                  </a:path>
                </a:pathLst>
              </a:custGeom>
              <a:solidFill>
                <a:srgbClr val="B39A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6" name="Group 12"/>
            <p:cNvGrpSpPr>
              <a:grpSpLocks/>
            </p:cNvGrpSpPr>
            <p:nvPr/>
          </p:nvGrpSpPr>
          <p:grpSpPr bwMode="auto">
            <a:xfrm>
              <a:off x="4782" y="3685"/>
              <a:ext cx="378" cy="305"/>
              <a:chOff x="4612" y="3798"/>
              <a:chExt cx="444" cy="358"/>
            </a:xfrm>
          </p:grpSpPr>
          <p:sp>
            <p:nvSpPr>
              <p:cNvPr id="11277" name="Freeform 13"/>
              <p:cNvSpPr>
                <a:spLocks/>
              </p:cNvSpPr>
              <p:nvPr/>
            </p:nvSpPr>
            <p:spPr bwMode="auto">
              <a:xfrm>
                <a:off x="4862" y="3798"/>
                <a:ext cx="194" cy="358"/>
              </a:xfrm>
              <a:custGeom>
                <a:avLst/>
                <a:gdLst>
                  <a:gd name="T0" fmla="*/ 0 w 194"/>
                  <a:gd name="T1" fmla="*/ 176 h 358"/>
                  <a:gd name="T2" fmla="*/ 178 w 194"/>
                  <a:gd name="T3" fmla="*/ 0 h 358"/>
                  <a:gd name="T4" fmla="*/ 194 w 194"/>
                  <a:gd name="T5" fmla="*/ 186 h 358"/>
                  <a:gd name="T6" fmla="*/ 20 w 194"/>
                  <a:gd name="T7" fmla="*/ 358 h 358"/>
                  <a:gd name="T8" fmla="*/ 0 w 194"/>
                  <a:gd name="T9" fmla="*/ 176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358">
                    <a:moveTo>
                      <a:pt x="0" y="176"/>
                    </a:moveTo>
                    <a:lnTo>
                      <a:pt x="178" y="0"/>
                    </a:lnTo>
                    <a:lnTo>
                      <a:pt x="194" y="186"/>
                    </a:lnTo>
                    <a:lnTo>
                      <a:pt x="20" y="35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9B8E7B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14"/>
              <p:cNvSpPr>
                <a:spLocks/>
              </p:cNvSpPr>
              <p:nvPr/>
            </p:nvSpPr>
            <p:spPr bwMode="auto">
              <a:xfrm>
                <a:off x="4612" y="3818"/>
                <a:ext cx="266" cy="330"/>
              </a:xfrm>
              <a:custGeom>
                <a:avLst/>
                <a:gdLst>
                  <a:gd name="T0" fmla="*/ 0 w 266"/>
                  <a:gd name="T1" fmla="*/ 0 h 330"/>
                  <a:gd name="T2" fmla="*/ 250 w 266"/>
                  <a:gd name="T3" fmla="*/ 164 h 330"/>
                  <a:gd name="T4" fmla="*/ 266 w 266"/>
                  <a:gd name="T5" fmla="*/ 330 h 330"/>
                  <a:gd name="T6" fmla="*/ 2 w 266"/>
                  <a:gd name="T7" fmla="*/ 162 h 330"/>
                  <a:gd name="T8" fmla="*/ 0 w 266"/>
                  <a:gd name="T9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30">
                    <a:moveTo>
                      <a:pt x="0" y="0"/>
                    </a:moveTo>
                    <a:lnTo>
                      <a:pt x="250" y="164"/>
                    </a:lnTo>
                    <a:lnTo>
                      <a:pt x="266" y="330"/>
                    </a:lnTo>
                    <a:lnTo>
                      <a:pt x="2" y="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A4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81" name="Oval 17"/>
            <p:cNvSpPr>
              <a:spLocks noChangeArrowheads="1"/>
            </p:cNvSpPr>
            <p:nvPr/>
          </p:nvSpPr>
          <p:spPr bwMode="auto">
            <a:xfrm>
              <a:off x="4691" y="3548"/>
              <a:ext cx="619" cy="373"/>
            </a:xfrm>
            <a:prstGeom prst="ellipse">
              <a:avLst/>
            </a:prstGeom>
            <a:gradFill rotWithShape="1">
              <a:gsLst>
                <a:gs pos="0">
                  <a:srgbClr val="828282">
                    <a:alpha val="60001"/>
                  </a:srgbClr>
                </a:gs>
                <a:gs pos="100000">
                  <a:srgbClr val="828282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665" name="Group 401"/>
            <p:cNvGrpSpPr>
              <a:grpSpLocks/>
            </p:cNvGrpSpPr>
            <p:nvPr/>
          </p:nvGrpSpPr>
          <p:grpSpPr bwMode="auto">
            <a:xfrm>
              <a:off x="4693" y="2553"/>
              <a:ext cx="1147" cy="1302"/>
              <a:chOff x="4693" y="2553"/>
              <a:chExt cx="1147" cy="1302"/>
            </a:xfrm>
          </p:grpSpPr>
          <p:sp>
            <p:nvSpPr>
              <p:cNvPr id="11280" name="Oval 16"/>
              <p:cNvSpPr>
                <a:spLocks noChangeArrowheads="1"/>
              </p:cNvSpPr>
              <p:nvPr/>
            </p:nvSpPr>
            <p:spPr bwMode="auto">
              <a:xfrm>
                <a:off x="4693" y="3438"/>
                <a:ext cx="1147" cy="417"/>
              </a:xfrm>
              <a:prstGeom prst="ellipse">
                <a:avLst/>
              </a:prstGeom>
              <a:gradFill rotWithShape="1">
                <a:gsLst>
                  <a:gs pos="0">
                    <a:srgbClr val="828282">
                      <a:alpha val="80000"/>
                    </a:srgbClr>
                  </a:gs>
                  <a:gs pos="100000">
                    <a:srgbClr val="828282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1282" name="Group 18"/>
              <p:cNvGrpSpPr>
                <a:grpSpLocks/>
              </p:cNvGrpSpPr>
              <p:nvPr/>
            </p:nvGrpSpPr>
            <p:grpSpPr bwMode="auto">
              <a:xfrm>
                <a:off x="5009" y="3031"/>
                <a:ext cx="637" cy="737"/>
                <a:chOff x="4933" y="3016"/>
                <a:chExt cx="747" cy="864"/>
              </a:xfrm>
            </p:grpSpPr>
            <p:sp>
              <p:nvSpPr>
                <p:cNvPr id="11283" name="Freeform 19"/>
                <p:cNvSpPr>
                  <a:spLocks/>
                </p:cNvSpPr>
                <p:nvPr/>
              </p:nvSpPr>
              <p:spPr bwMode="auto">
                <a:xfrm>
                  <a:off x="4933" y="3016"/>
                  <a:ext cx="747" cy="285"/>
                </a:xfrm>
                <a:custGeom>
                  <a:avLst/>
                  <a:gdLst>
                    <a:gd name="T0" fmla="*/ 680 w 680"/>
                    <a:gd name="T1" fmla="*/ 140 h 259"/>
                    <a:gd name="T2" fmla="*/ 387 w 680"/>
                    <a:gd name="T3" fmla="*/ 0 h 259"/>
                    <a:gd name="T4" fmla="*/ 0 w 680"/>
                    <a:gd name="T5" fmla="*/ 68 h 259"/>
                    <a:gd name="T6" fmla="*/ 246 w 680"/>
                    <a:gd name="T7" fmla="*/ 259 h 259"/>
                    <a:gd name="T8" fmla="*/ 680 w 680"/>
                    <a:gd name="T9" fmla="*/ 14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" h="259">
                      <a:moveTo>
                        <a:pt x="680" y="140"/>
                      </a:moveTo>
                      <a:lnTo>
                        <a:pt x="387" y="0"/>
                      </a:lnTo>
                      <a:lnTo>
                        <a:pt x="0" y="68"/>
                      </a:lnTo>
                      <a:lnTo>
                        <a:pt x="246" y="259"/>
                      </a:lnTo>
                      <a:lnTo>
                        <a:pt x="680" y="140"/>
                      </a:lnTo>
                      <a:close/>
                    </a:path>
                  </a:pathLst>
                </a:custGeom>
                <a:solidFill>
                  <a:srgbClr val="AC92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4" name="Freeform 20"/>
                <p:cNvSpPr>
                  <a:spLocks/>
                </p:cNvSpPr>
                <p:nvPr/>
              </p:nvSpPr>
              <p:spPr bwMode="auto">
                <a:xfrm>
                  <a:off x="4933" y="3091"/>
                  <a:ext cx="297" cy="789"/>
                </a:xfrm>
                <a:custGeom>
                  <a:avLst/>
                  <a:gdLst>
                    <a:gd name="T0" fmla="*/ 47 w 270"/>
                    <a:gd name="T1" fmla="*/ 463 h 718"/>
                    <a:gd name="T2" fmla="*/ 270 w 270"/>
                    <a:gd name="T3" fmla="*/ 718 h 718"/>
                    <a:gd name="T4" fmla="*/ 246 w 270"/>
                    <a:gd name="T5" fmla="*/ 191 h 718"/>
                    <a:gd name="T6" fmla="*/ 0 w 270"/>
                    <a:gd name="T7" fmla="*/ 0 h 718"/>
                    <a:gd name="T8" fmla="*/ 47 w 270"/>
                    <a:gd name="T9" fmla="*/ 463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718">
                      <a:moveTo>
                        <a:pt x="47" y="463"/>
                      </a:moveTo>
                      <a:lnTo>
                        <a:pt x="270" y="718"/>
                      </a:lnTo>
                      <a:lnTo>
                        <a:pt x="246" y="191"/>
                      </a:lnTo>
                      <a:lnTo>
                        <a:pt x="0" y="0"/>
                      </a:lnTo>
                      <a:lnTo>
                        <a:pt x="47" y="463"/>
                      </a:lnTo>
                      <a:close/>
                    </a:path>
                  </a:pathLst>
                </a:custGeom>
                <a:solidFill>
                  <a:srgbClr val="B39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5" name="Freeform 21"/>
                <p:cNvSpPr>
                  <a:spLocks/>
                </p:cNvSpPr>
                <p:nvPr/>
              </p:nvSpPr>
              <p:spPr bwMode="auto">
                <a:xfrm>
                  <a:off x="5203" y="3171"/>
                  <a:ext cx="477" cy="709"/>
                </a:xfrm>
                <a:custGeom>
                  <a:avLst/>
                  <a:gdLst>
                    <a:gd name="T0" fmla="*/ 400 w 434"/>
                    <a:gd name="T1" fmla="*/ 478 h 646"/>
                    <a:gd name="T2" fmla="*/ 434 w 434"/>
                    <a:gd name="T3" fmla="*/ 0 h 646"/>
                    <a:gd name="T4" fmla="*/ 0 w 434"/>
                    <a:gd name="T5" fmla="*/ 119 h 646"/>
                    <a:gd name="T6" fmla="*/ 24 w 434"/>
                    <a:gd name="T7" fmla="*/ 646 h 646"/>
                    <a:gd name="T8" fmla="*/ 400 w 434"/>
                    <a:gd name="T9" fmla="*/ 478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4" h="646">
                      <a:moveTo>
                        <a:pt x="400" y="478"/>
                      </a:moveTo>
                      <a:lnTo>
                        <a:pt x="434" y="0"/>
                      </a:lnTo>
                      <a:lnTo>
                        <a:pt x="0" y="119"/>
                      </a:lnTo>
                      <a:lnTo>
                        <a:pt x="24" y="646"/>
                      </a:lnTo>
                      <a:lnTo>
                        <a:pt x="400" y="478"/>
                      </a:lnTo>
                      <a:close/>
                    </a:path>
                  </a:pathLst>
                </a:custGeom>
                <a:solidFill>
                  <a:srgbClr val="A88B58"/>
                </a:solidFill>
                <a:ln w="8001" cap="flat">
                  <a:solidFill>
                    <a:srgbClr val="B0966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6" name="Freeform 22"/>
                <p:cNvSpPr>
                  <a:spLocks/>
                </p:cNvSpPr>
                <p:nvPr/>
              </p:nvSpPr>
              <p:spPr bwMode="auto">
                <a:xfrm>
                  <a:off x="5055" y="3080"/>
                  <a:ext cx="483" cy="221"/>
                </a:xfrm>
                <a:custGeom>
                  <a:avLst/>
                  <a:gdLst>
                    <a:gd name="T0" fmla="*/ 32 w 440"/>
                    <a:gd name="T1" fmla="*/ 199 h 201"/>
                    <a:gd name="T2" fmla="*/ 32 w 440"/>
                    <a:gd name="T3" fmla="*/ 201 h 201"/>
                    <a:gd name="T4" fmla="*/ 32 w 440"/>
                    <a:gd name="T5" fmla="*/ 195 h 201"/>
                    <a:gd name="T6" fmla="*/ 28 w 440"/>
                    <a:gd name="T7" fmla="*/ 197 h 201"/>
                    <a:gd name="T8" fmla="*/ 28 w 440"/>
                    <a:gd name="T9" fmla="*/ 191 h 201"/>
                    <a:gd name="T10" fmla="*/ 26 w 440"/>
                    <a:gd name="T11" fmla="*/ 193 h 201"/>
                    <a:gd name="T12" fmla="*/ 26 w 440"/>
                    <a:gd name="T13" fmla="*/ 189 h 201"/>
                    <a:gd name="T14" fmla="*/ 22 w 440"/>
                    <a:gd name="T15" fmla="*/ 191 h 201"/>
                    <a:gd name="T16" fmla="*/ 22 w 440"/>
                    <a:gd name="T17" fmla="*/ 185 h 201"/>
                    <a:gd name="T18" fmla="*/ 20 w 440"/>
                    <a:gd name="T19" fmla="*/ 189 h 201"/>
                    <a:gd name="T20" fmla="*/ 20 w 440"/>
                    <a:gd name="T21" fmla="*/ 184 h 201"/>
                    <a:gd name="T22" fmla="*/ 18 w 440"/>
                    <a:gd name="T23" fmla="*/ 187 h 201"/>
                    <a:gd name="T24" fmla="*/ 18 w 440"/>
                    <a:gd name="T25" fmla="*/ 182 h 201"/>
                    <a:gd name="T26" fmla="*/ 17 w 440"/>
                    <a:gd name="T27" fmla="*/ 184 h 201"/>
                    <a:gd name="T28" fmla="*/ 17 w 440"/>
                    <a:gd name="T29" fmla="*/ 180 h 201"/>
                    <a:gd name="T30" fmla="*/ 13 w 440"/>
                    <a:gd name="T31" fmla="*/ 184 h 201"/>
                    <a:gd name="T32" fmla="*/ 11 w 440"/>
                    <a:gd name="T33" fmla="*/ 182 h 201"/>
                    <a:gd name="T34" fmla="*/ 11 w 440"/>
                    <a:gd name="T35" fmla="*/ 176 h 201"/>
                    <a:gd name="T36" fmla="*/ 9 w 440"/>
                    <a:gd name="T37" fmla="*/ 180 h 201"/>
                    <a:gd name="T38" fmla="*/ 9 w 440"/>
                    <a:gd name="T39" fmla="*/ 174 h 201"/>
                    <a:gd name="T40" fmla="*/ 7 w 440"/>
                    <a:gd name="T41" fmla="*/ 176 h 201"/>
                    <a:gd name="T42" fmla="*/ 7 w 440"/>
                    <a:gd name="T43" fmla="*/ 170 h 201"/>
                    <a:gd name="T44" fmla="*/ 5 w 440"/>
                    <a:gd name="T45" fmla="*/ 172 h 201"/>
                    <a:gd name="T46" fmla="*/ 5 w 440"/>
                    <a:gd name="T47" fmla="*/ 167 h 201"/>
                    <a:gd name="T48" fmla="*/ 1 w 440"/>
                    <a:gd name="T49" fmla="*/ 170 h 201"/>
                    <a:gd name="T50" fmla="*/ 1 w 440"/>
                    <a:gd name="T51" fmla="*/ 165 h 201"/>
                    <a:gd name="T52" fmla="*/ 0 w 440"/>
                    <a:gd name="T53" fmla="*/ 167 h 201"/>
                    <a:gd name="T54" fmla="*/ 0 w 440"/>
                    <a:gd name="T55" fmla="*/ 95 h 201"/>
                    <a:gd name="T56" fmla="*/ 400 w 440"/>
                    <a:gd name="T57" fmla="*/ 0 h 201"/>
                    <a:gd name="T58" fmla="*/ 440 w 440"/>
                    <a:gd name="T59" fmla="*/ 19 h 201"/>
                    <a:gd name="T60" fmla="*/ 32 w 440"/>
                    <a:gd name="T61" fmla="*/ 119 h 201"/>
                    <a:gd name="T62" fmla="*/ 32 w 440"/>
                    <a:gd name="T63" fmla="*/ 199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0" h="201">
                      <a:moveTo>
                        <a:pt x="32" y="199"/>
                      </a:moveTo>
                      <a:lnTo>
                        <a:pt x="32" y="201"/>
                      </a:lnTo>
                      <a:lnTo>
                        <a:pt x="32" y="195"/>
                      </a:lnTo>
                      <a:lnTo>
                        <a:pt x="28" y="197"/>
                      </a:lnTo>
                      <a:lnTo>
                        <a:pt x="28" y="191"/>
                      </a:lnTo>
                      <a:lnTo>
                        <a:pt x="26" y="193"/>
                      </a:lnTo>
                      <a:lnTo>
                        <a:pt x="26" y="189"/>
                      </a:lnTo>
                      <a:lnTo>
                        <a:pt x="22" y="191"/>
                      </a:lnTo>
                      <a:lnTo>
                        <a:pt x="22" y="185"/>
                      </a:lnTo>
                      <a:lnTo>
                        <a:pt x="20" y="189"/>
                      </a:lnTo>
                      <a:lnTo>
                        <a:pt x="20" y="184"/>
                      </a:lnTo>
                      <a:lnTo>
                        <a:pt x="18" y="187"/>
                      </a:lnTo>
                      <a:lnTo>
                        <a:pt x="18" y="182"/>
                      </a:lnTo>
                      <a:lnTo>
                        <a:pt x="17" y="184"/>
                      </a:lnTo>
                      <a:lnTo>
                        <a:pt x="17" y="180"/>
                      </a:lnTo>
                      <a:lnTo>
                        <a:pt x="13" y="184"/>
                      </a:lnTo>
                      <a:lnTo>
                        <a:pt x="11" y="182"/>
                      </a:lnTo>
                      <a:lnTo>
                        <a:pt x="11" y="176"/>
                      </a:lnTo>
                      <a:lnTo>
                        <a:pt x="9" y="180"/>
                      </a:lnTo>
                      <a:lnTo>
                        <a:pt x="9" y="174"/>
                      </a:lnTo>
                      <a:lnTo>
                        <a:pt x="7" y="176"/>
                      </a:lnTo>
                      <a:lnTo>
                        <a:pt x="7" y="170"/>
                      </a:lnTo>
                      <a:lnTo>
                        <a:pt x="5" y="172"/>
                      </a:lnTo>
                      <a:lnTo>
                        <a:pt x="5" y="167"/>
                      </a:lnTo>
                      <a:lnTo>
                        <a:pt x="1" y="170"/>
                      </a:lnTo>
                      <a:lnTo>
                        <a:pt x="1" y="165"/>
                      </a:lnTo>
                      <a:lnTo>
                        <a:pt x="0" y="167"/>
                      </a:lnTo>
                      <a:lnTo>
                        <a:pt x="0" y="95"/>
                      </a:lnTo>
                      <a:lnTo>
                        <a:pt x="400" y="0"/>
                      </a:lnTo>
                      <a:lnTo>
                        <a:pt x="440" y="19"/>
                      </a:lnTo>
                      <a:lnTo>
                        <a:pt x="32" y="119"/>
                      </a:lnTo>
                      <a:lnTo>
                        <a:pt x="32" y="199"/>
                      </a:lnTo>
                      <a:close/>
                    </a:path>
                  </a:pathLst>
                </a:custGeom>
                <a:solidFill>
                  <a:srgbClr val="D8C9B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7" name="Freeform 23"/>
                <p:cNvSpPr>
                  <a:spLocks/>
                </p:cNvSpPr>
                <p:nvPr/>
              </p:nvSpPr>
              <p:spPr bwMode="auto">
                <a:xfrm>
                  <a:off x="5073" y="3091"/>
                  <a:ext cx="445" cy="108"/>
                </a:xfrm>
                <a:custGeom>
                  <a:avLst/>
                  <a:gdLst>
                    <a:gd name="T0" fmla="*/ 406 w 406"/>
                    <a:gd name="T1" fmla="*/ 2 h 98"/>
                    <a:gd name="T2" fmla="*/ 1 w 406"/>
                    <a:gd name="T3" fmla="*/ 98 h 98"/>
                    <a:gd name="T4" fmla="*/ 0 w 406"/>
                    <a:gd name="T5" fmla="*/ 96 h 98"/>
                    <a:gd name="T6" fmla="*/ 404 w 406"/>
                    <a:gd name="T7" fmla="*/ 0 h 98"/>
                    <a:gd name="T8" fmla="*/ 406 w 406"/>
                    <a:gd name="T9" fmla="*/ 2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6" h="98">
                      <a:moveTo>
                        <a:pt x="406" y="2"/>
                      </a:moveTo>
                      <a:lnTo>
                        <a:pt x="1" y="98"/>
                      </a:lnTo>
                      <a:lnTo>
                        <a:pt x="0" y="96"/>
                      </a:lnTo>
                      <a:lnTo>
                        <a:pt x="404" y="0"/>
                      </a:lnTo>
                      <a:lnTo>
                        <a:pt x="406" y="2"/>
                      </a:lnTo>
                      <a:close/>
                    </a:path>
                  </a:pathLst>
                </a:custGeom>
                <a:solidFill>
                  <a:srgbClr val="D0C0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8" name="Freeform 24"/>
                <p:cNvSpPr>
                  <a:spLocks/>
                </p:cNvSpPr>
                <p:nvPr/>
              </p:nvSpPr>
              <p:spPr bwMode="auto">
                <a:xfrm>
                  <a:off x="5577" y="3637"/>
                  <a:ext cx="17" cy="14"/>
                </a:xfrm>
                <a:custGeom>
                  <a:avLst/>
                  <a:gdLst>
                    <a:gd name="T0" fmla="*/ 5 w 8"/>
                    <a:gd name="T1" fmla="*/ 6 h 7"/>
                    <a:gd name="T2" fmla="*/ 1 w 8"/>
                    <a:gd name="T3" fmla="*/ 6 h 7"/>
                    <a:gd name="T4" fmla="*/ 4 w 8"/>
                    <a:gd name="T5" fmla="*/ 1 h 7"/>
                    <a:gd name="T6" fmla="*/ 7 w 8"/>
                    <a:gd name="T7" fmla="*/ 1 h 7"/>
                    <a:gd name="T8" fmla="*/ 5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5" y="6"/>
                      </a:moveTo>
                      <a:cubicBezTo>
                        <a:pt x="3" y="7"/>
                        <a:pt x="2" y="7"/>
                        <a:pt x="1" y="6"/>
                      </a:cubicBezTo>
                      <a:cubicBezTo>
                        <a:pt x="0" y="4"/>
                        <a:pt x="2" y="2"/>
                        <a:pt x="4" y="1"/>
                      </a:cubicBezTo>
                      <a:cubicBezTo>
                        <a:pt x="5" y="0"/>
                        <a:pt x="7" y="0"/>
                        <a:pt x="7" y="1"/>
                      </a:cubicBezTo>
                      <a:cubicBezTo>
                        <a:pt x="8" y="3"/>
                        <a:pt x="6" y="5"/>
                        <a:pt x="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9" name="Freeform 25"/>
                <p:cNvSpPr>
                  <a:spLocks/>
                </p:cNvSpPr>
                <p:nvPr/>
              </p:nvSpPr>
              <p:spPr bwMode="auto">
                <a:xfrm>
                  <a:off x="5579" y="3650"/>
                  <a:ext cx="12" cy="18"/>
                </a:xfrm>
                <a:custGeom>
                  <a:avLst/>
                  <a:gdLst>
                    <a:gd name="T0" fmla="*/ 6 w 6"/>
                    <a:gd name="T1" fmla="*/ 2 h 9"/>
                    <a:gd name="T2" fmla="*/ 5 w 6"/>
                    <a:gd name="T3" fmla="*/ 7 h 9"/>
                    <a:gd name="T4" fmla="*/ 0 w 6"/>
                    <a:gd name="T5" fmla="*/ 8 h 9"/>
                    <a:gd name="T6" fmla="*/ 0 w 6"/>
                    <a:gd name="T7" fmla="*/ 5 h 9"/>
                    <a:gd name="T8" fmla="*/ 6 w 6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6" y="2"/>
                      </a:moveTo>
                      <a:cubicBezTo>
                        <a:pt x="6" y="3"/>
                        <a:pt x="6" y="5"/>
                        <a:pt x="5" y="7"/>
                      </a:cubicBezTo>
                      <a:cubicBezTo>
                        <a:pt x="3" y="8"/>
                        <a:pt x="1" y="9"/>
                        <a:pt x="0" y="8"/>
                      </a:cubicBez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1" y="2"/>
                        <a:pt x="4" y="0"/>
                        <a:pt x="6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0" name="Freeform 26"/>
                <p:cNvSpPr>
                  <a:spLocks noEditPoints="1"/>
                </p:cNvSpPr>
                <p:nvPr/>
              </p:nvSpPr>
              <p:spPr bwMode="auto">
                <a:xfrm>
                  <a:off x="5451" y="3647"/>
                  <a:ext cx="78" cy="107"/>
                </a:xfrm>
                <a:custGeom>
                  <a:avLst/>
                  <a:gdLst>
                    <a:gd name="T0" fmla="*/ 9 w 37"/>
                    <a:gd name="T1" fmla="*/ 48 h 52"/>
                    <a:gd name="T2" fmla="*/ 13 w 37"/>
                    <a:gd name="T3" fmla="*/ 38 h 52"/>
                    <a:gd name="T4" fmla="*/ 21 w 37"/>
                    <a:gd name="T5" fmla="*/ 42 h 52"/>
                    <a:gd name="T6" fmla="*/ 33 w 37"/>
                    <a:gd name="T7" fmla="*/ 38 h 52"/>
                    <a:gd name="T8" fmla="*/ 36 w 37"/>
                    <a:gd name="T9" fmla="*/ 10 h 52"/>
                    <a:gd name="T10" fmla="*/ 32 w 37"/>
                    <a:gd name="T11" fmla="*/ 6 h 52"/>
                    <a:gd name="T12" fmla="*/ 35 w 37"/>
                    <a:gd name="T13" fmla="*/ 7 h 52"/>
                    <a:gd name="T14" fmla="*/ 1 w 37"/>
                    <a:gd name="T15" fmla="*/ 14 h 52"/>
                    <a:gd name="T16" fmla="*/ 32 w 37"/>
                    <a:gd name="T17" fmla="*/ 3 h 52"/>
                    <a:gd name="T18" fmla="*/ 12 w 37"/>
                    <a:gd name="T19" fmla="*/ 44 h 52"/>
                    <a:gd name="T20" fmla="*/ 2 w 37"/>
                    <a:gd name="T21" fmla="*/ 34 h 52"/>
                    <a:gd name="T22" fmla="*/ 3 w 37"/>
                    <a:gd name="T23" fmla="*/ 37 h 52"/>
                    <a:gd name="T24" fmla="*/ 4 w 37"/>
                    <a:gd name="T25" fmla="*/ 34 h 52"/>
                    <a:gd name="T26" fmla="*/ 3 w 37"/>
                    <a:gd name="T27" fmla="*/ 32 h 52"/>
                    <a:gd name="T28" fmla="*/ 3 w 37"/>
                    <a:gd name="T29" fmla="*/ 26 h 52"/>
                    <a:gd name="T30" fmla="*/ 3 w 37"/>
                    <a:gd name="T31" fmla="*/ 41 h 52"/>
                    <a:gd name="T32" fmla="*/ 4 w 37"/>
                    <a:gd name="T33" fmla="*/ 23 h 52"/>
                    <a:gd name="T34" fmla="*/ 3 w 37"/>
                    <a:gd name="T35" fmla="*/ 17 h 52"/>
                    <a:gd name="T36" fmla="*/ 6 w 37"/>
                    <a:gd name="T37" fmla="*/ 15 h 52"/>
                    <a:gd name="T38" fmla="*/ 10 w 37"/>
                    <a:gd name="T39" fmla="*/ 41 h 52"/>
                    <a:gd name="T40" fmla="*/ 9 w 37"/>
                    <a:gd name="T41" fmla="*/ 20 h 52"/>
                    <a:gd name="T42" fmla="*/ 8 w 37"/>
                    <a:gd name="T43" fmla="*/ 13 h 52"/>
                    <a:gd name="T44" fmla="*/ 13 w 37"/>
                    <a:gd name="T45" fmla="*/ 18 h 52"/>
                    <a:gd name="T46" fmla="*/ 10 w 37"/>
                    <a:gd name="T47" fmla="*/ 20 h 52"/>
                    <a:gd name="T48" fmla="*/ 10 w 37"/>
                    <a:gd name="T49" fmla="*/ 14 h 52"/>
                    <a:gd name="T50" fmla="*/ 12 w 37"/>
                    <a:gd name="T51" fmla="*/ 20 h 52"/>
                    <a:gd name="T52" fmla="*/ 15 w 37"/>
                    <a:gd name="T53" fmla="*/ 15 h 52"/>
                    <a:gd name="T54" fmla="*/ 16 w 37"/>
                    <a:gd name="T55" fmla="*/ 17 h 52"/>
                    <a:gd name="T56" fmla="*/ 18 w 37"/>
                    <a:gd name="T57" fmla="*/ 14 h 52"/>
                    <a:gd name="T58" fmla="*/ 19 w 37"/>
                    <a:gd name="T59" fmla="*/ 12 h 52"/>
                    <a:gd name="T60" fmla="*/ 23 w 37"/>
                    <a:gd name="T61" fmla="*/ 11 h 52"/>
                    <a:gd name="T62" fmla="*/ 25 w 37"/>
                    <a:gd name="T63" fmla="*/ 13 h 52"/>
                    <a:gd name="T64" fmla="*/ 28 w 37"/>
                    <a:gd name="T65" fmla="*/ 11 h 52"/>
                    <a:gd name="T66" fmla="*/ 27 w 37"/>
                    <a:gd name="T67" fmla="*/ 4 h 52"/>
                    <a:gd name="T68" fmla="*/ 29 w 37"/>
                    <a:gd name="T69" fmla="*/ 31 h 52"/>
                    <a:gd name="T70" fmla="*/ 27 w 37"/>
                    <a:gd name="T71" fmla="*/ 12 h 52"/>
                    <a:gd name="T72" fmla="*/ 27 w 37"/>
                    <a:gd name="T73" fmla="*/ 37 h 52"/>
                    <a:gd name="T74" fmla="*/ 32 w 37"/>
                    <a:gd name="T75" fmla="*/ 12 h 52"/>
                    <a:gd name="T76" fmla="*/ 33 w 37"/>
                    <a:gd name="T77" fmla="*/ 30 h 52"/>
                    <a:gd name="T78" fmla="*/ 33 w 37"/>
                    <a:gd name="T79" fmla="*/ 33 h 52"/>
                    <a:gd name="T80" fmla="*/ 33 w 37"/>
                    <a:gd name="T81" fmla="*/ 22 h 52"/>
                    <a:gd name="T82" fmla="*/ 34 w 37"/>
                    <a:gd name="T83" fmla="*/ 17 h 52"/>
                    <a:gd name="T84" fmla="*/ 35 w 37"/>
                    <a:gd name="T85" fmla="*/ 12 h 52"/>
                    <a:gd name="T86" fmla="*/ 34 w 37"/>
                    <a:gd name="T87" fmla="*/ 28 h 52"/>
                    <a:gd name="T88" fmla="*/ 32 w 37"/>
                    <a:gd name="T89" fmla="*/ 34 h 52"/>
                    <a:gd name="T90" fmla="*/ 32 w 37"/>
                    <a:gd name="T91" fmla="*/ 18 h 52"/>
                    <a:gd name="T92" fmla="*/ 29 w 37"/>
                    <a:gd name="T93" fmla="*/ 35 h 52"/>
                    <a:gd name="T94" fmla="*/ 28 w 37"/>
                    <a:gd name="T95" fmla="*/ 38 h 52"/>
                    <a:gd name="T96" fmla="*/ 25 w 37"/>
                    <a:gd name="T97" fmla="*/ 41 h 52"/>
                    <a:gd name="T98" fmla="*/ 23 w 37"/>
                    <a:gd name="T99" fmla="*/ 42 h 52"/>
                    <a:gd name="T100" fmla="*/ 16 w 37"/>
                    <a:gd name="T101" fmla="*/ 39 h 52"/>
                    <a:gd name="T102" fmla="*/ 13 w 37"/>
                    <a:gd name="T103" fmla="*/ 36 h 52"/>
                    <a:gd name="T104" fmla="*/ 10 w 37"/>
                    <a:gd name="T105" fmla="*/ 25 h 52"/>
                    <a:gd name="T106" fmla="*/ 19 w 37"/>
                    <a:gd name="T107" fmla="*/ 38 h 52"/>
                    <a:gd name="T108" fmla="*/ 10 w 37"/>
                    <a:gd name="T109" fmla="*/ 26 h 52"/>
                    <a:gd name="T110" fmla="*/ 9 w 37"/>
                    <a:gd name="T111" fmla="*/ 47 h 52"/>
                    <a:gd name="T112" fmla="*/ 9 w 37"/>
                    <a:gd name="T113" fmla="*/ 44 h 52"/>
                    <a:gd name="T114" fmla="*/ 2 w 37"/>
                    <a:gd name="T115" fmla="*/ 49 h 52"/>
                    <a:gd name="T116" fmla="*/ 3 w 37"/>
                    <a:gd name="T117" fmla="*/ 42 h 52"/>
                    <a:gd name="T118" fmla="*/ 4 w 37"/>
                    <a:gd name="T119" fmla="*/ 49 h 52"/>
                    <a:gd name="T120" fmla="*/ 2 w 37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2">
                      <a:moveTo>
                        <a:pt x="1" y="28"/>
                      </a:move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1" y="30"/>
                        <a:pt x="1" y="30"/>
                        <a:pt x="1" y="31"/>
                      </a:cubicBezTo>
                      <a:cubicBezTo>
                        <a:pt x="0" y="34"/>
                        <a:pt x="1" y="37"/>
                        <a:pt x="1" y="40"/>
                      </a:cubicBezTo>
                      <a:cubicBezTo>
                        <a:pt x="1" y="41"/>
                        <a:pt x="1" y="41"/>
                        <a:pt x="1" y="41"/>
                      </a:cubicBezTo>
                      <a:cubicBezTo>
                        <a:pt x="0" y="43"/>
                        <a:pt x="1" y="45"/>
                        <a:pt x="1" y="47"/>
                      </a:cubicBezTo>
                      <a:cubicBezTo>
                        <a:pt x="1" y="48"/>
                        <a:pt x="1" y="50"/>
                        <a:pt x="1" y="52"/>
                      </a:cubicBezTo>
                      <a:cubicBezTo>
                        <a:pt x="2" y="51"/>
                        <a:pt x="3" y="52"/>
                        <a:pt x="4" y="51"/>
                      </a:cubicBezTo>
                      <a:cubicBezTo>
                        <a:pt x="4" y="50"/>
                        <a:pt x="3" y="51"/>
                        <a:pt x="3" y="51"/>
                      </a:cubicBezTo>
                      <a:cubicBezTo>
                        <a:pt x="3" y="50"/>
                        <a:pt x="4" y="50"/>
                        <a:pt x="4" y="50"/>
                      </a:cubicBezTo>
                      <a:cubicBezTo>
                        <a:pt x="4" y="50"/>
                        <a:pt x="4" y="50"/>
                        <a:pt x="4" y="51"/>
                      </a:cubicBezTo>
                      <a:cubicBezTo>
                        <a:pt x="6" y="51"/>
                        <a:pt x="7" y="49"/>
                        <a:pt x="9" y="49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11" y="48"/>
                        <a:pt x="12" y="47"/>
                        <a:pt x="13" y="47"/>
                      </a:cubicBezTo>
                      <a:cubicBezTo>
                        <a:pt x="12" y="47"/>
                        <a:pt x="12" y="47"/>
                        <a:pt x="11" y="47"/>
                      </a:cubicBezTo>
                      <a:cubicBezTo>
                        <a:pt x="12" y="47"/>
                        <a:pt x="12" y="47"/>
                        <a:pt x="12" y="46"/>
                      </a:cubicBezTo>
                      <a:cubicBezTo>
                        <a:pt x="12" y="46"/>
                        <a:pt x="12" y="45"/>
                        <a:pt x="11" y="44"/>
                      </a:cubicBezTo>
                      <a:cubicBezTo>
                        <a:pt x="12" y="44"/>
                        <a:pt x="13" y="44"/>
                        <a:pt x="13" y="43"/>
                      </a:cubicBezTo>
                      <a:cubicBezTo>
                        <a:pt x="13" y="43"/>
                        <a:pt x="12" y="43"/>
                        <a:pt x="12" y="42"/>
                      </a:cubicBezTo>
                      <a:cubicBezTo>
                        <a:pt x="12" y="42"/>
                        <a:pt x="13" y="42"/>
                        <a:pt x="12" y="41"/>
                      </a:cubicBezTo>
                      <a:cubicBezTo>
                        <a:pt x="12" y="41"/>
                        <a:pt x="12" y="41"/>
                        <a:pt x="12" y="42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0"/>
                        <a:pt x="12" y="41"/>
                        <a:pt x="12" y="41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3" y="40"/>
                        <a:pt x="12" y="40"/>
                        <a:pt x="12" y="40"/>
                      </a:cubicBezTo>
                      <a:cubicBezTo>
                        <a:pt x="12" y="39"/>
                        <a:pt x="13" y="40"/>
                        <a:pt x="13" y="39"/>
                      </a:cubicBezTo>
                      <a:cubicBezTo>
                        <a:pt x="13" y="39"/>
                        <a:pt x="13" y="39"/>
                        <a:pt x="13" y="38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8"/>
                        <a:pt x="13" y="38"/>
                        <a:pt x="13" y="39"/>
                      </a:cubicBezTo>
                      <a:cubicBezTo>
                        <a:pt x="14" y="39"/>
                        <a:pt x="13" y="41"/>
                        <a:pt x="14" y="42"/>
                      </a:cubicBezTo>
                      <a:cubicBezTo>
                        <a:pt x="14" y="42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2" y="44"/>
                      </a:cubicBezTo>
                      <a:cubicBezTo>
                        <a:pt x="12" y="45"/>
                        <a:pt x="13" y="45"/>
                        <a:pt x="13" y="45"/>
                      </a:cubicBezTo>
                      <a:cubicBezTo>
                        <a:pt x="14" y="45"/>
                        <a:pt x="14" y="46"/>
                        <a:pt x="14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4" y="47"/>
                        <a:pt x="16" y="46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7" y="45"/>
                        <a:pt x="17" y="44"/>
                      </a:cubicBezTo>
                      <a:cubicBezTo>
                        <a:pt x="17" y="44"/>
                        <a:pt x="17" y="44"/>
                        <a:pt x="18" y="43"/>
                      </a:cubicBezTo>
                      <a:cubicBezTo>
                        <a:pt x="19" y="43"/>
                        <a:pt x="20" y="43"/>
                        <a:pt x="21" y="42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3"/>
                        <a:pt x="21" y="43"/>
                        <a:pt x="20" y="43"/>
                      </a:cubicBezTo>
                      <a:cubicBezTo>
                        <a:pt x="20" y="43"/>
                        <a:pt x="20" y="43"/>
                        <a:pt x="20" y="44"/>
                      </a:cubicBezTo>
                      <a:cubicBezTo>
                        <a:pt x="20" y="44"/>
                        <a:pt x="21" y="43"/>
                        <a:pt x="22" y="43"/>
                      </a:cubicBezTo>
                      <a:cubicBezTo>
                        <a:pt x="22" y="43"/>
                        <a:pt x="21" y="43"/>
                        <a:pt x="22" y="42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4" y="42"/>
                        <a:pt x="26" y="41"/>
                        <a:pt x="28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39"/>
                        <a:pt x="29" y="39"/>
                        <a:pt x="29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0" y="39"/>
                        <a:pt x="31" y="39"/>
                        <a:pt x="31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3" y="38"/>
                        <a:pt x="32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4" y="38"/>
                        <a:pt x="33" y="37"/>
                        <a:pt x="33" y="37"/>
                      </a:cubicBezTo>
                      <a:cubicBezTo>
                        <a:pt x="34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6" y="36"/>
                        <a:pt x="35" y="36"/>
                        <a:pt x="36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6" y="36"/>
                        <a:pt x="36" y="36"/>
                      </a:cubicBezTo>
                      <a:cubicBezTo>
                        <a:pt x="35" y="34"/>
                        <a:pt x="37" y="31"/>
                        <a:pt x="36" y="30"/>
                      </a:cubicBezTo>
                      <a:cubicBezTo>
                        <a:pt x="36" y="28"/>
                        <a:pt x="36" y="26"/>
                        <a:pt x="36" y="24"/>
                      </a:cubicBezTo>
                      <a:cubicBezTo>
                        <a:pt x="36" y="21"/>
                        <a:pt x="37" y="17"/>
                        <a:pt x="36" y="15"/>
                      </a:cubicBezTo>
                      <a:cubicBezTo>
                        <a:pt x="37" y="12"/>
                        <a:pt x="37" y="10"/>
                        <a:pt x="36" y="8"/>
                      </a:cubicBezTo>
                      <a:cubicBezTo>
                        <a:pt x="36" y="8"/>
                        <a:pt x="36" y="9"/>
                        <a:pt x="36" y="9"/>
                      </a:cubicBezTo>
                      <a:cubicBezTo>
                        <a:pt x="36" y="10"/>
                        <a:pt x="36" y="9"/>
                        <a:pt x="36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6" y="11"/>
                        <a:pt x="36" y="11"/>
                        <a:pt x="35" y="11"/>
                      </a:cubicBezTo>
                      <a:cubicBezTo>
                        <a:pt x="35" y="11"/>
                        <a:pt x="34" y="12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4" y="11"/>
                        <a:pt x="34" y="10"/>
                        <a:pt x="35" y="9"/>
                      </a:cubicBezTo>
                      <a:cubicBezTo>
                        <a:pt x="34" y="10"/>
                        <a:pt x="34" y="10"/>
                        <a:pt x="33" y="10"/>
                      </a:cubicBezTo>
                      <a:cubicBezTo>
                        <a:pt x="33" y="11"/>
                        <a:pt x="32" y="11"/>
                        <a:pt x="32" y="12"/>
                      </a:cubicBezTo>
                      <a:cubicBezTo>
                        <a:pt x="32" y="11"/>
                        <a:pt x="31" y="11"/>
                        <a:pt x="31" y="10"/>
                      </a:cubicBezTo>
                      <a:cubicBezTo>
                        <a:pt x="31" y="10"/>
                        <a:pt x="32" y="11"/>
                        <a:pt x="32" y="11"/>
                      </a:cubicBezTo>
                      <a:cubicBezTo>
                        <a:pt x="33" y="10"/>
                        <a:pt x="32" y="9"/>
                        <a:pt x="33" y="9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7"/>
                        <a:pt x="31" y="7"/>
                        <a:pt x="32" y="6"/>
                      </a:cubicBezTo>
                      <a:cubicBezTo>
                        <a:pt x="32" y="6"/>
                        <a:pt x="32" y="6"/>
                        <a:pt x="33" y="6"/>
                      </a:cubicBezTo>
                      <a:cubicBezTo>
                        <a:pt x="33" y="6"/>
                        <a:pt x="33" y="6"/>
                        <a:pt x="34" y="6"/>
                      </a:cubicBezTo>
                      <a:cubicBezTo>
                        <a:pt x="33" y="5"/>
                        <a:pt x="34" y="4"/>
                        <a:pt x="34" y="3"/>
                      </a:cubicBezTo>
                      <a:cubicBezTo>
                        <a:pt x="34" y="3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6" y="4"/>
                        <a:pt x="35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6"/>
                        <a:pt x="34" y="6"/>
                        <a:pt x="34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6"/>
                        <a:pt x="35" y="6"/>
                      </a:cubicBezTo>
                      <a:cubicBezTo>
                        <a:pt x="36" y="5"/>
                        <a:pt x="35" y="7"/>
                        <a:pt x="36" y="6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8"/>
                        <a:pt x="35" y="8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7"/>
                        <a:pt x="36" y="8"/>
                        <a:pt x="36" y="7"/>
                      </a:cubicBezTo>
                      <a:cubicBezTo>
                        <a:pt x="37" y="6"/>
                        <a:pt x="36" y="6"/>
                        <a:pt x="36" y="6"/>
                      </a:cubicBezTo>
                      <a:cubicBezTo>
                        <a:pt x="36" y="5"/>
                        <a:pt x="37" y="5"/>
                        <a:pt x="37" y="5"/>
                      </a:cubicBezTo>
                      <a:cubicBezTo>
                        <a:pt x="36" y="4"/>
                        <a:pt x="36" y="1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4" y="1"/>
                        <a:pt x="31" y="2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4"/>
                        <a:pt x="26" y="3"/>
                      </a:cubicBezTo>
                      <a:cubicBezTo>
                        <a:pt x="23" y="5"/>
                        <a:pt x="19" y="6"/>
                        <a:pt x="16" y="8"/>
                      </a:cubicBezTo>
                      <a:cubicBezTo>
                        <a:pt x="15" y="7"/>
                        <a:pt x="13" y="9"/>
                        <a:pt x="11" y="9"/>
                      </a:cubicBezTo>
                      <a:cubicBezTo>
                        <a:pt x="8" y="11"/>
                        <a:pt x="4" y="12"/>
                        <a:pt x="1" y="14"/>
                      </a:cubicBezTo>
                      <a:cubicBezTo>
                        <a:pt x="0" y="18"/>
                        <a:pt x="1" y="22"/>
                        <a:pt x="1" y="25"/>
                      </a:cubicBezTo>
                      <a:cubicBezTo>
                        <a:pt x="1" y="26"/>
                        <a:pt x="1" y="27"/>
                        <a:pt x="1" y="28"/>
                      </a:cubicBezTo>
                      <a:close/>
                      <a:moveTo>
                        <a:pt x="35" y="2"/>
                      </a:move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lose/>
                      <a:moveTo>
                        <a:pt x="32" y="5"/>
                      </a:move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5"/>
                        <a:pt x="33" y="6"/>
                        <a:pt x="33" y="6"/>
                      </a:cubicBezTo>
                      <a:cubicBezTo>
                        <a:pt x="32" y="6"/>
                        <a:pt x="32" y="5"/>
                        <a:pt x="32" y="5"/>
                      </a:cubicBezTo>
                      <a:close/>
                      <a:moveTo>
                        <a:pt x="32" y="4"/>
                      </a:moveTo>
                      <a:cubicBezTo>
                        <a:pt x="32" y="4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lose/>
                      <a:moveTo>
                        <a:pt x="31" y="4"/>
                      </a:moveTo>
                      <a:cubicBezTo>
                        <a:pt x="31" y="4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lose/>
                      <a:moveTo>
                        <a:pt x="31" y="9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10"/>
                        <a:pt x="32" y="10"/>
                      </a:cubicBezTo>
                      <a:cubicBezTo>
                        <a:pt x="31" y="10"/>
                        <a:pt x="31" y="9"/>
                        <a:pt x="31" y="9"/>
                      </a:cubicBezTo>
                      <a:close/>
                      <a:moveTo>
                        <a:pt x="11" y="44"/>
                      </a:moveTo>
                      <a:cubicBezTo>
                        <a:pt x="11" y="43"/>
                        <a:pt x="11" y="43"/>
                        <a:pt x="12" y="42"/>
                      </a:cubicBezTo>
                      <a:cubicBezTo>
                        <a:pt x="12" y="43"/>
                        <a:pt x="12" y="43"/>
                        <a:pt x="12" y="44"/>
                      </a:cubicBezTo>
                      <a:cubicBezTo>
                        <a:pt x="12" y="44"/>
                        <a:pt x="11" y="44"/>
                        <a:pt x="11" y="44"/>
                      </a:cubicBezTo>
                      <a:close/>
                      <a:moveTo>
                        <a:pt x="2" y="18"/>
                      </a:moveTo>
                      <a:cubicBezTo>
                        <a:pt x="2" y="18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lose/>
                      <a:moveTo>
                        <a:pt x="2" y="20"/>
                      </a:move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3" y="19"/>
                        <a:pt x="3" y="20"/>
                        <a:pt x="2" y="20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3" y="21"/>
                        <a:pt x="4" y="21"/>
                        <a:pt x="4" y="20"/>
                      </a:cubicBezTo>
                      <a:close/>
                      <a:moveTo>
                        <a:pt x="1" y="35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5"/>
                        <a:pt x="2" y="34"/>
                      </a:cubicBezTo>
                      <a:cubicBezTo>
                        <a:pt x="3" y="35"/>
                        <a:pt x="2" y="35"/>
                        <a:pt x="1" y="35"/>
                      </a:cubicBezTo>
                      <a:close/>
                      <a:moveTo>
                        <a:pt x="2" y="42"/>
                      </a:moveTo>
                      <a:cubicBezTo>
                        <a:pt x="2" y="42"/>
                        <a:pt x="2" y="41"/>
                        <a:pt x="2" y="41"/>
                      </a:cubicBezTo>
                      <a:cubicBezTo>
                        <a:pt x="2" y="42"/>
                        <a:pt x="2" y="42"/>
                        <a:pt x="2" y="43"/>
                      </a:cubicBezTo>
                      <a:cubicBezTo>
                        <a:pt x="2" y="43"/>
                        <a:pt x="2" y="42"/>
                        <a:pt x="2" y="42"/>
                      </a:cubicBezTo>
                      <a:close/>
                      <a:moveTo>
                        <a:pt x="5" y="26"/>
                      </a:moveTo>
                      <a:cubicBezTo>
                        <a:pt x="4" y="26"/>
                        <a:pt x="5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4" y="26"/>
                        <a:pt x="5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4" y="24"/>
                      </a:moveTo>
                      <a:cubicBezTo>
                        <a:pt x="4" y="24"/>
                        <a:pt x="5" y="24"/>
                        <a:pt x="5" y="24"/>
                      </a:cubicBezTo>
                      <a:cubicBezTo>
                        <a:pt x="4" y="25"/>
                        <a:pt x="4" y="24"/>
                        <a:pt x="4" y="24"/>
                      </a:cubicBezTo>
                      <a:close/>
                      <a:moveTo>
                        <a:pt x="3" y="37"/>
                      </a:move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2" y="38"/>
                        <a:pt x="2" y="38"/>
                        <a:pt x="2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lose/>
                      <a:moveTo>
                        <a:pt x="3" y="36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lose/>
                      <a:moveTo>
                        <a:pt x="2" y="34"/>
                      </a:moveTo>
                      <a:cubicBezTo>
                        <a:pt x="2" y="34"/>
                        <a:pt x="2" y="34"/>
                        <a:pt x="2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2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4" y="32"/>
                        <a:pt x="4" y="32"/>
                        <a:pt x="3" y="32"/>
                      </a:cubicBezTo>
                      <a:cubicBezTo>
                        <a:pt x="4" y="33"/>
                        <a:pt x="5" y="33"/>
                        <a:pt x="4" y="34"/>
                      </a:cubicBezTo>
                      <a:cubicBezTo>
                        <a:pt x="4" y="34"/>
                        <a:pt x="4" y="33"/>
                        <a:pt x="3" y="33"/>
                      </a:cubicBezTo>
                      <a:cubicBezTo>
                        <a:pt x="3" y="33"/>
                        <a:pt x="3" y="34"/>
                        <a:pt x="2" y="34"/>
                      </a:cubicBezTo>
                      <a:close/>
                      <a:moveTo>
                        <a:pt x="4" y="38"/>
                      </a:move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5" y="38"/>
                        <a:pt x="4" y="38"/>
                        <a:pt x="4" y="38"/>
                      </a:cubicBezTo>
                      <a:close/>
                      <a:moveTo>
                        <a:pt x="4" y="37"/>
                      </a:moveTo>
                      <a:cubicBezTo>
                        <a:pt x="4" y="37"/>
                        <a:pt x="4" y="37"/>
                        <a:pt x="5" y="36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4" y="37"/>
                        <a:pt x="4" y="37"/>
                        <a:pt x="4" y="37"/>
                      </a:cubicBezTo>
                      <a:close/>
                      <a:moveTo>
                        <a:pt x="3" y="37"/>
                      </a:move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2" y="33"/>
                      </a:moveTo>
                      <a:cubicBezTo>
                        <a:pt x="2" y="33"/>
                        <a:pt x="2" y="32"/>
                        <a:pt x="3" y="32"/>
                      </a:cubicBezTo>
                      <a:cubicBezTo>
                        <a:pt x="3" y="33"/>
                        <a:pt x="2" y="33"/>
                        <a:pt x="2" y="33"/>
                      </a:cubicBezTo>
                      <a:close/>
                      <a:moveTo>
                        <a:pt x="2" y="24"/>
                      </a:moveTo>
                      <a:cubicBezTo>
                        <a:pt x="2" y="24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lose/>
                      <a:moveTo>
                        <a:pt x="2" y="32"/>
                      </a:moveTo>
                      <a:cubicBezTo>
                        <a:pt x="2" y="31"/>
                        <a:pt x="3" y="31"/>
                        <a:pt x="3" y="30"/>
                      </a:cubicBezTo>
                      <a:cubicBezTo>
                        <a:pt x="3" y="30"/>
                        <a:pt x="3" y="30"/>
                        <a:pt x="4" y="30"/>
                      </a:cubicBezTo>
                      <a:cubicBezTo>
                        <a:pt x="4" y="31"/>
                        <a:pt x="3" y="31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lose/>
                      <a:moveTo>
                        <a:pt x="5" y="30"/>
                      </a:move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0"/>
                        <a:pt x="5" y="30"/>
                        <a:pt x="5" y="30"/>
                      </a:cubicBezTo>
                      <a:close/>
                      <a:moveTo>
                        <a:pt x="5" y="39"/>
                      </a:moveTo>
                      <a:cubicBezTo>
                        <a:pt x="5" y="40"/>
                        <a:pt x="4" y="40"/>
                        <a:pt x="4" y="40"/>
                      </a:cubicBezTo>
                      <a:cubicBezTo>
                        <a:pt x="4" y="39"/>
                        <a:pt x="5" y="39"/>
                        <a:pt x="5" y="39"/>
                      </a:cubicBezTo>
                      <a:close/>
                      <a:moveTo>
                        <a:pt x="4" y="40"/>
                      </a:moveTo>
                      <a:cubicBezTo>
                        <a:pt x="4" y="41"/>
                        <a:pt x="4" y="41"/>
                        <a:pt x="3" y="41"/>
                      </a:cubicBezTo>
                      <a:cubicBezTo>
                        <a:pt x="3" y="41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4" y="40"/>
                        <a:pt x="3" y="41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2" y="41"/>
                        <a:pt x="2" y="41"/>
                      </a:cubicBezTo>
                      <a:cubicBezTo>
                        <a:pt x="2" y="41"/>
                        <a:pt x="3" y="41"/>
                        <a:pt x="3" y="41"/>
                      </a:cubicBezTo>
                      <a:cubicBezTo>
                        <a:pt x="3" y="41"/>
                        <a:pt x="3" y="41"/>
                        <a:pt x="3" y="41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3" y="22"/>
                      </a:cubicBezTo>
                      <a:cubicBezTo>
                        <a:pt x="3" y="22"/>
                        <a:pt x="3" y="22"/>
                        <a:pt x="2" y="23"/>
                      </a:cubicBezTo>
                      <a:cubicBezTo>
                        <a:pt x="2" y="22"/>
                        <a:pt x="2" y="23"/>
                        <a:pt x="2" y="22"/>
                      </a:cubicBezTo>
                      <a:close/>
                      <a:moveTo>
                        <a:pt x="4" y="23"/>
                      </a:moveTo>
                      <a:cubicBezTo>
                        <a:pt x="4" y="23"/>
                        <a:pt x="3" y="23"/>
                        <a:pt x="3" y="23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5" y="22"/>
                        <a:pt x="5" y="22"/>
                        <a:pt x="5" y="23"/>
                      </a:cubicBezTo>
                      <a:cubicBezTo>
                        <a:pt x="5" y="23"/>
                        <a:pt x="5" y="23"/>
                        <a:pt x="5" y="24"/>
                      </a:cubicBezTo>
                      <a:cubicBezTo>
                        <a:pt x="4" y="24"/>
                        <a:pt x="5" y="23"/>
                        <a:pt x="4" y="23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3"/>
                        <a:pt x="3" y="24"/>
                        <a:pt x="4" y="23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lose/>
                      <a:moveTo>
                        <a:pt x="3" y="19"/>
                      </a:move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20"/>
                      </a:cubicBezTo>
                      <a:cubicBezTo>
                        <a:pt x="3" y="20"/>
                        <a:pt x="3" y="20"/>
                        <a:pt x="3" y="19"/>
                      </a:cubicBezTo>
                      <a:close/>
                      <a:moveTo>
                        <a:pt x="4" y="16"/>
                      </a:move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6"/>
                        <a:pt x="4" y="16"/>
                        <a:pt x="4" y="16"/>
                      </a:cubicBezTo>
                      <a:close/>
                      <a:moveTo>
                        <a:pt x="5" y="16"/>
                      </a:move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7"/>
                        <a:pt x="4" y="15"/>
                        <a:pt x="5" y="16"/>
                      </a:cubicBezTo>
                      <a:close/>
                      <a:moveTo>
                        <a:pt x="5" y="20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  <a:moveTo>
                        <a:pt x="6" y="15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lose/>
                      <a:moveTo>
                        <a:pt x="6" y="45"/>
                      </a:moveTo>
                      <a:cubicBezTo>
                        <a:pt x="6" y="45"/>
                        <a:pt x="7" y="45"/>
                        <a:pt x="7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lose/>
                      <a:moveTo>
                        <a:pt x="7" y="17"/>
                      </a:moveTo>
                      <a:cubicBezTo>
                        <a:pt x="7" y="18"/>
                        <a:pt x="7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7" y="39"/>
                      </a:move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39"/>
                        <a:pt x="7" y="39"/>
                        <a:pt x="7" y="40"/>
                      </a:cubicBezTo>
                      <a:cubicBezTo>
                        <a:pt x="7" y="40"/>
                        <a:pt x="7" y="40"/>
                        <a:pt x="6" y="40"/>
                      </a:cubicBezTo>
                      <a:cubicBezTo>
                        <a:pt x="6" y="40"/>
                        <a:pt x="7" y="40"/>
                        <a:pt x="7" y="39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0" y="42"/>
                        <a:pt x="9" y="41"/>
                      </a:cubicBezTo>
                      <a:cubicBezTo>
                        <a:pt x="9" y="41"/>
                        <a:pt x="10" y="41"/>
                        <a:pt x="10" y="41"/>
                      </a:cubicBezTo>
                      <a:close/>
                      <a:moveTo>
                        <a:pt x="9" y="23"/>
                      </a:moveTo>
                      <a:cubicBezTo>
                        <a:pt x="9" y="23"/>
                        <a:pt x="9" y="23"/>
                        <a:pt x="10" y="23"/>
                      </a:cubicBezTo>
                      <a:cubicBezTo>
                        <a:pt x="10" y="23"/>
                        <a:pt x="10" y="23"/>
                        <a:pt x="9" y="23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3"/>
                        <a:pt x="10" y="33"/>
                        <a:pt x="9" y="34"/>
                      </a:cubicBezTo>
                      <a:close/>
                      <a:moveTo>
                        <a:pt x="9" y="43"/>
                      </a:moveTo>
                      <a:cubicBezTo>
                        <a:pt x="8" y="43"/>
                        <a:pt x="8" y="44"/>
                        <a:pt x="8" y="43"/>
                      </a:cubicBezTo>
                      <a:cubicBezTo>
                        <a:pt x="8" y="43"/>
                        <a:pt x="9" y="43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lose/>
                      <a:moveTo>
                        <a:pt x="8" y="20"/>
                      </a:move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8" y="21"/>
                        <a:pt x="8" y="21"/>
                        <a:pt x="8" y="20"/>
                      </a:cubicBezTo>
                      <a:close/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lose/>
                      <a:moveTo>
                        <a:pt x="8" y="22"/>
                      </a:moveTo>
                      <a:cubicBezTo>
                        <a:pt x="7" y="23"/>
                        <a:pt x="7" y="24"/>
                        <a:pt x="7" y="24"/>
                      </a:cubicBezTo>
                      <a:cubicBezTo>
                        <a:pt x="7" y="23"/>
                        <a:pt x="7" y="23"/>
                        <a:pt x="7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lose/>
                      <a:moveTo>
                        <a:pt x="7" y="18"/>
                      </a:moveTo>
                      <a:cubicBezTo>
                        <a:pt x="7" y="18"/>
                        <a:pt x="7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lose/>
                      <a:moveTo>
                        <a:pt x="8" y="13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lose/>
                      <a:moveTo>
                        <a:pt x="8" y="16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6"/>
                        <a:pt x="8" y="16"/>
                      </a:cubicBezTo>
                      <a:close/>
                      <a:moveTo>
                        <a:pt x="10" y="11"/>
                      </a:move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1"/>
                      </a:cubicBezTo>
                      <a:cubicBezTo>
                        <a:pt x="9" y="11"/>
                        <a:pt x="9" y="12"/>
                        <a:pt x="10" y="11"/>
                      </a:cubicBezTo>
                      <a:close/>
                      <a:moveTo>
                        <a:pt x="10" y="13"/>
                      </a:moveTo>
                      <a:cubicBezTo>
                        <a:pt x="10" y="14"/>
                        <a:pt x="10" y="13"/>
                        <a:pt x="9" y="14"/>
                      </a:cubicBezTo>
                      <a:cubicBezTo>
                        <a:pt x="9" y="13"/>
                        <a:pt x="9" y="13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lose/>
                      <a:moveTo>
                        <a:pt x="13" y="18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3" y="19"/>
                        <a:pt x="13" y="20"/>
                        <a:pt x="13" y="20"/>
                      </a:cubicBezTo>
                      <a:cubicBezTo>
                        <a:pt x="12" y="21"/>
                        <a:pt x="13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18"/>
                        <a:pt x="12" y="16"/>
                        <a:pt x="11" y="15"/>
                      </a:cubicBezTo>
                      <a:cubicBezTo>
                        <a:pt x="11" y="16"/>
                        <a:pt x="10" y="17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8"/>
                        <a:pt x="12" y="17"/>
                        <a:pt x="12" y="18"/>
                      </a:cubicBezTo>
                      <a:cubicBezTo>
                        <a:pt x="12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0" y="18"/>
                        <a:pt x="10" y="19"/>
                      </a:cubicBezTo>
                      <a:cubicBezTo>
                        <a:pt x="10" y="19"/>
                        <a:pt x="10" y="18"/>
                        <a:pt x="10" y="18"/>
                      </a:cubicBezTo>
                      <a:cubicBezTo>
                        <a:pt x="9" y="19"/>
                        <a:pt x="9" y="19"/>
                        <a:pt x="9" y="20"/>
                      </a:cubicBezTo>
                      <a:cubicBezTo>
                        <a:pt x="10" y="19"/>
                        <a:pt x="10" y="20"/>
                        <a:pt x="10" y="20"/>
                      </a:cubicBezTo>
                      <a:cubicBezTo>
                        <a:pt x="10" y="20"/>
                        <a:pt x="9" y="20"/>
                        <a:pt x="9" y="20"/>
                      </a:cubicBezTo>
                      <a:cubicBezTo>
                        <a:pt x="9" y="19"/>
                        <a:pt x="8" y="19"/>
                        <a:pt x="8" y="19"/>
                      </a:cubicBezTo>
                      <a:cubicBezTo>
                        <a:pt x="8" y="20"/>
                        <a:pt x="8" y="21"/>
                        <a:pt x="7" y="20"/>
                      </a:cubicBezTo>
                      <a:cubicBezTo>
                        <a:pt x="7" y="20"/>
                        <a:pt x="8" y="20"/>
                        <a:pt x="8" y="19"/>
                      </a:cubicBezTo>
                      <a:cubicBezTo>
                        <a:pt x="8" y="19"/>
                        <a:pt x="7" y="20"/>
                        <a:pt x="7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9" y="16"/>
                        <a:pt x="10" y="16"/>
                        <a:pt x="10" y="16"/>
                      </a:cubicBezTo>
                      <a:cubicBezTo>
                        <a:pt x="9" y="15"/>
                        <a:pt x="9" y="15"/>
                        <a:pt x="9" y="16"/>
                      </a:cubicBezTo>
                      <a:cubicBezTo>
                        <a:pt x="9" y="15"/>
                        <a:pt x="9" y="15"/>
                        <a:pt x="9" y="14"/>
                      </a:cubicBezTo>
                      <a:cubicBezTo>
                        <a:pt x="9" y="14"/>
                        <a:pt x="10" y="14"/>
                        <a:pt x="10" y="14"/>
                      </a:cubicBezTo>
                      <a:cubicBezTo>
                        <a:pt x="10" y="13"/>
                        <a:pt x="10" y="13"/>
                        <a:pt x="11" y="12"/>
                      </a:cubicBezTo>
                      <a:cubicBezTo>
                        <a:pt x="11" y="12"/>
                        <a:pt x="11" y="13"/>
                        <a:pt x="11" y="14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2"/>
                        <a:pt x="12" y="13"/>
                        <a:pt x="11" y="13"/>
                      </a:cubicBezTo>
                      <a:cubicBezTo>
                        <a:pt x="11" y="12"/>
                        <a:pt x="12" y="12"/>
                        <a:pt x="12" y="11"/>
                      </a:cubicBezTo>
                      <a:cubicBezTo>
                        <a:pt x="12" y="11"/>
                        <a:pt x="11" y="12"/>
                        <a:pt x="11" y="11"/>
                      </a:cubicBezTo>
                      <a:cubicBezTo>
                        <a:pt x="12" y="11"/>
                        <a:pt x="12" y="11"/>
                        <a:pt x="12" y="10"/>
                      </a:cubicBezTo>
                      <a:cubicBezTo>
                        <a:pt x="12" y="11"/>
                        <a:pt x="13" y="12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4"/>
                        <a:pt x="13" y="15"/>
                        <a:pt x="13" y="16"/>
                      </a:cubicBezTo>
                      <a:cubicBezTo>
                        <a:pt x="14" y="16"/>
                        <a:pt x="13" y="18"/>
                        <a:pt x="13" y="18"/>
                      </a:cubicBezTo>
                      <a:close/>
                      <a:moveTo>
                        <a:pt x="11" y="20"/>
                      </a:move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1" y="20"/>
                        <a:pt x="11" y="20"/>
                      </a:cubicBezTo>
                      <a:close/>
                      <a:moveTo>
                        <a:pt x="12" y="21"/>
                      </a:move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lose/>
                      <a:moveTo>
                        <a:pt x="11" y="22"/>
                      </a:moveTo>
                      <a:cubicBezTo>
                        <a:pt x="11" y="23"/>
                        <a:pt x="10" y="23"/>
                        <a:pt x="10" y="23"/>
                      </a:cubicBezTo>
                      <a:cubicBezTo>
                        <a:pt x="10" y="23"/>
                        <a:pt x="11" y="23"/>
                        <a:pt x="11" y="22"/>
                      </a:cubicBezTo>
                      <a:close/>
                      <a:moveTo>
                        <a:pt x="15" y="17"/>
                      </a:move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6"/>
                        <a:pt x="15" y="17"/>
                        <a:pt x="15" y="17"/>
                      </a:cubicBezTo>
                      <a:close/>
                      <a:moveTo>
                        <a:pt x="14" y="15"/>
                      </a:move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5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lose/>
                      <a:moveTo>
                        <a:pt x="17" y="10"/>
                      </a:moveTo>
                      <a:cubicBezTo>
                        <a:pt x="17" y="11"/>
                        <a:pt x="17" y="11"/>
                        <a:pt x="17" y="12"/>
                      </a:cubicBezTo>
                      <a:cubicBezTo>
                        <a:pt x="17" y="13"/>
                        <a:pt x="17" y="12"/>
                        <a:pt x="16" y="12"/>
                      </a:cubicBezTo>
                      <a:cubicBezTo>
                        <a:pt x="16" y="12"/>
                        <a:pt x="16" y="12"/>
                        <a:pt x="15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1"/>
                        <a:pt x="15" y="12"/>
                        <a:pt x="15" y="12"/>
                      </a:cubicBezTo>
                      <a:cubicBezTo>
                        <a:pt x="16" y="11"/>
                        <a:pt x="17" y="12"/>
                        <a:pt x="17" y="11"/>
                      </a:cubicBezTo>
                      <a:cubicBezTo>
                        <a:pt x="16" y="11"/>
                        <a:pt x="16" y="10"/>
                        <a:pt x="16" y="9"/>
                      </a:cubicBezTo>
                      <a:cubicBezTo>
                        <a:pt x="17" y="9"/>
                        <a:pt x="17" y="10"/>
                        <a:pt x="17" y="10"/>
                      </a:cubicBezTo>
                      <a:close/>
                      <a:moveTo>
                        <a:pt x="17" y="17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7" y="17"/>
                        <a:pt x="17" y="17"/>
                      </a:cubicBezTo>
                      <a:close/>
                      <a:moveTo>
                        <a:pt x="15" y="15"/>
                      </a:moveTo>
                      <a:cubicBezTo>
                        <a:pt x="16" y="14"/>
                        <a:pt x="17" y="14"/>
                        <a:pt x="17" y="16"/>
                      </a:cubicBezTo>
                      <a:cubicBezTo>
                        <a:pt x="17" y="16"/>
                        <a:pt x="17" y="16"/>
                        <a:pt x="16" y="16"/>
                      </a:cubicBezTo>
                      <a:cubicBezTo>
                        <a:pt x="16" y="16"/>
                        <a:pt x="16" y="16"/>
                        <a:pt x="15" y="15"/>
                      </a:cubicBezTo>
                      <a:close/>
                      <a:moveTo>
                        <a:pt x="16" y="12"/>
                      </a:moveTo>
                      <a:cubicBezTo>
                        <a:pt x="17" y="12"/>
                        <a:pt x="16" y="14"/>
                        <a:pt x="17" y="14"/>
                      </a:cubicBezTo>
                      <a:cubicBezTo>
                        <a:pt x="16" y="14"/>
                        <a:pt x="16" y="13"/>
                        <a:pt x="16" y="12"/>
                      </a:cubicBezTo>
                      <a:close/>
                      <a:moveTo>
                        <a:pt x="18" y="14"/>
                      </a:moveTo>
                      <a:cubicBezTo>
                        <a:pt x="18" y="14"/>
                        <a:pt x="18" y="14"/>
                        <a:pt x="18" y="15"/>
                      </a:cubicBezTo>
                      <a:cubicBezTo>
                        <a:pt x="17" y="15"/>
                        <a:pt x="17" y="14"/>
                        <a:pt x="18" y="14"/>
                      </a:cubicBezTo>
                      <a:close/>
                      <a:moveTo>
                        <a:pt x="18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9" y="8"/>
                      </a:moveTo>
                      <a:cubicBezTo>
                        <a:pt x="19" y="8"/>
                        <a:pt x="19" y="8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8"/>
                        <a:pt x="19" y="8"/>
                        <a:pt x="19" y="8"/>
                      </a:cubicBezTo>
                      <a:close/>
                      <a:moveTo>
                        <a:pt x="20" y="13"/>
                      </a:moveTo>
                      <a:cubicBezTo>
                        <a:pt x="19" y="14"/>
                        <a:pt x="19" y="14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4"/>
                        <a:pt x="18" y="12"/>
                        <a:pt x="17" y="13"/>
                      </a:cubicBezTo>
                      <a:cubicBezTo>
                        <a:pt x="18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3"/>
                        <a:pt x="19" y="13"/>
                        <a:pt x="20" y="13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4"/>
                        <a:pt x="19" y="14"/>
                      </a:cubicBez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0" y="14"/>
                        <a:pt x="20" y="14"/>
                      </a:cubicBezTo>
                      <a:close/>
                      <a:moveTo>
                        <a:pt x="22" y="12"/>
                      </a:moveTo>
                      <a:cubicBezTo>
                        <a:pt x="22" y="12"/>
                        <a:pt x="22" y="12"/>
                        <a:pt x="22" y="13"/>
                      </a:cubicBezTo>
                      <a:cubicBezTo>
                        <a:pt x="22" y="12"/>
                        <a:pt x="22" y="12"/>
                        <a:pt x="22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lose/>
                      <a:moveTo>
                        <a:pt x="23" y="14"/>
                      </a:moveTo>
                      <a:cubicBezTo>
                        <a:pt x="23" y="14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2" y="15"/>
                      </a:cubicBezTo>
                      <a:cubicBezTo>
                        <a:pt x="22" y="14"/>
                        <a:pt x="23" y="14"/>
                        <a:pt x="23" y="14"/>
                      </a:cubicBezTo>
                      <a:close/>
                      <a:moveTo>
                        <a:pt x="23" y="11"/>
                      </a:move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0"/>
                        <a:pt x="24" y="11"/>
                        <a:pt x="23" y="11"/>
                      </a:cubicBezTo>
                      <a:close/>
                      <a:moveTo>
                        <a:pt x="24" y="13"/>
                      </a:moveTo>
                      <a:cubicBezTo>
                        <a:pt x="24" y="13"/>
                        <a:pt x="24" y="13"/>
                        <a:pt x="24" y="14"/>
                      </a:cubicBezTo>
                      <a:cubicBezTo>
                        <a:pt x="23" y="14"/>
                        <a:pt x="23" y="13"/>
                        <a:pt x="23" y="13"/>
                      </a:cubicBezTo>
                      <a:cubicBezTo>
                        <a:pt x="24" y="12"/>
                        <a:pt x="24" y="13"/>
                        <a:pt x="24" y="13"/>
                      </a:cubicBezTo>
                      <a:close/>
                      <a:moveTo>
                        <a:pt x="24" y="16"/>
                      </a:moveTo>
                      <a:cubicBezTo>
                        <a:pt x="24" y="16"/>
                        <a:pt x="25" y="16"/>
                        <a:pt x="25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lose/>
                      <a:moveTo>
                        <a:pt x="25" y="9"/>
                      </a:moveTo>
                      <a:cubicBezTo>
                        <a:pt x="25" y="9"/>
                        <a:pt x="24" y="9"/>
                        <a:pt x="24" y="8"/>
                      </a:cubicBezTo>
                      <a:cubicBezTo>
                        <a:pt x="25" y="8"/>
                        <a:pt x="26" y="9"/>
                        <a:pt x="25" y="9"/>
                      </a:cubicBezTo>
                      <a:close/>
                      <a:moveTo>
                        <a:pt x="26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2"/>
                        <a:pt x="25" y="12"/>
                        <a:pt x="25" y="11"/>
                      </a:cubicBezTo>
                      <a:cubicBezTo>
                        <a:pt x="25" y="12"/>
                        <a:pt x="25" y="12"/>
                        <a:pt x="26" y="12"/>
                      </a:cubicBezTo>
                      <a:close/>
                      <a:moveTo>
                        <a:pt x="25" y="16"/>
                      </a:move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5"/>
                        <a:pt x="25" y="15"/>
                        <a:pt x="25" y="16"/>
                      </a:cubicBezTo>
                      <a:close/>
                      <a:moveTo>
                        <a:pt x="28" y="5"/>
                      </a:move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5"/>
                        <a:pt x="28" y="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29" y="7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9"/>
                        <a:pt x="29" y="9"/>
                      </a:cubicBezTo>
                      <a:cubicBezTo>
                        <a:pt x="28" y="10"/>
                        <a:pt x="29" y="10"/>
                        <a:pt x="29" y="11"/>
                      </a:cubicBezTo>
                      <a:cubicBezTo>
                        <a:pt x="28" y="11"/>
                        <a:pt x="28" y="10"/>
                        <a:pt x="28" y="11"/>
                      </a:cubicBezTo>
                      <a:cubicBezTo>
                        <a:pt x="27" y="11"/>
                        <a:pt x="27" y="9"/>
                        <a:pt x="27" y="10"/>
                      </a:cubicBezTo>
                      <a:cubicBezTo>
                        <a:pt x="26" y="10"/>
                        <a:pt x="27" y="11"/>
                        <a:pt x="27" y="11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6" y="13"/>
                        <a:pt x="26" y="12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9"/>
                        <a:pt x="26" y="9"/>
                        <a:pt x="26" y="8"/>
                      </a:cubicBezTo>
                      <a:cubicBezTo>
                        <a:pt x="26" y="8"/>
                        <a:pt x="26" y="7"/>
                        <a:pt x="27" y="7"/>
                      </a:cubicBezTo>
                      <a:cubicBezTo>
                        <a:pt x="27" y="7"/>
                        <a:pt x="27" y="7"/>
                        <a:pt x="28" y="7"/>
                      </a:cubicBezTo>
                      <a:cubicBezTo>
                        <a:pt x="28" y="7"/>
                        <a:pt x="28" y="6"/>
                        <a:pt x="28" y="6"/>
                      </a:cubicBezTo>
                      <a:cubicBezTo>
                        <a:pt x="27" y="7"/>
                        <a:pt x="26" y="6"/>
                        <a:pt x="26" y="7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6" y="5"/>
                        <a:pt x="26" y="4"/>
                        <a:pt x="27" y="4"/>
                      </a:cubicBezTo>
                      <a:cubicBezTo>
                        <a:pt x="27" y="5"/>
                        <a:pt x="26" y="5"/>
                        <a:pt x="26" y="5"/>
                      </a:cubicBezTo>
                      <a:cubicBezTo>
                        <a:pt x="27" y="5"/>
                        <a:pt x="27" y="6"/>
                        <a:pt x="28" y="6"/>
                      </a:cubicBezTo>
                      <a:cubicBezTo>
                        <a:pt x="28" y="5"/>
                        <a:pt x="28" y="6"/>
                        <a:pt x="28" y="5"/>
                      </a:cubicBezTo>
                      <a:cubicBezTo>
                        <a:pt x="28" y="5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5"/>
                      </a:cubicBezTo>
                      <a:cubicBezTo>
                        <a:pt x="28" y="5"/>
                        <a:pt x="28" y="5"/>
                        <a:pt x="29" y="5"/>
                      </a:cubicBezTo>
                      <a:cubicBezTo>
                        <a:pt x="29" y="5"/>
                        <a:pt x="28" y="5"/>
                        <a:pt x="28" y="6"/>
                      </a:cubicBezTo>
                      <a:cubicBezTo>
                        <a:pt x="29" y="6"/>
                        <a:pt x="29" y="5"/>
                        <a:pt x="29" y="5"/>
                      </a:cubicBezTo>
                      <a:cubicBezTo>
                        <a:pt x="29" y="6"/>
                        <a:pt x="29" y="7"/>
                        <a:pt x="30" y="6"/>
                      </a:cubicBezTo>
                      <a:close/>
                      <a:moveTo>
                        <a:pt x="28" y="34"/>
                      </a:moveTo>
                      <a:cubicBezTo>
                        <a:pt x="29" y="34"/>
                        <a:pt x="28" y="35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lose/>
                      <a:moveTo>
                        <a:pt x="28" y="32"/>
                      </a:moveTo>
                      <a:cubicBezTo>
                        <a:pt x="28" y="32"/>
                        <a:pt x="29" y="31"/>
                        <a:pt x="29" y="31"/>
                      </a:cubicBezTo>
                      <a:cubicBezTo>
                        <a:pt x="29" y="32"/>
                        <a:pt x="28" y="32"/>
                        <a:pt x="28" y="32"/>
                      </a:cubicBezTo>
                      <a:close/>
                      <a:moveTo>
                        <a:pt x="27" y="15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3"/>
                        <a:pt x="28" y="12"/>
                        <a:pt x="29" y="12"/>
                      </a:cubicBezTo>
                      <a:cubicBezTo>
                        <a:pt x="29" y="12"/>
                        <a:pt x="29" y="13"/>
                        <a:pt x="29" y="13"/>
                      </a:cubicBezTo>
                      <a:cubicBezTo>
                        <a:pt x="29" y="13"/>
                        <a:pt x="29" y="12"/>
                        <a:pt x="30" y="12"/>
                      </a:cubicBezTo>
                      <a:cubicBezTo>
                        <a:pt x="30" y="13"/>
                        <a:pt x="29" y="13"/>
                        <a:pt x="29" y="14"/>
                      </a:cubicBezTo>
                      <a:cubicBezTo>
                        <a:pt x="28" y="14"/>
                        <a:pt x="28" y="14"/>
                        <a:pt x="27" y="15"/>
                      </a:cubicBezTo>
                      <a:close/>
                      <a:moveTo>
                        <a:pt x="29" y="10"/>
                      </a:moveTo>
                      <a:cubicBezTo>
                        <a:pt x="30" y="9"/>
                        <a:pt x="30" y="10"/>
                        <a:pt x="30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lose/>
                      <a:moveTo>
                        <a:pt x="28" y="13"/>
                      </a:moveTo>
                      <a:cubicBezTo>
                        <a:pt x="28" y="13"/>
                        <a:pt x="28" y="13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28" y="13"/>
                        <a:pt x="28" y="13"/>
                      </a:cubicBezTo>
                      <a:close/>
                      <a:moveTo>
                        <a:pt x="27" y="16"/>
                      </a:moveTo>
                      <a:cubicBezTo>
                        <a:pt x="27" y="16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6"/>
                        <a:pt x="27" y="16"/>
                      </a:cubicBezTo>
                      <a:close/>
                      <a:moveTo>
                        <a:pt x="27" y="34"/>
                      </a:moveTo>
                      <a:cubicBezTo>
                        <a:pt x="27" y="33"/>
                        <a:pt x="28" y="33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lose/>
                      <a:moveTo>
                        <a:pt x="27" y="15"/>
                      </a:moveTo>
                      <a:cubicBezTo>
                        <a:pt x="27" y="15"/>
                        <a:pt x="26" y="15"/>
                        <a:pt x="26" y="15"/>
                      </a:cubicBezTo>
                      <a:cubicBezTo>
                        <a:pt x="26" y="14"/>
                        <a:pt x="27" y="14"/>
                        <a:pt x="27" y="15"/>
                      </a:cubicBezTo>
                      <a:close/>
                      <a:moveTo>
                        <a:pt x="27" y="37"/>
                      </a:move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7"/>
                      </a:cubicBezTo>
                      <a:close/>
                      <a:moveTo>
                        <a:pt x="30" y="10"/>
                      </a:move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30" y="9"/>
                        <a:pt x="30" y="9"/>
                        <a:pt x="30" y="10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0"/>
                        <a:pt x="31" y="10"/>
                        <a:pt x="30" y="11"/>
                      </a:cubicBezTo>
                      <a:close/>
                      <a:moveTo>
                        <a:pt x="32" y="12"/>
                      </a:move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2" y="12"/>
                        <a:pt x="32" y="12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lose/>
                      <a:moveTo>
                        <a:pt x="32" y="23"/>
                      </a:moveTo>
                      <a:cubicBezTo>
                        <a:pt x="32" y="23"/>
                        <a:pt x="32" y="22"/>
                        <a:pt x="32" y="22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2" y="23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2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3" y="31"/>
                        <a:pt x="33" y="30"/>
                      </a:cubicBezTo>
                      <a:cubicBezTo>
                        <a:pt x="34" y="30"/>
                        <a:pt x="34" y="30"/>
                        <a:pt x="34" y="29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4" y="31"/>
                        <a:pt x="34" y="32"/>
                        <a:pt x="33" y="32"/>
                      </a:cubicBezTo>
                      <a:cubicBezTo>
                        <a:pt x="33" y="32"/>
                        <a:pt x="33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2"/>
                        <a:pt x="33" y="32"/>
                        <a:pt x="33" y="31"/>
                      </a:cubicBezTo>
                      <a:close/>
                      <a:moveTo>
                        <a:pt x="33" y="30"/>
                      </a:moveTo>
                      <a:cubicBezTo>
                        <a:pt x="33" y="29"/>
                        <a:pt x="33" y="29"/>
                        <a:pt x="33" y="28"/>
                      </a:cubicBezTo>
                      <a:cubicBezTo>
                        <a:pt x="33" y="28"/>
                        <a:pt x="34" y="28"/>
                        <a:pt x="34" y="28"/>
                      </a:cubicBezTo>
                      <a:cubicBezTo>
                        <a:pt x="34" y="29"/>
                        <a:pt x="34" y="29"/>
                        <a:pt x="33" y="30"/>
                      </a:cubicBezTo>
                      <a:close/>
                      <a:moveTo>
                        <a:pt x="33" y="33"/>
                      </a:moveTo>
                      <a:cubicBezTo>
                        <a:pt x="33" y="33"/>
                        <a:pt x="33" y="33"/>
                        <a:pt x="32" y="33"/>
                      </a:cubicBezTo>
                      <a:cubicBezTo>
                        <a:pt x="32" y="33"/>
                        <a:pt x="32" y="33"/>
                        <a:pt x="33" y="32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2" y="30"/>
                        <a:pt x="33" y="30"/>
                      </a:cubicBezTo>
                      <a:cubicBezTo>
                        <a:pt x="33" y="31"/>
                        <a:pt x="33" y="31"/>
                        <a:pt x="32" y="31"/>
                      </a:cubicBezTo>
                      <a:close/>
                      <a:moveTo>
                        <a:pt x="32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1"/>
                        <a:pt x="33" y="31"/>
                        <a:pt x="32" y="32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20"/>
                        <a:pt x="33" y="20"/>
                      </a:cubicBezTo>
                      <a:cubicBezTo>
                        <a:pt x="32" y="20"/>
                        <a:pt x="32" y="19"/>
                        <a:pt x="33" y="19"/>
                      </a:cubicBezTo>
                      <a:close/>
                      <a:moveTo>
                        <a:pt x="33" y="23"/>
                      </a:moveTo>
                      <a:cubicBezTo>
                        <a:pt x="33" y="24"/>
                        <a:pt x="33" y="24"/>
                        <a:pt x="33" y="25"/>
                      </a:cubicBezTo>
                      <a:cubicBezTo>
                        <a:pt x="33" y="25"/>
                        <a:pt x="33" y="25"/>
                        <a:pt x="32" y="25"/>
                      </a:cubicBezTo>
                      <a:cubicBezTo>
                        <a:pt x="32" y="24"/>
                        <a:pt x="32" y="24"/>
                        <a:pt x="33" y="23"/>
                      </a:cubicBezTo>
                      <a:close/>
                      <a:moveTo>
                        <a:pt x="33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lose/>
                      <a:moveTo>
                        <a:pt x="33" y="25"/>
                      </a:move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5" y="25"/>
                      </a:cubicBezTo>
                      <a:cubicBezTo>
                        <a:pt x="35" y="26"/>
                        <a:pt x="35" y="26"/>
                        <a:pt x="34" y="26"/>
                      </a:cubicBezTo>
                      <a:cubicBezTo>
                        <a:pt x="34" y="26"/>
                        <a:pt x="34" y="25"/>
                        <a:pt x="33" y="25"/>
                      </a:cubicBezTo>
                      <a:close/>
                      <a:moveTo>
                        <a:pt x="34" y="20"/>
                      </a:move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1"/>
                        <a:pt x="33" y="21"/>
                        <a:pt x="34" y="20"/>
                      </a:cubicBezTo>
                      <a:close/>
                      <a:moveTo>
                        <a:pt x="34" y="17"/>
                      </a:move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4" y="18"/>
                        <a:pt x="34" y="17"/>
                        <a:pt x="34" y="17"/>
                      </a:cubicBezTo>
                      <a:close/>
                      <a:moveTo>
                        <a:pt x="34" y="14"/>
                      </a:moveTo>
                      <a:cubicBezTo>
                        <a:pt x="34" y="14"/>
                        <a:pt x="33" y="14"/>
                        <a:pt x="34" y="14"/>
                      </a:cubicBezTo>
                      <a:cubicBezTo>
                        <a:pt x="34" y="13"/>
                        <a:pt x="34" y="14"/>
                        <a:pt x="34" y="14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3" y="17"/>
                        <a:pt x="33" y="16"/>
                      </a:cubicBezTo>
                      <a:cubicBezTo>
                        <a:pt x="34" y="16"/>
                        <a:pt x="35" y="15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4" y="14"/>
                        <a:pt x="34" y="13"/>
                        <a:pt x="35" y="13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lose/>
                      <a:moveTo>
                        <a:pt x="36" y="12"/>
                      </a:moveTo>
                      <a:cubicBezTo>
                        <a:pt x="36" y="12"/>
                        <a:pt x="35" y="13"/>
                        <a:pt x="35" y="13"/>
                      </a:cubicBezTo>
                      <a:cubicBezTo>
                        <a:pt x="35" y="13"/>
                        <a:pt x="35" y="13"/>
                        <a:pt x="35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lose/>
                      <a:moveTo>
                        <a:pt x="36" y="14"/>
                      </a:moveTo>
                      <a:cubicBezTo>
                        <a:pt x="35" y="14"/>
                        <a:pt x="35" y="15"/>
                        <a:pt x="35" y="14"/>
                      </a:cubicBezTo>
                      <a:cubicBezTo>
                        <a:pt x="35" y="14"/>
                        <a:pt x="35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6" y="17"/>
                      </a:cubicBezTo>
                      <a:cubicBezTo>
                        <a:pt x="36" y="18"/>
                        <a:pt x="36" y="18"/>
                        <a:pt x="35" y="18"/>
                      </a:cubicBezTo>
                      <a:close/>
                      <a:moveTo>
                        <a:pt x="35" y="19"/>
                      </a:move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lose/>
                      <a:moveTo>
                        <a:pt x="34" y="29"/>
                      </a:moveTo>
                      <a:cubicBezTo>
                        <a:pt x="34" y="29"/>
                        <a:pt x="34" y="29"/>
                        <a:pt x="34" y="28"/>
                      </a:cubicBezTo>
                      <a:cubicBezTo>
                        <a:pt x="35" y="28"/>
                        <a:pt x="36" y="28"/>
                        <a:pt x="35" y="29"/>
                      </a:cubicBezTo>
                      <a:cubicBezTo>
                        <a:pt x="35" y="29"/>
                        <a:pt x="35" y="29"/>
                        <a:pt x="34" y="29"/>
                      </a:cubicBezTo>
                      <a:close/>
                      <a:moveTo>
                        <a:pt x="33" y="35"/>
                      </a:moveTo>
                      <a:cubicBezTo>
                        <a:pt x="33" y="34"/>
                        <a:pt x="34" y="33"/>
                        <a:pt x="34" y="33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35" y="32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5"/>
                        <a:pt x="34" y="34"/>
                        <a:pt x="34" y="35"/>
                      </a:cubicBezTo>
                      <a:cubicBezTo>
                        <a:pt x="34" y="35"/>
                        <a:pt x="34" y="36"/>
                        <a:pt x="33" y="3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36"/>
                      </a:moveTo>
                      <a:cubicBezTo>
                        <a:pt x="31" y="36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4"/>
                      </a:cubicBezTo>
                      <a:cubicBezTo>
                        <a:pt x="32" y="34"/>
                        <a:pt x="31" y="34"/>
                        <a:pt x="31" y="34"/>
                      </a:cubicBezTo>
                      <a:cubicBezTo>
                        <a:pt x="31" y="33"/>
                        <a:pt x="32" y="33"/>
                        <a:pt x="32" y="33"/>
                      </a:cubicBezTo>
                      <a:cubicBezTo>
                        <a:pt x="32" y="32"/>
                        <a:pt x="32" y="33"/>
                        <a:pt x="32" y="34"/>
                      </a:cubicBezTo>
                      <a:cubicBezTo>
                        <a:pt x="32" y="34"/>
                        <a:pt x="32" y="33"/>
                        <a:pt x="33" y="33"/>
                      </a:cubicBezTo>
                      <a:cubicBezTo>
                        <a:pt x="33" y="34"/>
                        <a:pt x="32" y="35"/>
                        <a:pt x="32" y="36"/>
                      </a:cubicBezTo>
                      <a:cubicBezTo>
                        <a:pt x="32" y="37"/>
                        <a:pt x="31" y="36"/>
                        <a:pt x="31" y="3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2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2" y="17"/>
                        <a:pt x="32" y="16"/>
                        <a:pt x="32" y="16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2" y="15"/>
                        <a:pt x="31" y="15"/>
                        <a:pt x="31" y="14"/>
                      </a:cubicBezTo>
                      <a:cubicBezTo>
                        <a:pt x="31" y="15"/>
                        <a:pt x="32" y="16"/>
                        <a:pt x="33" y="15"/>
                      </a:cubicBezTo>
                      <a:cubicBezTo>
                        <a:pt x="33" y="16"/>
                        <a:pt x="32" y="17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5"/>
                        <a:pt x="31" y="5"/>
                      </a:cubicBezTo>
                      <a:cubicBezTo>
                        <a:pt x="31" y="6"/>
                        <a:pt x="31" y="6"/>
                        <a:pt x="31" y="6"/>
                      </a:cubicBezTo>
                      <a:close/>
                      <a:moveTo>
                        <a:pt x="30" y="35"/>
                      </a:moveTo>
                      <a:cubicBezTo>
                        <a:pt x="30" y="35"/>
                        <a:pt x="29" y="36"/>
                        <a:pt x="29" y="36"/>
                      </a:cubicBezTo>
                      <a:cubicBezTo>
                        <a:pt x="29" y="36"/>
                        <a:pt x="29" y="35"/>
                        <a:pt x="29" y="36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9" y="35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3"/>
                        <a:pt x="29" y="33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0" y="34"/>
                        <a:pt x="30" y="34"/>
                        <a:pt x="31" y="34"/>
                      </a:cubicBezTo>
                      <a:cubicBezTo>
                        <a:pt x="31" y="34"/>
                        <a:pt x="30" y="35"/>
                        <a:pt x="30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lose/>
                      <a:moveTo>
                        <a:pt x="28" y="37"/>
                      </a:moveTo>
                      <a:cubicBezTo>
                        <a:pt x="28" y="36"/>
                        <a:pt x="29" y="37"/>
                        <a:pt x="29" y="37"/>
                      </a:cubicBezTo>
                      <a:cubicBezTo>
                        <a:pt x="30" y="36"/>
                        <a:pt x="30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8" y="38"/>
                        <a:pt x="28" y="38"/>
                      </a:cubicBezTo>
                      <a:cubicBezTo>
                        <a:pt x="28" y="38"/>
                        <a:pt x="28" y="37"/>
                        <a:pt x="28" y="37"/>
                      </a:cubicBezTo>
                      <a:close/>
                      <a:moveTo>
                        <a:pt x="28" y="35"/>
                      </a:moveTo>
                      <a:cubicBezTo>
                        <a:pt x="28" y="35"/>
                        <a:pt x="27" y="36"/>
                        <a:pt x="27" y="36"/>
                      </a:cubicBezTo>
                      <a:cubicBezTo>
                        <a:pt x="27" y="35"/>
                        <a:pt x="27" y="35"/>
                        <a:pt x="28" y="35"/>
                      </a:cubicBezTo>
                      <a:close/>
                      <a:moveTo>
                        <a:pt x="26" y="41"/>
                      </a:moveTo>
                      <a:cubicBezTo>
                        <a:pt x="27" y="40"/>
                        <a:pt x="27" y="40"/>
                        <a:pt x="28" y="40"/>
                      </a:cubicBezTo>
                      <a:cubicBezTo>
                        <a:pt x="27" y="40"/>
                        <a:pt x="27" y="40"/>
                        <a:pt x="26" y="41"/>
                      </a:cubicBezTo>
                      <a:close/>
                      <a:moveTo>
                        <a:pt x="26" y="37"/>
                      </a:moveTo>
                      <a:cubicBezTo>
                        <a:pt x="26" y="37"/>
                        <a:pt x="25" y="37"/>
                        <a:pt x="26" y="36"/>
                      </a:cubicBezTo>
                      <a:cubicBezTo>
                        <a:pt x="26" y="36"/>
                        <a:pt x="26" y="36"/>
                        <a:pt x="27" y="36"/>
                      </a:cubicBezTo>
                      <a:cubicBezTo>
                        <a:pt x="27" y="36"/>
                        <a:pt x="27" y="37"/>
                        <a:pt x="26" y="37"/>
                      </a:cubicBezTo>
                      <a:close/>
                      <a:moveTo>
                        <a:pt x="25" y="41"/>
                      </a:moveTo>
                      <a:cubicBezTo>
                        <a:pt x="25" y="40"/>
                        <a:pt x="26" y="40"/>
                        <a:pt x="26" y="41"/>
                      </a:cubicBezTo>
                      <a:cubicBezTo>
                        <a:pt x="26" y="41"/>
                        <a:pt x="25" y="41"/>
                        <a:pt x="25" y="41"/>
                      </a:cubicBezTo>
                      <a:close/>
                      <a:moveTo>
                        <a:pt x="25" y="35"/>
                      </a:moveTo>
                      <a:cubicBezTo>
                        <a:pt x="25" y="34"/>
                        <a:pt x="26" y="34"/>
                        <a:pt x="26" y="34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9"/>
                      </a:cubicBezTo>
                      <a:cubicBezTo>
                        <a:pt x="25" y="39"/>
                        <a:pt x="25" y="38"/>
                        <a:pt x="25" y="38"/>
                      </a:cubicBezTo>
                      <a:close/>
                      <a:moveTo>
                        <a:pt x="25" y="37"/>
                      </a:moveTo>
                      <a:cubicBezTo>
                        <a:pt x="25" y="36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lose/>
                      <a:moveTo>
                        <a:pt x="23" y="42"/>
                      </a:moveTo>
                      <a:cubicBezTo>
                        <a:pt x="24" y="41"/>
                        <a:pt x="24" y="41"/>
                        <a:pt x="24" y="42"/>
                      </a:cubicBezTo>
                      <a:cubicBezTo>
                        <a:pt x="24" y="42"/>
                        <a:pt x="23" y="42"/>
                        <a:pt x="23" y="42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lose/>
                      <a:moveTo>
                        <a:pt x="18" y="43"/>
                      </a:moveTo>
                      <a:cubicBezTo>
                        <a:pt x="18" y="43"/>
                        <a:pt x="18" y="42"/>
                        <a:pt x="18" y="4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8" y="42"/>
                        <a:pt x="18" y="43"/>
                        <a:pt x="18" y="43"/>
                      </a:cubicBezTo>
                      <a:close/>
                      <a:moveTo>
                        <a:pt x="16" y="25"/>
                      </a:move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5"/>
                      </a:cubicBezTo>
                      <a:close/>
                      <a:moveTo>
                        <a:pt x="16" y="42"/>
                      </a:move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lose/>
                      <a:moveTo>
                        <a:pt x="16" y="39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9"/>
                      </a:cubicBezTo>
                      <a:close/>
                      <a:moveTo>
                        <a:pt x="15" y="44"/>
                      </a:moveTo>
                      <a:cubicBezTo>
                        <a:pt x="16" y="44"/>
                        <a:pt x="16" y="43"/>
                        <a:pt x="16" y="43"/>
                      </a:cubicBezTo>
                      <a:cubicBezTo>
                        <a:pt x="16" y="44"/>
                        <a:pt x="15" y="44"/>
                        <a:pt x="15" y="44"/>
                      </a:cubicBezTo>
                      <a:close/>
                      <a:moveTo>
                        <a:pt x="15" y="45"/>
                      </a:moveTo>
                      <a:cubicBezTo>
                        <a:pt x="15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5" y="45"/>
                      </a:cubicBezTo>
                      <a:close/>
                      <a:moveTo>
                        <a:pt x="15" y="39"/>
                      </a:move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lose/>
                      <a:moveTo>
                        <a:pt x="12" y="36"/>
                      </a:moveTo>
                      <a:cubicBezTo>
                        <a:pt x="13" y="35"/>
                        <a:pt x="14" y="35"/>
                        <a:pt x="13" y="36"/>
                      </a:cubicBezTo>
                      <a:cubicBezTo>
                        <a:pt x="13" y="36"/>
                        <a:pt x="13" y="37"/>
                        <a:pt x="12" y="3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3" y="35"/>
                      </a:moveTo>
                      <a:cubicBezTo>
                        <a:pt x="13" y="35"/>
                        <a:pt x="13" y="35"/>
                        <a:pt x="12" y="36"/>
                      </a:cubicBezTo>
                      <a:cubicBezTo>
                        <a:pt x="13" y="35"/>
                        <a:pt x="12" y="35"/>
                        <a:pt x="12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lose/>
                      <a:moveTo>
                        <a:pt x="12" y="38"/>
                      </a:moveTo>
                      <a:cubicBezTo>
                        <a:pt x="12" y="38"/>
                        <a:pt x="12" y="38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lose/>
                      <a:moveTo>
                        <a:pt x="10" y="26"/>
                      </a:moveTo>
                      <a:cubicBezTo>
                        <a:pt x="11" y="25"/>
                        <a:pt x="10" y="26"/>
                        <a:pt x="10" y="25"/>
                      </a:cubicBezTo>
                      <a:cubicBezTo>
                        <a:pt x="10" y="24"/>
                        <a:pt x="11" y="25"/>
                        <a:pt x="11" y="25"/>
                      </a:cubicBezTo>
                      <a:cubicBezTo>
                        <a:pt x="11" y="23"/>
                        <a:pt x="13" y="23"/>
                        <a:pt x="13" y="21"/>
                      </a:cubicBezTo>
                      <a:cubicBezTo>
                        <a:pt x="13" y="21"/>
                        <a:pt x="13" y="22"/>
                        <a:pt x="14" y="21"/>
                      </a:cubicBezTo>
                      <a:cubicBezTo>
                        <a:pt x="15" y="20"/>
                        <a:pt x="17" y="19"/>
                        <a:pt x="18" y="18"/>
                      </a:cubicBezTo>
                      <a:cubicBezTo>
                        <a:pt x="18" y="17"/>
                        <a:pt x="18" y="18"/>
                        <a:pt x="18" y="17"/>
                      </a:cubicBezTo>
                      <a:cubicBezTo>
                        <a:pt x="18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8"/>
                      </a:cubicBezTo>
                      <a:cubicBezTo>
                        <a:pt x="20" y="18"/>
                        <a:pt x="21" y="17"/>
                        <a:pt x="21" y="17"/>
                      </a:cubicBezTo>
                      <a:cubicBezTo>
                        <a:pt x="23" y="18"/>
                        <a:pt x="26" y="17"/>
                        <a:pt x="27" y="19"/>
                      </a:cubicBezTo>
                      <a:cubicBezTo>
                        <a:pt x="26" y="19"/>
                        <a:pt x="24" y="20"/>
                        <a:pt x="24" y="21"/>
                      </a:cubicBezTo>
                      <a:cubicBezTo>
                        <a:pt x="23" y="20"/>
                        <a:pt x="21" y="21"/>
                        <a:pt x="20" y="23"/>
                      </a:cubicBezTo>
                      <a:cubicBezTo>
                        <a:pt x="20" y="22"/>
                        <a:pt x="20" y="22"/>
                        <a:pt x="19" y="22"/>
                      </a:cubicBezTo>
                      <a:cubicBezTo>
                        <a:pt x="19" y="25"/>
                        <a:pt x="19" y="27"/>
                        <a:pt x="19" y="30"/>
                      </a:cubicBezTo>
                      <a:cubicBezTo>
                        <a:pt x="19" y="32"/>
                        <a:pt x="19" y="35"/>
                        <a:pt x="19" y="38"/>
                      </a:cubicBezTo>
                      <a:cubicBezTo>
                        <a:pt x="19" y="38"/>
                        <a:pt x="20" y="38"/>
                        <a:pt x="20" y="38"/>
                      </a:cubicBezTo>
                      <a:cubicBezTo>
                        <a:pt x="18" y="40"/>
                        <a:pt x="21" y="41"/>
                        <a:pt x="22" y="39"/>
                      </a:cubicBezTo>
                      <a:cubicBezTo>
                        <a:pt x="23" y="38"/>
                        <a:pt x="23" y="37"/>
                        <a:pt x="24" y="37"/>
                      </a:cubicBezTo>
                      <a:cubicBezTo>
                        <a:pt x="24" y="39"/>
                        <a:pt x="22" y="41"/>
                        <a:pt x="20" y="42"/>
                      </a:cubicBezTo>
                      <a:cubicBezTo>
                        <a:pt x="20" y="42"/>
                        <a:pt x="18" y="42"/>
                        <a:pt x="18" y="41"/>
                      </a:cubicBezTo>
                      <a:cubicBezTo>
                        <a:pt x="17" y="39"/>
                        <a:pt x="18" y="36"/>
                        <a:pt x="18" y="34"/>
                      </a:cubicBezTo>
                      <a:cubicBezTo>
                        <a:pt x="18" y="33"/>
                        <a:pt x="18" y="33"/>
                        <a:pt x="18" y="32"/>
                      </a:cubicBezTo>
                      <a:cubicBezTo>
                        <a:pt x="18" y="32"/>
                        <a:pt x="18" y="31"/>
                        <a:pt x="18" y="30"/>
                      </a:cubicBezTo>
                      <a:cubicBezTo>
                        <a:pt x="18" y="28"/>
                        <a:pt x="18" y="26"/>
                        <a:pt x="18" y="24"/>
                      </a:cubicBezTo>
                      <a:cubicBezTo>
                        <a:pt x="18" y="24"/>
                        <a:pt x="18" y="23"/>
                        <a:pt x="18" y="23"/>
                      </a:cubicBezTo>
                      <a:cubicBezTo>
                        <a:pt x="17" y="23"/>
                        <a:pt x="17" y="24"/>
                        <a:pt x="17" y="24"/>
                      </a:cubicBezTo>
                      <a:cubicBezTo>
                        <a:pt x="16" y="24"/>
                        <a:pt x="15" y="23"/>
                        <a:pt x="14" y="24"/>
                      </a:cubicBezTo>
                      <a:cubicBezTo>
                        <a:pt x="14" y="25"/>
                        <a:pt x="14" y="25"/>
                        <a:pt x="13" y="26"/>
                      </a:cubicBezTo>
                      <a:cubicBezTo>
                        <a:pt x="13" y="25"/>
                        <a:pt x="11" y="25"/>
                        <a:pt x="10" y="26"/>
                      </a:cubicBezTo>
                      <a:close/>
                      <a:moveTo>
                        <a:pt x="23" y="34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lose/>
                      <a:moveTo>
                        <a:pt x="20" y="35"/>
                      </a:move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lose/>
                      <a:moveTo>
                        <a:pt x="10" y="42"/>
                      </a:move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3"/>
                        <a:pt x="10" y="42"/>
                        <a:pt x="10" y="42"/>
                      </a:cubicBezTo>
                      <a:close/>
                      <a:moveTo>
                        <a:pt x="9" y="47"/>
                      </a:move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lose/>
                      <a:moveTo>
                        <a:pt x="8" y="46"/>
                      </a:moveTo>
                      <a:cubicBezTo>
                        <a:pt x="8" y="46"/>
                        <a:pt x="8" y="45"/>
                        <a:pt x="8" y="45"/>
                      </a:cubicBezTo>
                      <a:cubicBezTo>
                        <a:pt x="8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8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10" y="44"/>
                        <a:pt x="10" y="43"/>
                      </a:cubicBezTo>
                      <a:cubicBezTo>
                        <a:pt x="10" y="43"/>
                        <a:pt x="10" y="43"/>
                        <a:pt x="11" y="44"/>
                      </a:cubicBez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6"/>
                        <a:pt x="10" y="45"/>
                        <a:pt x="10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7" y="45"/>
                      </a:moveTo>
                      <a:cubicBezTo>
                        <a:pt x="7" y="44"/>
                        <a:pt x="7" y="44"/>
                        <a:pt x="8" y="43"/>
                      </a:cubicBezTo>
                      <a:cubicBezTo>
                        <a:pt x="7" y="44"/>
                        <a:pt x="7" y="44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lose/>
                      <a:moveTo>
                        <a:pt x="6" y="48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7" y="45"/>
                        <a:pt x="6" y="47"/>
                        <a:pt x="6" y="48"/>
                      </a:cubicBezTo>
                      <a:close/>
                      <a:moveTo>
                        <a:pt x="5" y="38"/>
                      </a:move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lose/>
                      <a:moveTo>
                        <a:pt x="2" y="49"/>
                      </a:move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3" y="48"/>
                        <a:pt x="3" y="49"/>
                        <a:pt x="2" y="49"/>
                      </a:cubicBezTo>
                      <a:close/>
                      <a:moveTo>
                        <a:pt x="2" y="49"/>
                      </a:moveTo>
                      <a:cubicBezTo>
                        <a:pt x="2" y="49"/>
                        <a:pt x="2" y="50"/>
                        <a:pt x="2" y="50"/>
                      </a:cubicBezTo>
                      <a:cubicBezTo>
                        <a:pt x="2" y="50"/>
                        <a:pt x="2" y="49"/>
                        <a:pt x="2" y="49"/>
                      </a:cubicBezTo>
                      <a:close/>
                      <a:moveTo>
                        <a:pt x="2" y="45"/>
                      </a:moveTo>
                      <a:cubicBezTo>
                        <a:pt x="2" y="45"/>
                        <a:pt x="1" y="45"/>
                        <a:pt x="1" y="45"/>
                      </a:cubicBezTo>
                      <a:cubicBezTo>
                        <a:pt x="2" y="44"/>
                        <a:pt x="2" y="44"/>
                        <a:pt x="2" y="43"/>
                      </a:cubicBezTo>
                      <a:cubicBezTo>
                        <a:pt x="2" y="44"/>
                        <a:pt x="2" y="44"/>
                        <a:pt x="3" y="44"/>
                      </a:cubicBezTo>
                      <a:cubicBezTo>
                        <a:pt x="3" y="44"/>
                        <a:pt x="3" y="44"/>
                        <a:pt x="3" y="43"/>
                      </a:cubicBezTo>
                      <a:cubicBezTo>
                        <a:pt x="3" y="43"/>
                        <a:pt x="2" y="43"/>
                        <a:pt x="3" y="43"/>
                      </a:cubicBezTo>
                      <a:cubicBezTo>
                        <a:pt x="3" y="42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4" y="43"/>
                      </a:cubicBezTo>
                      <a:cubicBezTo>
                        <a:pt x="3" y="43"/>
                        <a:pt x="3" y="43"/>
                        <a:pt x="3" y="42"/>
                      </a:cubicBezTo>
                      <a:cubicBezTo>
                        <a:pt x="3" y="42"/>
                        <a:pt x="4" y="42"/>
                        <a:pt x="4" y="42"/>
                      </a:cubicBezTo>
                      <a:cubicBezTo>
                        <a:pt x="4" y="43"/>
                        <a:pt x="4" y="42"/>
                        <a:pt x="4" y="43"/>
                      </a:cubicBezTo>
                      <a:cubicBezTo>
                        <a:pt x="4" y="43"/>
                        <a:pt x="4" y="44"/>
                        <a:pt x="4" y="44"/>
                      </a:cubicBezTo>
                      <a:cubicBezTo>
                        <a:pt x="4" y="44"/>
                        <a:pt x="4" y="43"/>
                        <a:pt x="5" y="43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4"/>
                      </a:cubicBezTo>
                      <a:cubicBezTo>
                        <a:pt x="5" y="45"/>
                        <a:pt x="5" y="46"/>
                        <a:pt x="5" y="46"/>
                      </a:cubicBezTo>
                      <a:cubicBezTo>
                        <a:pt x="5" y="46"/>
                        <a:pt x="5" y="46"/>
                        <a:pt x="5" y="46"/>
                      </a:cubicBezTo>
                      <a:cubicBezTo>
                        <a:pt x="5" y="46"/>
                        <a:pt x="4" y="47"/>
                        <a:pt x="4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4" y="48"/>
                      </a:cubicBezTo>
                      <a:cubicBezTo>
                        <a:pt x="5" y="48"/>
                        <a:pt x="5" y="47"/>
                        <a:pt x="5" y="47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48"/>
                        <a:pt x="4" y="49"/>
                        <a:pt x="4" y="49"/>
                      </a:cubicBezTo>
                      <a:cubicBezTo>
                        <a:pt x="4" y="49"/>
                        <a:pt x="4" y="48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4" y="48"/>
                        <a:pt x="3" y="48"/>
                        <a:pt x="3" y="48"/>
                      </a:cubicBezTo>
                      <a:cubicBezTo>
                        <a:pt x="3" y="48"/>
                        <a:pt x="4" y="48"/>
                        <a:pt x="4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4" y="47"/>
                        <a:pt x="3" y="47"/>
                      </a:cubicBezTo>
                      <a:cubicBezTo>
                        <a:pt x="3" y="47"/>
                        <a:pt x="3" y="47"/>
                        <a:pt x="2" y="47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7"/>
                        <a:pt x="1" y="46"/>
                        <a:pt x="2" y="45"/>
                      </a:cubicBezTo>
                      <a:close/>
                      <a:moveTo>
                        <a:pt x="1" y="22"/>
                      </a:moveTo>
                      <a:cubicBezTo>
                        <a:pt x="1" y="21"/>
                        <a:pt x="2" y="20"/>
                        <a:pt x="3" y="20"/>
                      </a:cubicBezTo>
                      <a:cubicBezTo>
                        <a:pt x="3" y="21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1" name="Freeform 27"/>
                <p:cNvSpPr>
                  <a:spLocks noEditPoints="1"/>
                </p:cNvSpPr>
                <p:nvPr/>
              </p:nvSpPr>
              <p:spPr bwMode="auto">
                <a:xfrm>
                  <a:off x="5355" y="3686"/>
                  <a:ext cx="77" cy="113"/>
                </a:xfrm>
                <a:custGeom>
                  <a:avLst/>
                  <a:gdLst>
                    <a:gd name="T0" fmla="*/ 11 w 37"/>
                    <a:gd name="T1" fmla="*/ 50 h 54"/>
                    <a:gd name="T2" fmla="*/ 13 w 37"/>
                    <a:gd name="T3" fmla="*/ 42 h 54"/>
                    <a:gd name="T4" fmla="*/ 18 w 37"/>
                    <a:gd name="T5" fmla="*/ 10 h 54"/>
                    <a:gd name="T6" fmla="*/ 22 w 37"/>
                    <a:gd name="T7" fmla="*/ 42 h 54"/>
                    <a:gd name="T8" fmla="*/ 23 w 37"/>
                    <a:gd name="T9" fmla="*/ 43 h 54"/>
                    <a:gd name="T10" fmla="*/ 28 w 37"/>
                    <a:gd name="T11" fmla="*/ 38 h 54"/>
                    <a:gd name="T12" fmla="*/ 30 w 37"/>
                    <a:gd name="T13" fmla="*/ 32 h 54"/>
                    <a:gd name="T14" fmla="*/ 33 w 37"/>
                    <a:gd name="T15" fmla="*/ 38 h 54"/>
                    <a:gd name="T16" fmla="*/ 33 w 37"/>
                    <a:gd name="T17" fmla="*/ 40 h 54"/>
                    <a:gd name="T18" fmla="*/ 33 w 37"/>
                    <a:gd name="T19" fmla="*/ 10 h 54"/>
                    <a:gd name="T20" fmla="*/ 28 w 37"/>
                    <a:gd name="T21" fmla="*/ 2 h 54"/>
                    <a:gd name="T22" fmla="*/ 7 w 37"/>
                    <a:gd name="T23" fmla="*/ 11 h 54"/>
                    <a:gd name="T24" fmla="*/ 30 w 37"/>
                    <a:gd name="T25" fmla="*/ 24 h 54"/>
                    <a:gd name="T26" fmla="*/ 30 w 37"/>
                    <a:gd name="T27" fmla="*/ 10 h 54"/>
                    <a:gd name="T28" fmla="*/ 34 w 37"/>
                    <a:gd name="T29" fmla="*/ 3 h 54"/>
                    <a:gd name="T30" fmla="*/ 33 w 37"/>
                    <a:gd name="T31" fmla="*/ 6 h 54"/>
                    <a:gd name="T32" fmla="*/ 32 w 37"/>
                    <a:gd name="T33" fmla="*/ 17 h 54"/>
                    <a:gd name="T34" fmla="*/ 34 w 37"/>
                    <a:gd name="T35" fmla="*/ 11 h 54"/>
                    <a:gd name="T36" fmla="*/ 35 w 37"/>
                    <a:gd name="T37" fmla="*/ 13 h 54"/>
                    <a:gd name="T38" fmla="*/ 35 w 37"/>
                    <a:gd name="T39" fmla="*/ 24 h 54"/>
                    <a:gd name="T40" fmla="*/ 34 w 37"/>
                    <a:gd name="T41" fmla="*/ 31 h 54"/>
                    <a:gd name="T42" fmla="*/ 32 w 37"/>
                    <a:gd name="T43" fmla="*/ 24 h 54"/>
                    <a:gd name="T44" fmla="*/ 33 w 37"/>
                    <a:gd name="T45" fmla="*/ 19 h 54"/>
                    <a:gd name="T46" fmla="*/ 32 w 37"/>
                    <a:gd name="T47" fmla="*/ 24 h 54"/>
                    <a:gd name="T48" fmla="*/ 31 w 37"/>
                    <a:gd name="T49" fmla="*/ 22 h 54"/>
                    <a:gd name="T50" fmla="*/ 29 w 37"/>
                    <a:gd name="T51" fmla="*/ 30 h 54"/>
                    <a:gd name="T52" fmla="*/ 18 w 37"/>
                    <a:gd name="T53" fmla="*/ 45 h 54"/>
                    <a:gd name="T54" fmla="*/ 21 w 37"/>
                    <a:gd name="T55" fmla="*/ 36 h 54"/>
                    <a:gd name="T56" fmla="*/ 23 w 37"/>
                    <a:gd name="T57" fmla="*/ 30 h 54"/>
                    <a:gd name="T58" fmla="*/ 23 w 37"/>
                    <a:gd name="T59" fmla="*/ 37 h 54"/>
                    <a:gd name="T60" fmla="*/ 26 w 37"/>
                    <a:gd name="T61" fmla="*/ 12 h 54"/>
                    <a:gd name="T62" fmla="*/ 26 w 37"/>
                    <a:gd name="T63" fmla="*/ 32 h 54"/>
                    <a:gd name="T64" fmla="*/ 26 w 37"/>
                    <a:gd name="T65" fmla="*/ 9 h 54"/>
                    <a:gd name="T66" fmla="*/ 27 w 37"/>
                    <a:gd name="T67" fmla="*/ 7 h 54"/>
                    <a:gd name="T68" fmla="*/ 28 w 37"/>
                    <a:gd name="T69" fmla="*/ 5 h 54"/>
                    <a:gd name="T70" fmla="*/ 25 w 37"/>
                    <a:gd name="T71" fmla="*/ 37 h 54"/>
                    <a:gd name="T72" fmla="*/ 24 w 37"/>
                    <a:gd name="T73" fmla="*/ 7 h 54"/>
                    <a:gd name="T74" fmla="*/ 2 w 37"/>
                    <a:gd name="T75" fmla="*/ 15 h 54"/>
                    <a:gd name="T76" fmla="*/ 4 w 37"/>
                    <a:gd name="T77" fmla="*/ 36 h 54"/>
                    <a:gd name="T78" fmla="*/ 6 w 37"/>
                    <a:gd name="T79" fmla="*/ 19 h 54"/>
                    <a:gd name="T80" fmla="*/ 7 w 37"/>
                    <a:gd name="T81" fmla="*/ 33 h 54"/>
                    <a:gd name="T82" fmla="*/ 8 w 37"/>
                    <a:gd name="T83" fmla="*/ 21 h 54"/>
                    <a:gd name="T84" fmla="*/ 5 w 37"/>
                    <a:gd name="T85" fmla="*/ 30 h 54"/>
                    <a:gd name="T86" fmla="*/ 6 w 37"/>
                    <a:gd name="T87" fmla="*/ 25 h 54"/>
                    <a:gd name="T88" fmla="*/ 4 w 37"/>
                    <a:gd name="T89" fmla="*/ 31 h 54"/>
                    <a:gd name="T90" fmla="*/ 2 w 37"/>
                    <a:gd name="T91" fmla="*/ 16 h 54"/>
                    <a:gd name="T92" fmla="*/ 5 w 37"/>
                    <a:gd name="T93" fmla="*/ 17 h 54"/>
                    <a:gd name="T94" fmla="*/ 7 w 37"/>
                    <a:gd name="T95" fmla="*/ 16 h 54"/>
                    <a:gd name="T96" fmla="*/ 7 w 37"/>
                    <a:gd name="T97" fmla="*/ 21 h 54"/>
                    <a:gd name="T98" fmla="*/ 10 w 37"/>
                    <a:gd name="T99" fmla="*/ 18 h 54"/>
                    <a:gd name="T100" fmla="*/ 12 w 37"/>
                    <a:gd name="T101" fmla="*/ 34 h 54"/>
                    <a:gd name="T102" fmla="*/ 10 w 37"/>
                    <a:gd name="T103" fmla="*/ 17 h 54"/>
                    <a:gd name="T104" fmla="*/ 12 w 37"/>
                    <a:gd name="T105" fmla="*/ 30 h 54"/>
                    <a:gd name="T106" fmla="*/ 14 w 37"/>
                    <a:gd name="T107" fmla="*/ 31 h 54"/>
                    <a:gd name="T108" fmla="*/ 13 w 37"/>
                    <a:gd name="T109" fmla="*/ 47 h 54"/>
                    <a:gd name="T110" fmla="*/ 11 w 37"/>
                    <a:gd name="T111" fmla="*/ 46 h 54"/>
                    <a:gd name="T112" fmla="*/ 8 w 37"/>
                    <a:gd name="T113" fmla="*/ 45 h 54"/>
                    <a:gd name="T114" fmla="*/ 6 w 37"/>
                    <a:gd name="T115" fmla="*/ 49 h 54"/>
                    <a:gd name="T116" fmla="*/ 4 w 37"/>
                    <a:gd name="T117" fmla="*/ 43 h 54"/>
                    <a:gd name="T118" fmla="*/ 3 w 37"/>
                    <a:gd name="T119" fmla="*/ 47 h 54"/>
                    <a:gd name="T120" fmla="*/ 2 w 37"/>
                    <a:gd name="T121" fmla="*/ 4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4">
                      <a:moveTo>
                        <a:pt x="0" y="15"/>
                      </a:moveTo>
                      <a:cubicBezTo>
                        <a:pt x="1" y="16"/>
                        <a:pt x="0" y="19"/>
                        <a:pt x="0" y="21"/>
                      </a:cubicBezTo>
                      <a:cubicBezTo>
                        <a:pt x="0" y="21"/>
                        <a:pt x="0" y="22"/>
                        <a:pt x="1" y="22"/>
                      </a:cubicBezTo>
                      <a:cubicBezTo>
                        <a:pt x="1" y="23"/>
                        <a:pt x="0" y="24"/>
                        <a:pt x="1" y="25"/>
                      </a:cubicBezTo>
                      <a:cubicBezTo>
                        <a:pt x="1" y="27"/>
                        <a:pt x="0" y="30"/>
                        <a:pt x="1" y="32"/>
                      </a:cubicBezTo>
                      <a:cubicBezTo>
                        <a:pt x="1" y="33"/>
                        <a:pt x="1" y="33"/>
                        <a:pt x="1" y="34"/>
                      </a:cubicBezTo>
                      <a:cubicBezTo>
                        <a:pt x="1" y="35"/>
                        <a:pt x="1" y="37"/>
                        <a:pt x="1" y="39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6"/>
                        <a:pt x="1" y="48"/>
                        <a:pt x="1" y="50"/>
                      </a:cubicBezTo>
                      <a:cubicBezTo>
                        <a:pt x="1" y="51"/>
                        <a:pt x="2" y="52"/>
                        <a:pt x="1" y="53"/>
                      </a:cubicBezTo>
                      <a:cubicBezTo>
                        <a:pt x="2" y="54"/>
                        <a:pt x="4" y="52"/>
                        <a:pt x="5" y="52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7" y="51"/>
                        <a:pt x="9" y="50"/>
                        <a:pt x="11" y="50"/>
                      </a:cubicBezTo>
                      <a:cubicBezTo>
                        <a:pt x="11" y="49"/>
                        <a:pt x="10" y="49"/>
                        <a:pt x="10" y="49"/>
                      </a:cubicBezTo>
                      <a:cubicBezTo>
                        <a:pt x="10" y="49"/>
                        <a:pt x="11" y="49"/>
                        <a:pt x="11" y="49"/>
                      </a:cubicBezTo>
                      <a:cubicBezTo>
                        <a:pt x="12" y="49"/>
                        <a:pt x="11" y="49"/>
                        <a:pt x="11" y="49"/>
                      </a:cubicBezTo>
                      <a:cubicBezTo>
                        <a:pt x="12" y="50"/>
                        <a:pt x="13" y="49"/>
                        <a:pt x="13" y="49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4" y="48"/>
                        <a:pt x="14" y="48"/>
                      </a:cubicBezTo>
                      <a:cubicBezTo>
                        <a:pt x="14" y="48"/>
                        <a:pt x="14" y="47"/>
                        <a:pt x="15" y="47"/>
                      </a:cubicBezTo>
                      <a:cubicBezTo>
                        <a:pt x="14" y="46"/>
                        <a:pt x="13" y="46"/>
                        <a:pt x="13" y="45"/>
                      </a:cubicBezTo>
                      <a:cubicBezTo>
                        <a:pt x="13" y="45"/>
                        <a:pt x="14" y="44"/>
                        <a:pt x="14" y="44"/>
                      </a:cubicBezTo>
                      <a:cubicBezTo>
                        <a:pt x="14" y="44"/>
                        <a:pt x="14" y="43"/>
                        <a:pt x="14" y="43"/>
                      </a:cubicBezTo>
                      <a:cubicBezTo>
                        <a:pt x="14" y="43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3"/>
                        <a:pt x="13" y="42"/>
                      </a:cubicBezTo>
                      <a:cubicBezTo>
                        <a:pt x="13" y="42"/>
                        <a:pt x="14" y="42"/>
                        <a:pt x="14" y="41"/>
                      </a:cubicBezTo>
                      <a:cubicBezTo>
                        <a:pt x="15" y="42"/>
                        <a:pt x="15" y="42"/>
                        <a:pt x="16" y="42"/>
                      </a:cubicBezTo>
                      <a:cubicBezTo>
                        <a:pt x="16" y="42"/>
                        <a:pt x="15" y="43"/>
                        <a:pt x="15" y="44"/>
                      </a:cubicBezTo>
                      <a:cubicBezTo>
                        <a:pt x="16" y="43"/>
                        <a:pt x="17" y="42"/>
                        <a:pt x="18" y="42"/>
                      </a:cubicBezTo>
                      <a:cubicBezTo>
                        <a:pt x="18" y="38"/>
                        <a:pt x="18" y="33"/>
                        <a:pt x="18" y="28"/>
                      </a:cubicBezTo>
                      <a:cubicBezTo>
                        <a:pt x="15" y="29"/>
                        <a:pt x="14" y="28"/>
                        <a:pt x="13" y="26"/>
                      </a:cubicBezTo>
                      <a:cubicBezTo>
                        <a:pt x="13" y="22"/>
                        <a:pt x="13" y="19"/>
                        <a:pt x="13" y="16"/>
                      </a:cubicBezTo>
                      <a:cubicBezTo>
                        <a:pt x="13" y="16"/>
                        <a:pt x="12" y="16"/>
                        <a:pt x="12" y="16"/>
                      </a:cubicBezTo>
                      <a:cubicBezTo>
                        <a:pt x="13" y="14"/>
                        <a:pt x="13" y="13"/>
                        <a:pt x="12" y="12"/>
                      </a:cubicBezTo>
                      <a:cubicBezTo>
                        <a:pt x="13" y="12"/>
                        <a:pt x="13" y="12"/>
                        <a:pt x="13" y="11"/>
                      </a:cubicBezTo>
                      <a:cubicBezTo>
                        <a:pt x="15" y="11"/>
                        <a:pt x="16" y="10"/>
                        <a:pt x="17" y="10"/>
                      </a:cubicBezTo>
                      <a:cubicBezTo>
                        <a:pt x="17" y="10"/>
                        <a:pt x="17" y="9"/>
                        <a:pt x="18" y="9"/>
                      </a:cubicBezTo>
                      <a:cubicBezTo>
                        <a:pt x="18" y="9"/>
                        <a:pt x="18" y="9"/>
                        <a:pt x="18" y="10"/>
                      </a:cubicBezTo>
                      <a:cubicBezTo>
                        <a:pt x="19" y="9"/>
                        <a:pt x="19" y="8"/>
                        <a:pt x="20" y="9"/>
                      </a:cubicBezTo>
                      <a:cubicBezTo>
                        <a:pt x="21" y="8"/>
                        <a:pt x="22" y="8"/>
                        <a:pt x="23" y="7"/>
                      </a:cubicBezTo>
                      <a:cubicBezTo>
                        <a:pt x="24" y="8"/>
                        <a:pt x="24" y="8"/>
                        <a:pt x="24" y="9"/>
                      </a:cubicBezTo>
                      <a:cubicBezTo>
                        <a:pt x="23" y="12"/>
                        <a:pt x="24" y="14"/>
                        <a:pt x="24" y="17"/>
                      </a:cubicBezTo>
                      <a:cubicBezTo>
                        <a:pt x="24" y="17"/>
                        <a:pt x="24" y="17"/>
                        <a:pt x="24" y="18"/>
                      </a:cubicBezTo>
                      <a:cubicBezTo>
                        <a:pt x="24" y="18"/>
                        <a:pt x="24" y="19"/>
                        <a:pt x="24" y="20"/>
                      </a:cubicBezTo>
                      <a:cubicBezTo>
                        <a:pt x="24" y="21"/>
                        <a:pt x="23" y="23"/>
                        <a:pt x="23" y="24"/>
                      </a:cubicBezTo>
                      <a:cubicBezTo>
                        <a:pt x="21" y="26"/>
                        <a:pt x="21" y="27"/>
                        <a:pt x="19" y="28"/>
                      </a:cubicBezTo>
                      <a:cubicBezTo>
                        <a:pt x="19" y="32"/>
                        <a:pt x="19" y="37"/>
                        <a:pt x="20" y="41"/>
                      </a:cubicBezTo>
                      <a:cubicBezTo>
                        <a:pt x="22" y="40"/>
                        <a:pt x="24" y="40"/>
                        <a:pt x="25" y="41"/>
                      </a:cubicBezTo>
                      <a:cubicBezTo>
                        <a:pt x="25" y="41"/>
                        <a:pt x="24" y="42"/>
                        <a:pt x="24" y="43"/>
                      </a:cubicBezTo>
                      <a:cubicBezTo>
                        <a:pt x="23" y="43"/>
                        <a:pt x="24" y="41"/>
                        <a:pt x="25" y="41"/>
                      </a:cubicBezTo>
                      <a:cubicBezTo>
                        <a:pt x="24" y="41"/>
                        <a:pt x="23" y="42"/>
                        <a:pt x="22" y="42"/>
                      </a:cubicBezTo>
                      <a:cubicBezTo>
                        <a:pt x="21" y="42"/>
                        <a:pt x="20" y="43"/>
                        <a:pt x="19" y="44"/>
                      </a:cubicBezTo>
                      <a:cubicBezTo>
                        <a:pt x="18" y="43"/>
                        <a:pt x="17" y="44"/>
                        <a:pt x="16" y="44"/>
                      </a:cubicBezTo>
                      <a:cubicBezTo>
                        <a:pt x="16" y="45"/>
                        <a:pt x="16" y="45"/>
                        <a:pt x="17" y="45"/>
                      </a:cubicBezTo>
                      <a:cubicBezTo>
                        <a:pt x="17" y="45"/>
                        <a:pt x="16" y="46"/>
                        <a:pt x="16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6"/>
                        <a:pt x="18" y="46"/>
                        <a:pt x="19" y="46"/>
                      </a:cubicBezTo>
                      <a:cubicBezTo>
                        <a:pt x="19" y="45"/>
                        <a:pt x="20" y="45"/>
                        <a:pt x="20" y="45"/>
                      </a:cubicBezTo>
                      <a:cubicBezTo>
                        <a:pt x="20" y="46"/>
                        <a:pt x="19" y="45"/>
                        <a:pt x="19" y="46"/>
                      </a:cubicBezTo>
                      <a:cubicBezTo>
                        <a:pt x="19" y="47"/>
                        <a:pt x="19" y="46"/>
                        <a:pt x="20" y="46"/>
                      </a:cubicBezTo>
                      <a:cubicBezTo>
                        <a:pt x="20" y="46"/>
                        <a:pt x="22" y="45"/>
                        <a:pt x="22" y="44"/>
                      </a:cubicBezTo>
                      <a:cubicBezTo>
                        <a:pt x="21" y="45"/>
                        <a:pt x="21" y="45"/>
                        <a:pt x="20" y="45"/>
                      </a:cubicBezTo>
                      <a:cubicBezTo>
                        <a:pt x="21" y="44"/>
                        <a:pt x="22" y="43"/>
                        <a:pt x="22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3"/>
                        <a:pt x="24" y="43"/>
                        <a:pt x="24" y="43"/>
                      </a:cubicBezTo>
                      <a:cubicBezTo>
                        <a:pt x="23" y="44"/>
                        <a:pt x="23" y="44"/>
                        <a:pt x="22" y="44"/>
                      </a:cubicBezTo>
                      <a:cubicBezTo>
                        <a:pt x="22" y="45"/>
                        <a:pt x="24" y="44"/>
                        <a:pt x="24" y="44"/>
                      </a:cubicBezTo>
                      <a:cubicBezTo>
                        <a:pt x="25" y="44"/>
                        <a:pt x="26" y="43"/>
                        <a:pt x="26" y="43"/>
                      </a:cubicBezTo>
                      <a:cubicBezTo>
                        <a:pt x="26" y="43"/>
                        <a:pt x="25" y="43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1"/>
                        <a:pt x="25" y="41"/>
                        <a:pt x="26" y="40"/>
                      </a:cubicBezTo>
                      <a:cubicBezTo>
                        <a:pt x="26" y="39"/>
                        <a:pt x="25" y="40"/>
                        <a:pt x="25" y="39"/>
                      </a:cubicBezTo>
                      <a:cubicBezTo>
                        <a:pt x="25" y="39"/>
                        <a:pt x="25" y="39"/>
                        <a:pt x="26" y="39"/>
                      </a:cubicBezTo>
                      <a:cubicBezTo>
                        <a:pt x="26" y="39"/>
                        <a:pt x="26" y="38"/>
                        <a:pt x="27" y="38"/>
                      </a:cubicBezTo>
                      <a:cubicBezTo>
                        <a:pt x="27" y="38"/>
                        <a:pt x="27" y="39"/>
                        <a:pt x="27" y="39"/>
                      </a:cubicBezTo>
                      <a:cubicBezTo>
                        <a:pt x="27" y="39"/>
                        <a:pt x="27" y="38"/>
                        <a:pt x="28" y="38"/>
                      </a:cubicBezTo>
                      <a:cubicBezTo>
                        <a:pt x="28" y="39"/>
                        <a:pt x="27" y="40"/>
                        <a:pt x="28" y="41"/>
                      </a:cubicBezTo>
                      <a:cubicBezTo>
                        <a:pt x="28" y="41"/>
                        <a:pt x="29" y="41"/>
                        <a:pt x="29" y="41"/>
                      </a:cubicBezTo>
                      <a:cubicBezTo>
                        <a:pt x="29" y="42"/>
                        <a:pt x="28" y="41"/>
                        <a:pt x="28" y="42"/>
                      </a:cubicBezTo>
                      <a:cubicBezTo>
                        <a:pt x="29" y="42"/>
                        <a:pt x="30" y="42"/>
                        <a:pt x="30" y="41"/>
                      </a:cubicBezTo>
                      <a:cubicBezTo>
                        <a:pt x="30" y="41"/>
                        <a:pt x="30" y="41"/>
                        <a:pt x="30" y="40"/>
                      </a:cubicBezTo>
                      <a:cubicBezTo>
                        <a:pt x="29" y="40"/>
                        <a:pt x="29" y="39"/>
                        <a:pt x="29" y="38"/>
                      </a:cubicBezTo>
                      <a:cubicBezTo>
                        <a:pt x="29" y="38"/>
                        <a:pt x="29" y="39"/>
                        <a:pt x="29" y="38"/>
                      </a:cubicBezTo>
                      <a:cubicBezTo>
                        <a:pt x="29" y="38"/>
                        <a:pt x="29" y="36"/>
                        <a:pt x="29" y="35"/>
                      </a:cubicBezTo>
                      <a:cubicBezTo>
                        <a:pt x="30" y="35"/>
                        <a:pt x="30" y="36"/>
                        <a:pt x="30" y="36"/>
                      </a:cubicBezTo>
                      <a:cubicBezTo>
                        <a:pt x="30" y="35"/>
                        <a:pt x="29" y="34"/>
                        <a:pt x="29" y="34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4"/>
                        <a:pt x="29" y="33"/>
                        <a:pt x="30" y="32"/>
                      </a:cubicBezTo>
                      <a:cubicBezTo>
                        <a:pt x="30" y="32"/>
                        <a:pt x="30" y="33"/>
                        <a:pt x="30" y="32"/>
                      </a:cubicBezTo>
                      <a:cubicBezTo>
                        <a:pt x="31" y="31"/>
                        <a:pt x="31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3" y="32"/>
                        <a:pt x="33" y="32"/>
                        <a:pt x="33" y="33"/>
                      </a:cubicBezTo>
                      <a:cubicBezTo>
                        <a:pt x="33" y="33"/>
                        <a:pt x="33" y="33"/>
                        <a:pt x="34" y="33"/>
                      </a:cubicBezTo>
                      <a:cubicBezTo>
                        <a:pt x="34" y="33"/>
                        <a:pt x="34" y="32"/>
                        <a:pt x="34" y="32"/>
                      </a:cubicBezTo>
                      <a:cubicBezTo>
                        <a:pt x="34" y="32"/>
                        <a:pt x="35" y="32"/>
                        <a:pt x="35" y="32"/>
                      </a:cubicBezTo>
                      <a:cubicBezTo>
                        <a:pt x="35" y="33"/>
                        <a:pt x="35" y="33"/>
                        <a:pt x="35" y="34"/>
                      </a:cubicBezTo>
                      <a:cubicBezTo>
                        <a:pt x="35" y="34"/>
                        <a:pt x="35" y="33"/>
                        <a:pt x="35" y="33"/>
                      </a:cubicBezTo>
                      <a:cubicBezTo>
                        <a:pt x="36" y="34"/>
                        <a:pt x="35" y="35"/>
                        <a:pt x="35" y="36"/>
                      </a:cubicBezTo>
                      <a:cubicBezTo>
                        <a:pt x="35" y="36"/>
                        <a:pt x="35" y="35"/>
                        <a:pt x="34" y="36"/>
                      </a:cubicBezTo>
                      <a:cubicBezTo>
                        <a:pt x="34" y="36"/>
                        <a:pt x="34" y="36"/>
                        <a:pt x="34" y="37"/>
                      </a:cubicBezTo>
                      <a:cubicBezTo>
                        <a:pt x="34" y="37"/>
                        <a:pt x="33" y="37"/>
                        <a:pt x="33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2" y="38"/>
                        <a:pt x="32" y="38"/>
                        <a:pt x="32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2" y="36"/>
                        <a:pt x="32" y="37"/>
                        <a:pt x="32" y="37"/>
                      </a:cubicBezTo>
                      <a:cubicBezTo>
                        <a:pt x="32" y="37"/>
                        <a:pt x="31" y="37"/>
                        <a:pt x="31" y="37"/>
                      </a:cubicBezTo>
                      <a:cubicBezTo>
                        <a:pt x="31" y="37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ubicBezTo>
                        <a:pt x="31" y="39"/>
                        <a:pt x="31" y="40"/>
                        <a:pt x="31" y="40"/>
                      </a:cubicBezTo>
                      <a:cubicBezTo>
                        <a:pt x="31" y="40"/>
                        <a:pt x="31" y="39"/>
                        <a:pt x="32" y="40"/>
                      </a:cubicBezTo>
                      <a:cubicBezTo>
                        <a:pt x="32" y="40"/>
                        <a:pt x="31" y="40"/>
                        <a:pt x="32" y="41"/>
                      </a:cubicBezTo>
                      <a:cubicBezTo>
                        <a:pt x="32" y="40"/>
                        <a:pt x="33" y="40"/>
                        <a:pt x="33" y="40"/>
                      </a:cubicBezTo>
                      <a:cubicBezTo>
                        <a:pt x="34" y="40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5" y="39"/>
                      </a:cubicBezTo>
                      <a:cubicBezTo>
                        <a:pt x="35" y="39"/>
                        <a:pt x="36" y="38"/>
                        <a:pt x="36" y="38"/>
                      </a:cubicBezTo>
                      <a:cubicBezTo>
                        <a:pt x="36" y="36"/>
                        <a:pt x="37" y="33"/>
                        <a:pt x="36" y="31"/>
                      </a:cubicBezTo>
                      <a:cubicBezTo>
                        <a:pt x="36" y="27"/>
                        <a:pt x="37" y="24"/>
                        <a:pt x="36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17"/>
                        <a:pt x="37" y="12"/>
                        <a:pt x="36" y="9"/>
                      </a:cubicBezTo>
                      <a:cubicBezTo>
                        <a:pt x="36" y="9"/>
                        <a:pt x="36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5" y="11"/>
                        <a:pt x="35" y="10"/>
                        <a:pt x="35" y="11"/>
                      </a:cubicBezTo>
                      <a:cubicBezTo>
                        <a:pt x="34" y="10"/>
                        <a:pt x="35" y="8"/>
                        <a:pt x="35" y="9"/>
                      </a:cubicBezTo>
                      <a:cubicBezTo>
                        <a:pt x="36" y="9"/>
                        <a:pt x="35" y="8"/>
                        <a:pt x="35" y="8"/>
                      </a:cubicBezTo>
                      <a:cubicBezTo>
                        <a:pt x="35" y="9"/>
                        <a:pt x="34" y="9"/>
                        <a:pt x="33" y="10"/>
                      </a:cubicBezTo>
                      <a:cubicBezTo>
                        <a:pt x="33" y="10"/>
                        <a:pt x="32" y="9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2" y="8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4" y="7"/>
                        <a:pt x="34" y="6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5" y="5"/>
                        <a:pt x="34" y="6"/>
                        <a:pt x="35" y="6"/>
                      </a:cubicBezTo>
                      <a:cubicBezTo>
                        <a:pt x="34" y="6"/>
                        <a:pt x="34" y="8"/>
                        <a:pt x="35" y="8"/>
                      </a:cubicBezTo>
                      <a:cubicBezTo>
                        <a:pt x="35" y="8"/>
                        <a:pt x="35" y="7"/>
                        <a:pt x="35" y="7"/>
                      </a:cubicBezTo>
                      <a:cubicBezTo>
                        <a:pt x="35" y="6"/>
                        <a:pt x="35" y="7"/>
                        <a:pt x="35" y="7"/>
                      </a:cubicBezTo>
                      <a:cubicBezTo>
                        <a:pt x="36" y="6"/>
                        <a:pt x="36" y="4"/>
                        <a:pt x="36" y="3"/>
                      </a:cubicBezTo>
                      <a:cubicBezTo>
                        <a:pt x="36" y="2"/>
                        <a:pt x="35" y="1"/>
                        <a:pt x="36" y="0"/>
                      </a:cubicBezTo>
                      <a:cubicBezTo>
                        <a:pt x="33" y="1"/>
                        <a:pt x="31" y="2"/>
                        <a:pt x="28" y="2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6" y="3"/>
                        <a:pt x="26" y="4"/>
                        <a:pt x="26" y="4"/>
                      </a:cubicBezTo>
                      <a:cubicBezTo>
                        <a:pt x="24" y="4"/>
                        <a:pt x="23" y="4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19" y="6"/>
                        <a:pt x="19" y="7"/>
                        <a:pt x="18" y="7"/>
                      </a:cubicBezTo>
                      <a:cubicBezTo>
                        <a:pt x="18" y="7"/>
                        <a:pt x="17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2"/>
                        <a:pt x="6" y="12"/>
                      </a:cubicBezTo>
                      <a:cubicBezTo>
                        <a:pt x="6" y="11"/>
                        <a:pt x="4" y="12"/>
                        <a:pt x="4" y="13"/>
                      </a:cubicBezTo>
                      <a:cubicBezTo>
                        <a:pt x="3" y="12"/>
                        <a:pt x="2" y="14"/>
                        <a:pt x="1" y="14"/>
                      </a:cubicBezTo>
                      <a:cubicBezTo>
                        <a:pt x="0" y="14"/>
                        <a:pt x="0" y="14"/>
                        <a:pt x="0" y="1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lose/>
                      <a:moveTo>
                        <a:pt x="29" y="15"/>
                      </a:moveTo>
                      <a:cubicBezTo>
                        <a:pt x="29" y="15"/>
                        <a:pt x="30" y="15"/>
                        <a:pt x="30" y="15"/>
                      </a:cubicBezTo>
                      <a:cubicBezTo>
                        <a:pt x="30" y="15"/>
                        <a:pt x="29" y="15"/>
                        <a:pt x="29" y="15"/>
                      </a:cubicBezTo>
                      <a:close/>
                      <a:moveTo>
                        <a:pt x="30" y="24"/>
                      </a:moveTo>
                      <a:cubicBezTo>
                        <a:pt x="30" y="24"/>
                        <a:pt x="30" y="25"/>
                        <a:pt x="29" y="24"/>
                      </a:cubicBezTo>
                      <a:cubicBezTo>
                        <a:pt x="29" y="24"/>
                        <a:pt x="30" y="24"/>
                        <a:pt x="30" y="24"/>
                      </a:cubicBezTo>
                      <a:close/>
                      <a:moveTo>
                        <a:pt x="30" y="12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lose/>
                      <a:moveTo>
                        <a:pt x="30" y="9"/>
                      </a:moveTo>
                      <a:cubicBezTo>
                        <a:pt x="30" y="9"/>
                        <a:pt x="30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2" y="9"/>
                        <a:pt x="32" y="10"/>
                      </a:cubicBezTo>
                      <a:cubicBezTo>
                        <a:pt x="31" y="10"/>
                        <a:pt x="31" y="10"/>
                        <a:pt x="30" y="10"/>
                      </a:cubicBezTo>
                      <a:cubicBezTo>
                        <a:pt x="30" y="10"/>
                        <a:pt x="30" y="10"/>
                        <a:pt x="29" y="9"/>
                      </a:cubicBezTo>
                      <a:cubicBezTo>
                        <a:pt x="30" y="9"/>
                        <a:pt x="30" y="8"/>
                        <a:pt x="30" y="8"/>
                      </a:cubicBezTo>
                      <a:cubicBezTo>
                        <a:pt x="30" y="9"/>
                        <a:pt x="30" y="9"/>
                        <a:pt x="30" y="10"/>
                      </a:cubicBezTo>
                      <a:cubicBezTo>
                        <a:pt x="30" y="10"/>
                        <a:pt x="30" y="9"/>
                        <a:pt x="30" y="9"/>
                      </a:cubicBezTo>
                      <a:close/>
                      <a:moveTo>
                        <a:pt x="31" y="11"/>
                      </a:moveTo>
                      <a:cubicBezTo>
                        <a:pt x="31" y="11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3"/>
                        <a:pt x="31" y="12"/>
                      </a:cubicBezTo>
                      <a:cubicBezTo>
                        <a:pt x="32" y="12"/>
                        <a:pt x="31" y="12"/>
                        <a:pt x="31" y="11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6"/>
                        <a:pt x="31" y="7"/>
                      </a:cubicBezTo>
                      <a:cubicBezTo>
                        <a:pt x="31" y="6"/>
                        <a:pt x="30" y="6"/>
                        <a:pt x="30" y="6"/>
                      </a:cubicBezTo>
                      <a:cubicBezTo>
                        <a:pt x="31" y="5"/>
                        <a:pt x="31" y="6"/>
                        <a:pt x="31" y="6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3" y="3"/>
                        <a:pt x="33" y="2"/>
                      </a:cubicBezTo>
                      <a:cubicBezTo>
                        <a:pt x="33" y="2"/>
                        <a:pt x="34" y="2"/>
                        <a:pt x="34" y="3"/>
                      </a:cubicBezTo>
                      <a:close/>
                      <a:moveTo>
                        <a:pt x="33" y="5"/>
                      </a:move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5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4"/>
                        <a:pt x="33" y="5"/>
                        <a:pt x="33" y="5"/>
                      </a:cubicBezTo>
                      <a:close/>
                      <a:moveTo>
                        <a:pt x="32" y="7"/>
                      </a:moveTo>
                      <a:cubicBezTo>
                        <a:pt x="31" y="7"/>
                        <a:pt x="32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2" y="7"/>
                        <a:pt x="32" y="6"/>
                        <a:pt x="33" y="5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7"/>
                        <a:pt x="32" y="7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2"/>
                        <a:pt x="32" y="12"/>
                      </a:cubicBezTo>
                      <a:cubicBezTo>
                        <a:pt x="33" y="12"/>
                        <a:pt x="33" y="13"/>
                        <a:pt x="32" y="13"/>
                      </a:cubicBezTo>
                      <a:close/>
                      <a:moveTo>
                        <a:pt x="32" y="18"/>
                      </a:moveTo>
                      <a:cubicBezTo>
                        <a:pt x="32" y="18"/>
                        <a:pt x="32" y="17"/>
                        <a:pt x="32" y="17"/>
                      </a:cubicBezTo>
                      <a:cubicBezTo>
                        <a:pt x="32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2" y="16"/>
                        <a:pt x="30" y="15"/>
                        <a:pt x="31" y="14"/>
                      </a:cubicBezTo>
                      <a:cubicBezTo>
                        <a:pt x="31" y="14"/>
                        <a:pt x="32" y="14"/>
                        <a:pt x="32" y="15"/>
                      </a:cubicBezTo>
                      <a:cubicBezTo>
                        <a:pt x="32" y="15"/>
                        <a:pt x="32" y="15"/>
                        <a:pt x="32" y="16"/>
                      </a:cubicBezTo>
                      <a:cubicBezTo>
                        <a:pt x="32" y="16"/>
                        <a:pt x="32" y="16"/>
                        <a:pt x="32" y="17"/>
                      </a:cubicBezTo>
                      <a:cubicBezTo>
                        <a:pt x="32" y="16"/>
                        <a:pt x="33" y="16"/>
                        <a:pt x="33" y="16"/>
                      </a:cubicBezTo>
                      <a:cubicBezTo>
                        <a:pt x="33" y="16"/>
                        <a:pt x="33" y="17"/>
                        <a:pt x="32" y="18"/>
                      </a:cubicBezTo>
                      <a:close/>
                      <a:moveTo>
                        <a:pt x="34" y="17"/>
                      </a:moveTo>
                      <a:cubicBezTo>
                        <a:pt x="33" y="17"/>
                        <a:pt x="34" y="16"/>
                        <a:pt x="34" y="16"/>
                      </a:cubicBezTo>
                      <a:cubicBezTo>
                        <a:pt x="33" y="15"/>
                        <a:pt x="34" y="14"/>
                        <a:pt x="33" y="14"/>
                      </a:cubicBezTo>
                      <a:cubicBezTo>
                        <a:pt x="33" y="13"/>
                        <a:pt x="33" y="12"/>
                        <a:pt x="33" y="12"/>
                      </a:cubicBezTo>
                      <a:cubicBezTo>
                        <a:pt x="33" y="12"/>
                        <a:pt x="34" y="12"/>
                        <a:pt x="34" y="12"/>
                      </a:cubicBezTo>
                      <a:cubicBezTo>
                        <a:pt x="34" y="12"/>
                        <a:pt x="34" y="13"/>
                        <a:pt x="34" y="13"/>
                      </a:cubicBezTo>
                      <a:cubicBezTo>
                        <a:pt x="35" y="14"/>
                        <a:pt x="33" y="17"/>
                        <a:pt x="34" y="17"/>
                      </a:cubicBezTo>
                      <a:close/>
                      <a:moveTo>
                        <a:pt x="35" y="11"/>
                      </a:moveTo>
                      <a:cubicBezTo>
                        <a:pt x="35" y="11"/>
                        <a:pt x="34" y="11"/>
                        <a:pt x="34" y="12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5" y="11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4" y="16"/>
                        <a:pt x="34" y="15"/>
                      </a:cubicBezTo>
                      <a:cubicBezTo>
                        <a:pt x="34" y="15"/>
                        <a:pt x="35" y="15"/>
                        <a:pt x="35" y="15"/>
                      </a:cubicBezTo>
                      <a:cubicBezTo>
                        <a:pt x="35" y="15"/>
                        <a:pt x="35" y="16"/>
                        <a:pt x="35" y="16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6" y="16"/>
                        <a:pt x="35" y="16"/>
                        <a:pt x="35" y="16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ubicBezTo>
                        <a:pt x="35" y="17"/>
                        <a:pt x="35" y="16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5" y="14"/>
                        <a:pt x="35" y="14"/>
                        <a:pt x="35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3"/>
                        <a:pt x="35" y="13"/>
                        <a:pt x="35" y="13"/>
                      </a:cubicBezTo>
                      <a:close/>
                      <a:moveTo>
                        <a:pt x="35" y="13"/>
                      </a:moveTo>
                      <a:cubicBezTo>
                        <a:pt x="35" y="13"/>
                        <a:pt x="35" y="12"/>
                        <a:pt x="35" y="12"/>
                      </a:cubicBezTo>
                      <a:cubicBezTo>
                        <a:pt x="35" y="12"/>
                        <a:pt x="35" y="11"/>
                        <a:pt x="36" y="11"/>
                      </a:cubicBezTo>
                      <a:cubicBezTo>
                        <a:pt x="36" y="12"/>
                        <a:pt x="35" y="12"/>
                        <a:pt x="35" y="13"/>
                      </a:cubicBezTo>
                      <a:close/>
                      <a:moveTo>
                        <a:pt x="35" y="21"/>
                      </a:moveTo>
                      <a:cubicBezTo>
                        <a:pt x="35" y="20"/>
                        <a:pt x="35" y="20"/>
                        <a:pt x="35" y="19"/>
                      </a:cubicBezTo>
                      <a:cubicBezTo>
                        <a:pt x="35" y="20"/>
                        <a:pt x="34" y="20"/>
                        <a:pt x="34" y="20"/>
                      </a:cubicBezTo>
                      <a:cubicBezTo>
                        <a:pt x="34" y="20"/>
                        <a:pt x="34" y="20"/>
                        <a:pt x="34" y="19"/>
                      </a:cubicBezTo>
                      <a:cubicBezTo>
                        <a:pt x="34" y="19"/>
                        <a:pt x="34" y="18"/>
                        <a:pt x="34" y="18"/>
                      </a:cubicBezTo>
                      <a:cubicBezTo>
                        <a:pt x="35" y="18"/>
                        <a:pt x="35" y="19"/>
                        <a:pt x="35" y="19"/>
                      </a:cubicBezTo>
                      <a:cubicBezTo>
                        <a:pt x="35" y="19"/>
                        <a:pt x="35" y="18"/>
                        <a:pt x="35" y="18"/>
                      </a:cubicBezTo>
                      <a:cubicBezTo>
                        <a:pt x="35" y="19"/>
                        <a:pt x="37" y="21"/>
                        <a:pt x="35" y="21"/>
                      </a:cubicBezTo>
                      <a:close/>
                      <a:moveTo>
                        <a:pt x="35" y="24"/>
                      </a:moveTo>
                      <a:cubicBezTo>
                        <a:pt x="35" y="24"/>
                        <a:pt x="35" y="24"/>
                        <a:pt x="34" y="24"/>
                      </a:cubicBezTo>
                      <a:cubicBezTo>
                        <a:pt x="34" y="24"/>
                        <a:pt x="35" y="23"/>
                        <a:pt x="35" y="24"/>
                      </a:cubicBezTo>
                      <a:close/>
                      <a:moveTo>
                        <a:pt x="36" y="32"/>
                      </a:moveTo>
                      <a:cubicBezTo>
                        <a:pt x="36" y="32"/>
                        <a:pt x="36" y="33"/>
                        <a:pt x="35" y="33"/>
                      </a:cubicBezTo>
                      <a:cubicBezTo>
                        <a:pt x="35" y="32"/>
                        <a:pt x="35" y="32"/>
                        <a:pt x="36" y="32"/>
                      </a:cubicBezTo>
                      <a:close/>
                      <a:moveTo>
                        <a:pt x="35" y="26"/>
                      </a:move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7"/>
                        <a:pt x="35" y="27"/>
                      </a:cubicBezTo>
                      <a:cubicBezTo>
                        <a:pt x="35" y="27"/>
                        <a:pt x="35" y="27"/>
                        <a:pt x="35" y="26"/>
                      </a:cubicBezTo>
                      <a:close/>
                      <a:moveTo>
                        <a:pt x="33" y="30"/>
                      </a:move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4" y="28"/>
                        <a:pt x="35" y="30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1"/>
                        <a:pt x="34" y="31"/>
                        <a:pt x="33" y="31"/>
                      </a:cubicBezTo>
                      <a:cubicBezTo>
                        <a:pt x="34" y="31"/>
                        <a:pt x="34" y="30"/>
                        <a:pt x="34" y="30"/>
                      </a:cubicBezTo>
                      <a:cubicBezTo>
                        <a:pt x="34" y="30"/>
                        <a:pt x="34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4"/>
                        <a:pt x="34" y="24"/>
                      </a:cubicBezTo>
                      <a:cubicBezTo>
                        <a:pt x="33" y="24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4"/>
                        <a:pt x="34" y="25"/>
                      </a:cubicBezTo>
                      <a:cubicBezTo>
                        <a:pt x="34" y="25"/>
                        <a:pt x="34" y="25"/>
                        <a:pt x="33" y="25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2" y="24"/>
                      </a:move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24"/>
                        <a:pt x="32" y="25"/>
                        <a:pt x="32" y="24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1"/>
                        <a:pt x="33" y="32"/>
                      </a:cubicBezTo>
                      <a:cubicBezTo>
                        <a:pt x="32" y="32"/>
                        <a:pt x="32" y="31"/>
                        <a:pt x="33" y="31"/>
                      </a:cubicBezTo>
                      <a:close/>
                      <a:moveTo>
                        <a:pt x="32" y="29"/>
                      </a:move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1" y="29"/>
                        <a:pt x="32" y="29"/>
                      </a:cubicBezTo>
                      <a:close/>
                      <a:moveTo>
                        <a:pt x="31" y="24"/>
                      </a:move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2" y="23"/>
                        <a:pt x="32" y="23"/>
                        <a:pt x="32" y="22"/>
                      </a:cubicBezTo>
                      <a:cubicBezTo>
                        <a:pt x="32" y="21"/>
                        <a:pt x="32" y="20"/>
                        <a:pt x="33" y="19"/>
                      </a:cubicBezTo>
                      <a:cubicBezTo>
                        <a:pt x="33" y="19"/>
                        <a:pt x="34" y="19"/>
                        <a:pt x="33" y="20"/>
                      </a:cubicBezTo>
                      <a:cubicBezTo>
                        <a:pt x="33" y="20"/>
                        <a:pt x="33" y="19"/>
                        <a:pt x="33" y="20"/>
                      </a:cubicBezTo>
                      <a:cubicBezTo>
                        <a:pt x="33" y="20"/>
                        <a:pt x="33" y="21"/>
                        <a:pt x="32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2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1"/>
                      </a:cubicBezTo>
                      <a:cubicBezTo>
                        <a:pt x="34" y="21"/>
                        <a:pt x="34" y="21"/>
                        <a:pt x="34" y="22"/>
                      </a:cubicBezTo>
                      <a:cubicBezTo>
                        <a:pt x="35" y="22"/>
                        <a:pt x="35" y="21"/>
                        <a:pt x="35" y="22"/>
                      </a:cubicBezTo>
                      <a:cubicBezTo>
                        <a:pt x="35" y="22"/>
                        <a:pt x="34" y="22"/>
                        <a:pt x="34" y="23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2" y="24"/>
                        <a:pt x="32" y="23"/>
                        <a:pt x="31" y="24"/>
                      </a:cubicBezTo>
                      <a:close/>
                      <a:moveTo>
                        <a:pt x="31" y="27"/>
                      </a:move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8"/>
                        <a:pt x="31" y="27"/>
                        <a:pt x="31" y="27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6"/>
                      </a:cubicBezTo>
                      <a:close/>
                      <a:moveTo>
                        <a:pt x="30" y="21"/>
                      </a:moveTo>
                      <a:cubicBezTo>
                        <a:pt x="31" y="21"/>
                        <a:pt x="31" y="21"/>
                        <a:pt x="31" y="20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2"/>
                        <a:pt x="32" y="22"/>
                        <a:pt x="3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2"/>
                        <a:pt x="31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16"/>
                        <a:pt x="30" y="15"/>
                        <a:pt x="31" y="15"/>
                      </a:cubicBezTo>
                      <a:cubicBezTo>
                        <a:pt x="31" y="16"/>
                        <a:pt x="31" y="16"/>
                        <a:pt x="31" y="17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lose/>
                      <a:moveTo>
                        <a:pt x="30" y="26"/>
                      </a:moveTo>
                      <a:cubicBezTo>
                        <a:pt x="29" y="26"/>
                        <a:pt x="29" y="26"/>
                        <a:pt x="29" y="25"/>
                      </a:cubicBezTo>
                      <a:cubicBezTo>
                        <a:pt x="29" y="25"/>
                        <a:pt x="30" y="25"/>
                        <a:pt x="30" y="26"/>
                      </a:cubicBezTo>
                      <a:close/>
                      <a:moveTo>
                        <a:pt x="30" y="27"/>
                      </a:moveTo>
                      <a:cubicBezTo>
                        <a:pt x="30" y="28"/>
                        <a:pt x="30" y="28"/>
                        <a:pt x="29" y="28"/>
                      </a:cubicBezTo>
                      <a:cubicBezTo>
                        <a:pt x="29" y="28"/>
                        <a:pt x="29" y="27"/>
                        <a:pt x="30" y="27"/>
                      </a:cubicBezTo>
                      <a:close/>
                      <a:moveTo>
                        <a:pt x="29" y="30"/>
                      </a:moveTo>
                      <a:cubicBezTo>
                        <a:pt x="29" y="30"/>
                        <a:pt x="29" y="30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29" y="31"/>
                        <a:pt x="29" y="31"/>
                        <a:pt x="29" y="30"/>
                      </a:cubicBezTo>
                      <a:close/>
                      <a:moveTo>
                        <a:pt x="29" y="6"/>
                      </a:moveTo>
                      <a:cubicBezTo>
                        <a:pt x="29" y="5"/>
                        <a:pt x="29" y="5"/>
                        <a:pt x="30" y="5"/>
                      </a:cubicBezTo>
                      <a:cubicBezTo>
                        <a:pt x="30" y="6"/>
                        <a:pt x="29" y="6"/>
                        <a:pt x="29" y="6"/>
                      </a:cubicBezTo>
                      <a:close/>
                      <a:moveTo>
                        <a:pt x="29" y="9"/>
                      </a:moveTo>
                      <a:cubicBezTo>
                        <a:pt x="29" y="9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9"/>
                      </a:cubicBezTo>
                      <a:close/>
                      <a:moveTo>
                        <a:pt x="29" y="39"/>
                      </a:move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40"/>
                        <a:pt x="29" y="40"/>
                        <a:pt x="29" y="39"/>
                      </a:cubicBezTo>
                      <a:close/>
                      <a:moveTo>
                        <a:pt x="18" y="45"/>
                      </a:moveTo>
                      <a:cubicBezTo>
                        <a:pt x="18" y="45"/>
                        <a:pt x="18" y="45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2" y="43"/>
                        <a:pt x="22" y="42"/>
                        <a:pt x="23" y="42"/>
                      </a:cubicBezTo>
                      <a:close/>
                      <a:moveTo>
                        <a:pt x="21" y="39"/>
                      </a:move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1" y="38"/>
                        <a:pt x="20" y="38"/>
                        <a:pt x="21" y="37"/>
                      </a:cubicBezTo>
                      <a:cubicBezTo>
                        <a:pt x="21" y="38"/>
                        <a:pt x="21" y="38"/>
                        <a:pt x="21" y="39"/>
                      </a:cubicBezTo>
                      <a:close/>
                      <a:moveTo>
                        <a:pt x="21" y="36"/>
                      </a:moveTo>
                      <a:cubicBezTo>
                        <a:pt x="22" y="36"/>
                        <a:pt x="22" y="36"/>
                        <a:pt x="21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lose/>
                      <a:moveTo>
                        <a:pt x="22" y="29"/>
                      </a:moveTo>
                      <a:cubicBezTo>
                        <a:pt x="22" y="29"/>
                        <a:pt x="21" y="29"/>
                        <a:pt x="21" y="30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2" y="29"/>
                      </a:cubicBezTo>
                      <a:close/>
                      <a:moveTo>
                        <a:pt x="22" y="34"/>
                      </a:moveTo>
                      <a:cubicBezTo>
                        <a:pt x="22" y="34"/>
                        <a:pt x="21" y="34"/>
                        <a:pt x="21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2" y="34"/>
                        <a:pt x="22" y="34"/>
                      </a:cubicBezTo>
                      <a:close/>
                      <a:moveTo>
                        <a:pt x="23" y="31"/>
                      </a:moveTo>
                      <a:cubicBezTo>
                        <a:pt x="22" y="30"/>
                        <a:pt x="22" y="31"/>
                        <a:pt x="22" y="30"/>
                      </a:cubicBezTo>
                      <a:cubicBezTo>
                        <a:pt x="22" y="30"/>
                        <a:pt x="22" y="30"/>
                        <a:pt x="23" y="30"/>
                      </a:cubicBezTo>
                      <a:cubicBezTo>
                        <a:pt x="23" y="30"/>
                        <a:pt x="23" y="30"/>
                        <a:pt x="23" y="31"/>
                      </a:cubicBezTo>
                      <a:close/>
                      <a:moveTo>
                        <a:pt x="23" y="33"/>
                      </a:moveTo>
                      <a:cubicBezTo>
                        <a:pt x="23" y="33"/>
                        <a:pt x="23" y="34"/>
                        <a:pt x="22" y="34"/>
                      </a:cubicBezTo>
                      <a:cubicBezTo>
                        <a:pt x="22" y="33"/>
                        <a:pt x="23" y="33"/>
                        <a:pt x="23" y="33"/>
                      </a:cubicBezTo>
                      <a:close/>
                      <a:moveTo>
                        <a:pt x="23" y="36"/>
                      </a:move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5"/>
                        <a:pt x="23" y="36"/>
                      </a:cubicBezTo>
                      <a:close/>
                      <a:moveTo>
                        <a:pt x="24" y="38"/>
                      </a:moveTo>
                      <a:cubicBezTo>
                        <a:pt x="23" y="38"/>
                        <a:pt x="23" y="39"/>
                        <a:pt x="23" y="39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3" y="38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4" y="38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0"/>
                        <a:pt x="25" y="11"/>
                        <a:pt x="25" y="11"/>
                      </a:cubicBezTo>
                      <a:close/>
                      <a:moveTo>
                        <a:pt x="26" y="13"/>
                      </a:moveTo>
                      <a:cubicBezTo>
                        <a:pt x="26" y="13"/>
                        <a:pt x="26" y="13"/>
                        <a:pt x="26" y="14"/>
                      </a:cubicBezTo>
                      <a:cubicBezTo>
                        <a:pt x="25" y="13"/>
                        <a:pt x="25" y="14"/>
                        <a:pt x="25" y="13"/>
                      </a:cubicBezTo>
                      <a:cubicBezTo>
                        <a:pt x="25" y="13"/>
                        <a:pt x="25" y="12"/>
                        <a:pt x="25" y="12"/>
                      </a:cubicBezTo>
                      <a:cubicBezTo>
                        <a:pt x="25" y="13"/>
                        <a:pt x="26" y="12"/>
                        <a:pt x="26" y="13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2"/>
                      </a:cubicBezTo>
                      <a:cubicBezTo>
                        <a:pt x="26" y="11"/>
                        <a:pt x="26" y="11"/>
                        <a:pt x="25" y="11"/>
                      </a:cubicBezTo>
                      <a:close/>
                      <a:moveTo>
                        <a:pt x="25" y="17"/>
                      </a:move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5" y="16"/>
                        <a:pt x="26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5" y="16"/>
                        <a:pt x="25" y="16"/>
                        <a:pt x="25" y="17"/>
                      </a:cubicBezTo>
                      <a:close/>
                      <a:moveTo>
                        <a:pt x="25" y="27"/>
                      </a:moveTo>
                      <a:cubicBezTo>
                        <a:pt x="25" y="26"/>
                        <a:pt x="26" y="27"/>
                        <a:pt x="25" y="27"/>
                      </a:cubicBezTo>
                      <a:close/>
                      <a:moveTo>
                        <a:pt x="26" y="32"/>
                      </a:moveTo>
                      <a:cubicBezTo>
                        <a:pt x="26" y="32"/>
                        <a:pt x="26" y="32"/>
                        <a:pt x="25" y="32"/>
                      </a:cubicBezTo>
                      <a:cubicBezTo>
                        <a:pt x="25" y="31"/>
                        <a:pt x="26" y="31"/>
                        <a:pt x="26" y="31"/>
                      </a:cubicBezTo>
                      <a:cubicBezTo>
                        <a:pt x="26" y="30"/>
                        <a:pt x="26" y="31"/>
                        <a:pt x="26" y="30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close/>
                      <a:moveTo>
                        <a:pt x="26" y="35"/>
                      </a:move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34"/>
                        <a:pt x="26" y="34"/>
                        <a:pt x="26" y="35"/>
                      </a:cubicBezTo>
                      <a:close/>
                      <a:moveTo>
                        <a:pt x="24" y="32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1"/>
                        <a:pt x="25" y="31"/>
                      </a:cubicBezTo>
                      <a:cubicBezTo>
                        <a:pt x="24" y="32"/>
                        <a:pt x="25" y="32"/>
                        <a:pt x="25" y="32"/>
                      </a:cubicBezTo>
                      <a:cubicBezTo>
                        <a:pt x="25" y="32"/>
                        <a:pt x="25" y="32"/>
                        <a:pt x="24" y="32"/>
                      </a:cubicBezTo>
                      <a:close/>
                      <a:moveTo>
                        <a:pt x="24" y="12"/>
                      </a:moveTo>
                      <a:cubicBezTo>
                        <a:pt x="24" y="12"/>
                        <a:pt x="24" y="12"/>
                        <a:pt x="25" y="12"/>
                      </a:cubicBezTo>
                      <a:cubicBezTo>
                        <a:pt x="25" y="12"/>
                        <a:pt x="24" y="13"/>
                        <a:pt x="24" y="12"/>
                      </a:cubicBezTo>
                      <a:close/>
                      <a:moveTo>
                        <a:pt x="25" y="7"/>
                      </a:moveTo>
                      <a:cubicBezTo>
                        <a:pt x="26" y="7"/>
                        <a:pt x="25" y="8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7"/>
                        <a:pt x="25" y="7"/>
                      </a:cubicBezTo>
                      <a:close/>
                      <a:moveTo>
                        <a:pt x="26" y="5"/>
                      </a:moveTo>
                      <a:cubicBezTo>
                        <a:pt x="26" y="6"/>
                        <a:pt x="26" y="6"/>
                        <a:pt x="25" y="6"/>
                      </a:cubicBezTo>
                      <a:cubicBezTo>
                        <a:pt x="25" y="6"/>
                        <a:pt x="25" y="5"/>
                        <a:pt x="25" y="4"/>
                      </a:cubicBezTo>
                      <a:cubicBezTo>
                        <a:pt x="26" y="4"/>
                        <a:pt x="26" y="5"/>
                        <a:pt x="26" y="5"/>
                      </a:cubicBezTo>
                      <a:close/>
                      <a:moveTo>
                        <a:pt x="26" y="10"/>
                      </a:moveTo>
                      <a:cubicBezTo>
                        <a:pt x="26" y="10"/>
                        <a:pt x="26" y="10"/>
                        <a:pt x="25" y="10"/>
                      </a:cubicBezTo>
                      <a:cubicBezTo>
                        <a:pt x="25" y="10"/>
                        <a:pt x="25" y="9"/>
                        <a:pt x="26" y="9"/>
                      </a:cubicBezTo>
                      <a:cubicBezTo>
                        <a:pt x="26" y="9"/>
                        <a:pt x="26" y="9"/>
                        <a:pt x="26" y="10"/>
                      </a:cubicBezTo>
                      <a:close/>
                      <a:moveTo>
                        <a:pt x="27" y="5"/>
                      </a:moveTo>
                      <a:cubicBezTo>
                        <a:pt x="27" y="6"/>
                        <a:pt x="28" y="6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6" y="8"/>
                        <a:pt x="26" y="8"/>
                      </a:cubicBezTo>
                      <a:cubicBezTo>
                        <a:pt x="26" y="7"/>
                        <a:pt x="26" y="5"/>
                        <a:pt x="27" y="5"/>
                      </a:cubicBezTo>
                      <a:close/>
                      <a:moveTo>
                        <a:pt x="27" y="30"/>
                      </a:move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7" y="30"/>
                        <a:pt x="26" y="30"/>
                        <a:pt x="26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lose/>
                      <a:moveTo>
                        <a:pt x="27" y="29"/>
                      </a:moveTo>
                      <a:cubicBezTo>
                        <a:pt x="27" y="29"/>
                        <a:pt x="27" y="28"/>
                        <a:pt x="27" y="28"/>
                      </a:cubicBezTo>
                      <a:cubicBezTo>
                        <a:pt x="27" y="28"/>
                        <a:pt x="27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lose/>
                      <a:moveTo>
                        <a:pt x="27" y="5"/>
                      </a:moveTo>
                      <a:cubicBezTo>
                        <a:pt x="27" y="4"/>
                        <a:pt x="28" y="5"/>
                        <a:pt x="28" y="5"/>
                      </a:cubicBezTo>
                      <a:cubicBezTo>
                        <a:pt x="28" y="5"/>
                        <a:pt x="27" y="5"/>
                        <a:pt x="27" y="5"/>
                      </a:cubicBezTo>
                      <a:close/>
                      <a:moveTo>
                        <a:pt x="27" y="36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7" y="36"/>
                      </a:cubicBezTo>
                      <a:cubicBezTo>
                        <a:pt x="27" y="36"/>
                        <a:pt x="28" y="36"/>
                        <a:pt x="27" y="36"/>
                      </a:cubicBezTo>
                      <a:close/>
                      <a:moveTo>
                        <a:pt x="26" y="36"/>
                      </a:moveTo>
                      <a:cubicBezTo>
                        <a:pt x="26" y="37"/>
                        <a:pt x="26" y="35"/>
                        <a:pt x="26" y="34"/>
                      </a:cubicBezTo>
                      <a:cubicBezTo>
                        <a:pt x="26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8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27" y="35"/>
                        <a:pt x="27" y="36"/>
                        <a:pt x="26" y="36"/>
                      </a:cubicBezTo>
                      <a:cubicBezTo>
                        <a:pt x="26" y="36"/>
                        <a:pt x="27" y="36"/>
                        <a:pt x="26" y="36"/>
                      </a:cubicBezTo>
                      <a:close/>
                      <a:moveTo>
                        <a:pt x="25" y="37"/>
                      </a:moveTo>
                      <a:cubicBezTo>
                        <a:pt x="25" y="38"/>
                        <a:pt x="26" y="37"/>
                        <a:pt x="26" y="37"/>
                      </a:cubicBezTo>
                      <a:cubicBezTo>
                        <a:pt x="27" y="38"/>
                        <a:pt x="26" y="38"/>
                        <a:pt x="26" y="38"/>
                      </a:cubicBezTo>
                      <a:cubicBezTo>
                        <a:pt x="26" y="38"/>
                        <a:pt x="25" y="38"/>
                        <a:pt x="25" y="37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7"/>
                        <a:pt x="24" y="36"/>
                        <a:pt x="24" y="36"/>
                      </a:cubicBezTo>
                      <a:close/>
                      <a:moveTo>
                        <a:pt x="24" y="10"/>
                      </a:move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6"/>
                      </a:moveTo>
                      <a:cubicBezTo>
                        <a:pt x="24" y="6"/>
                        <a:pt x="25" y="6"/>
                        <a:pt x="24" y="7"/>
                      </a:cubicBezTo>
                      <a:cubicBezTo>
                        <a:pt x="24" y="7"/>
                        <a:pt x="24" y="6"/>
                        <a:pt x="24" y="6"/>
                      </a:cubicBezTo>
                      <a:close/>
                      <a:moveTo>
                        <a:pt x="18" y="7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8"/>
                        <a:pt x="17" y="8"/>
                        <a:pt x="18" y="7"/>
                      </a:cubicBezTo>
                      <a:close/>
                      <a:moveTo>
                        <a:pt x="17" y="8"/>
                      </a:moveTo>
                      <a:cubicBezTo>
                        <a:pt x="17" y="8"/>
                        <a:pt x="17" y="8"/>
                        <a:pt x="17" y="9"/>
                      </a:cubicBezTo>
                      <a:cubicBezTo>
                        <a:pt x="16" y="9"/>
                        <a:pt x="17" y="8"/>
                        <a:pt x="17" y="8"/>
                      </a:cubicBezTo>
                      <a:close/>
                      <a:moveTo>
                        <a:pt x="17" y="37"/>
                      </a:move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lose/>
                      <a:moveTo>
                        <a:pt x="3" y="19"/>
                      </a:move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1"/>
                      </a:cubicBezTo>
                      <a:cubicBezTo>
                        <a:pt x="4" y="21"/>
                        <a:pt x="4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1"/>
                        <a:pt x="3" y="21"/>
                        <a:pt x="3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3" y="19"/>
                      </a:cubicBezTo>
                      <a:close/>
                      <a:moveTo>
                        <a:pt x="3" y="37"/>
                      </a:moveTo>
                      <a:cubicBezTo>
                        <a:pt x="3" y="37"/>
                        <a:pt x="3" y="36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5" y="37"/>
                        <a:pt x="5" y="37"/>
                      </a:cubicBezTo>
                      <a:cubicBezTo>
                        <a:pt x="5" y="36"/>
                        <a:pt x="4" y="36"/>
                        <a:pt x="5" y="36"/>
                      </a:cubicBezTo>
                      <a:cubicBezTo>
                        <a:pt x="5" y="37"/>
                        <a:pt x="5" y="36"/>
                        <a:pt x="6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3" y="42"/>
                        <a:pt x="3" y="42"/>
                      </a:cubicBezTo>
                      <a:cubicBezTo>
                        <a:pt x="3" y="42"/>
                        <a:pt x="3" y="41"/>
                        <a:pt x="3" y="41"/>
                      </a:cubicBezTo>
                      <a:close/>
                      <a:moveTo>
                        <a:pt x="6" y="20"/>
                      </a:move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5" y="20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8"/>
                        <a:pt x="5" y="19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20"/>
                        <a:pt x="7" y="20"/>
                      </a:cubicBezTo>
                      <a:cubicBezTo>
                        <a:pt x="7" y="21"/>
                        <a:pt x="6" y="21"/>
                        <a:pt x="6" y="22"/>
                      </a:cubicBezTo>
                      <a:cubicBezTo>
                        <a:pt x="6" y="21"/>
                        <a:pt x="6" y="21"/>
                        <a:pt x="6" y="20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7" y="47"/>
                        <a:pt x="7" y="47"/>
                        <a:pt x="7" y="48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7" y="48"/>
                        <a:pt x="6" y="47"/>
                        <a:pt x="7" y="47"/>
                      </a:cubicBezTo>
                      <a:close/>
                      <a:moveTo>
                        <a:pt x="7" y="33"/>
                      </a:move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7" y="33"/>
                        <a:pt x="7" y="34"/>
                        <a:pt x="7" y="33"/>
                      </a:cubicBezTo>
                      <a:close/>
                      <a:moveTo>
                        <a:pt x="7" y="41"/>
                      </a:move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7" y="42"/>
                        <a:pt x="7" y="42"/>
                        <a:pt x="6" y="42"/>
                      </a:cubicBezTo>
                      <a:cubicBezTo>
                        <a:pt x="6" y="41"/>
                        <a:pt x="7" y="41"/>
                        <a:pt x="7" y="41"/>
                      </a:cubicBezTo>
                      <a:close/>
                      <a:moveTo>
                        <a:pt x="7" y="32"/>
                      </a:moveTo>
                      <a:cubicBezTo>
                        <a:pt x="7" y="31"/>
                        <a:pt x="7" y="31"/>
                        <a:pt x="8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8" y="45"/>
                      </a:cubicBezTo>
                      <a:close/>
                      <a:moveTo>
                        <a:pt x="8" y="21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2"/>
                        <a:pt x="7" y="22"/>
                        <a:pt x="8" y="21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6"/>
                        <a:pt x="7" y="46"/>
                      </a:cubicBezTo>
                      <a:cubicBezTo>
                        <a:pt x="7" y="46"/>
                        <a:pt x="7" y="46"/>
                        <a:pt x="8" y="46"/>
                      </a:cubicBezTo>
                      <a:cubicBezTo>
                        <a:pt x="8" y="46"/>
                        <a:pt x="7" y="46"/>
                        <a:pt x="7" y="47"/>
                      </a:cubicBezTo>
                      <a:close/>
                      <a:moveTo>
                        <a:pt x="6" y="44"/>
                      </a:moveTo>
                      <a:cubicBezTo>
                        <a:pt x="6" y="43"/>
                        <a:pt x="7" y="43"/>
                        <a:pt x="7" y="43"/>
                      </a:cubicBezTo>
                      <a:cubicBezTo>
                        <a:pt x="7" y="44"/>
                        <a:pt x="7" y="44"/>
                        <a:pt x="6" y="44"/>
                      </a:cubicBezTo>
                      <a:close/>
                      <a:moveTo>
                        <a:pt x="5" y="30"/>
                      </a:move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4" y="30"/>
                        <a:pt x="4" y="30"/>
                      </a:cubicBezTo>
                      <a:cubicBezTo>
                        <a:pt x="5" y="29"/>
                        <a:pt x="5" y="30"/>
                        <a:pt x="5" y="30"/>
                      </a:cubicBezTo>
                      <a:close/>
                      <a:moveTo>
                        <a:pt x="5" y="26"/>
                      </a:move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5" y="18"/>
                      </a:moveTo>
                      <a:cubicBezTo>
                        <a:pt x="5" y="18"/>
                        <a:pt x="5" y="19"/>
                        <a:pt x="4" y="20"/>
                      </a:cubicBezTo>
                      <a:cubicBezTo>
                        <a:pt x="5" y="19"/>
                        <a:pt x="4" y="19"/>
                        <a:pt x="5" y="18"/>
                      </a:cubicBezTo>
                      <a:close/>
                      <a:moveTo>
                        <a:pt x="5" y="23"/>
                      </a:move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4"/>
                        <a:pt x="5" y="24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lose/>
                      <a:moveTo>
                        <a:pt x="6" y="26"/>
                      </a:moveTo>
                      <a:cubicBezTo>
                        <a:pt x="6" y="26"/>
                        <a:pt x="6" y="26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6"/>
                        <a:pt x="6" y="26"/>
                      </a:cubicBezTo>
                      <a:close/>
                      <a:moveTo>
                        <a:pt x="5" y="45"/>
                      </a:moveTo>
                      <a:cubicBezTo>
                        <a:pt x="5" y="45"/>
                        <a:pt x="5" y="45"/>
                        <a:pt x="5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6" y="44"/>
                        <a:pt x="5" y="45"/>
                        <a:pt x="5" y="45"/>
                      </a:cubicBezTo>
                      <a:close/>
                      <a:moveTo>
                        <a:pt x="5" y="38"/>
                      </a:moveTo>
                      <a:cubicBezTo>
                        <a:pt x="5" y="37"/>
                        <a:pt x="5" y="37"/>
                        <a:pt x="6" y="38"/>
                      </a:cubicBezTo>
                      <a:cubicBezTo>
                        <a:pt x="6" y="38"/>
                        <a:pt x="5" y="38"/>
                        <a:pt x="5" y="38"/>
                      </a:cubicBezTo>
                      <a:close/>
                      <a:moveTo>
                        <a:pt x="4" y="21"/>
                      </a:move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3" y="22"/>
                        <a:pt x="4" y="22"/>
                        <a:pt x="4" y="21"/>
                      </a:cubicBezTo>
                      <a:close/>
                      <a:moveTo>
                        <a:pt x="4" y="30"/>
                      </a:moveTo>
                      <a:cubicBezTo>
                        <a:pt x="4" y="30"/>
                        <a:pt x="4" y="31"/>
                        <a:pt x="4" y="31"/>
                      </a:cubicBezTo>
                      <a:cubicBezTo>
                        <a:pt x="3" y="31"/>
                        <a:pt x="4" y="30"/>
                        <a:pt x="4" y="30"/>
                      </a:cubicBezTo>
                      <a:close/>
                      <a:moveTo>
                        <a:pt x="3" y="35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lose/>
                      <a:moveTo>
                        <a:pt x="4" y="18"/>
                      </a:moveTo>
                      <a:cubicBezTo>
                        <a:pt x="4" y="19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lose/>
                      <a:moveTo>
                        <a:pt x="3" y="18"/>
                      </a:move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lose/>
                      <a:moveTo>
                        <a:pt x="3" y="16"/>
                      </a:move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6"/>
                      </a:cubicBezTo>
                      <a:close/>
                      <a:moveTo>
                        <a:pt x="4" y="16"/>
                      </a:move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3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lose/>
                      <a:moveTo>
                        <a:pt x="5" y="14"/>
                      </a:moveTo>
                      <a:cubicBezTo>
                        <a:pt x="5" y="15"/>
                        <a:pt x="4" y="14"/>
                        <a:pt x="4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cubicBezTo>
                        <a:pt x="4" y="14"/>
                        <a:pt x="4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lose/>
                      <a:moveTo>
                        <a:pt x="5" y="17"/>
                      </a:moveTo>
                      <a:cubicBezTo>
                        <a:pt x="5" y="18"/>
                        <a:pt x="5" y="18"/>
                        <a:pt x="4" y="18"/>
                      </a:cubicBezTo>
                      <a:cubicBezTo>
                        <a:pt x="4" y="18"/>
                        <a:pt x="4" y="17"/>
                        <a:pt x="4" y="17"/>
                      </a:cubicBezTo>
                      <a:cubicBezTo>
                        <a:pt x="4" y="17"/>
                        <a:pt x="5" y="17"/>
                        <a:pt x="5" y="17"/>
                      </a:cubicBezTo>
                      <a:close/>
                      <a:moveTo>
                        <a:pt x="5" y="15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lose/>
                      <a:moveTo>
                        <a:pt x="6" y="16"/>
                      </a:moveTo>
                      <a:cubicBezTo>
                        <a:pt x="6" y="14"/>
                        <a:pt x="7" y="16"/>
                        <a:pt x="6" y="16"/>
                      </a:cubicBezTo>
                      <a:close/>
                      <a:moveTo>
                        <a:pt x="7" y="16"/>
                      </a:move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5" y="17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7" y="16"/>
                        <a:pt x="6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lose/>
                      <a:moveTo>
                        <a:pt x="7" y="20"/>
                      </a:moveTo>
                      <a:cubicBezTo>
                        <a:pt x="7" y="21"/>
                        <a:pt x="7" y="20"/>
                        <a:pt x="7" y="20"/>
                      </a:cubicBezTo>
                      <a:cubicBezTo>
                        <a:pt x="7" y="20"/>
                        <a:pt x="8" y="20"/>
                        <a:pt x="7" y="20"/>
                      </a:cubicBezTo>
                      <a:close/>
                      <a:moveTo>
                        <a:pt x="8" y="17"/>
                      </a:move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lose/>
                      <a:moveTo>
                        <a:pt x="9" y="19"/>
                      </a:moveTo>
                      <a:cubicBezTo>
                        <a:pt x="9" y="20"/>
                        <a:pt x="9" y="21"/>
                        <a:pt x="9" y="21"/>
                      </a:cubicBezTo>
                      <a:cubicBezTo>
                        <a:pt x="8" y="21"/>
                        <a:pt x="9" y="20"/>
                        <a:pt x="8" y="20"/>
                      </a:cubicBezTo>
                      <a:cubicBezTo>
                        <a:pt x="8" y="20"/>
                        <a:pt x="8" y="21"/>
                        <a:pt x="7" y="21"/>
                      </a:cubicBezTo>
                      <a:cubicBezTo>
                        <a:pt x="8" y="20"/>
                        <a:pt x="8" y="20"/>
                        <a:pt x="8" y="19"/>
                      </a:cubicBezTo>
                      <a:cubicBezTo>
                        <a:pt x="8" y="20"/>
                        <a:pt x="9" y="19"/>
                        <a:pt x="9" y="19"/>
                      </a:cubicBezTo>
                      <a:close/>
                      <a:moveTo>
                        <a:pt x="10" y="32"/>
                      </a:move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9" y="33"/>
                        <a:pt x="8" y="32"/>
                        <a:pt x="9" y="31"/>
                      </a:cubicBezTo>
                      <a:cubicBezTo>
                        <a:pt x="9" y="32"/>
                        <a:pt x="9" y="32"/>
                        <a:pt x="10" y="32"/>
                      </a:cubicBezTo>
                      <a:close/>
                      <a:moveTo>
                        <a:pt x="9" y="46"/>
                      </a:move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lose/>
                      <a:moveTo>
                        <a:pt x="10" y="17"/>
                      </a:move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0" y="18"/>
                        <a:pt x="10" y="19"/>
                        <a:pt x="10" y="18"/>
                      </a:cubicBezTo>
                      <a:cubicBezTo>
                        <a:pt x="10" y="18"/>
                        <a:pt x="10" y="18"/>
                        <a:pt x="10" y="17"/>
                      </a:cubicBezTo>
                      <a:close/>
                      <a:moveTo>
                        <a:pt x="10" y="45"/>
                      </a:move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5"/>
                      </a:cubicBezTo>
                      <a:close/>
                      <a:moveTo>
                        <a:pt x="10" y="21"/>
                      </a:moveTo>
                      <a:cubicBezTo>
                        <a:pt x="10" y="21"/>
                        <a:pt x="10" y="20"/>
                        <a:pt x="10" y="20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lose/>
                      <a:moveTo>
                        <a:pt x="11" y="33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2"/>
                        <a:pt x="11" y="3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  <a:moveTo>
                        <a:pt x="12" y="34"/>
                      </a:moveTo>
                      <a:cubicBezTo>
                        <a:pt x="12" y="35"/>
                        <a:pt x="12" y="35"/>
                        <a:pt x="11" y="35"/>
                      </a:cubicBezTo>
                      <a:cubicBezTo>
                        <a:pt x="11" y="35"/>
                        <a:pt x="11" y="34"/>
                        <a:pt x="12" y="34"/>
                      </a:cubicBezTo>
                      <a:close/>
                      <a:moveTo>
                        <a:pt x="11" y="31"/>
                      </a:move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0"/>
                        <a:pt x="11" y="31"/>
                        <a:pt x="11" y="31"/>
                      </a:cubicBezTo>
                      <a:close/>
                      <a:moveTo>
                        <a:pt x="11" y="19"/>
                      </a:move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9"/>
                        <a:pt x="11" y="19"/>
                        <a:pt x="11" y="20"/>
                      </a:cubicBezTo>
                      <a:cubicBezTo>
                        <a:pt x="11" y="20"/>
                        <a:pt x="11" y="20"/>
                        <a:pt x="11" y="19"/>
                      </a:cubicBezTo>
                      <a:close/>
                      <a:moveTo>
                        <a:pt x="12" y="17"/>
                      </a:moveTo>
                      <a:cubicBezTo>
                        <a:pt x="11" y="17"/>
                        <a:pt x="11" y="17"/>
                        <a:pt x="10" y="17"/>
                      </a:cubicBezTo>
                      <a:cubicBezTo>
                        <a:pt x="10" y="17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1" y="16"/>
                        <a:pt x="12" y="16"/>
                        <a:pt x="12" y="17"/>
                      </a:cubicBezTo>
                      <a:close/>
                      <a:moveTo>
                        <a:pt x="13" y="32"/>
                      </a:move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1"/>
                        <a:pt x="13" y="32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2" y="25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lose/>
                      <a:moveTo>
                        <a:pt x="13" y="30"/>
                      </a:moveTo>
                      <a:cubicBezTo>
                        <a:pt x="13" y="31"/>
                        <a:pt x="13" y="30"/>
                        <a:pt x="12" y="30"/>
                      </a:cubicBezTo>
                      <a:cubicBezTo>
                        <a:pt x="12" y="30"/>
                        <a:pt x="13" y="30"/>
                        <a:pt x="13" y="30"/>
                      </a:cubicBezTo>
                      <a:close/>
                      <a:moveTo>
                        <a:pt x="15" y="30"/>
                      </a:moveTo>
                      <a:cubicBezTo>
                        <a:pt x="15" y="30"/>
                        <a:pt x="15" y="30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lose/>
                      <a:moveTo>
                        <a:pt x="15" y="41"/>
                      </a:moveTo>
                      <a:cubicBezTo>
                        <a:pt x="15" y="41"/>
                        <a:pt x="15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lose/>
                      <a:moveTo>
                        <a:pt x="14" y="39"/>
                      </a:moveTo>
                      <a:cubicBezTo>
                        <a:pt x="15" y="38"/>
                        <a:pt x="15" y="40"/>
                        <a:pt x="14" y="40"/>
                      </a:cubicBezTo>
                      <a:cubicBezTo>
                        <a:pt x="14" y="40"/>
                        <a:pt x="14" y="40"/>
                        <a:pt x="14" y="39"/>
                      </a:cubicBezTo>
                      <a:close/>
                      <a:moveTo>
                        <a:pt x="14" y="31"/>
                      </a:moveTo>
                      <a:cubicBezTo>
                        <a:pt x="14" y="31"/>
                        <a:pt x="14" y="30"/>
                        <a:pt x="14" y="30"/>
                      </a:cubicBezTo>
                      <a:cubicBezTo>
                        <a:pt x="15" y="30"/>
                        <a:pt x="15" y="31"/>
                        <a:pt x="14" y="31"/>
                      </a:cubicBezTo>
                      <a:close/>
                      <a:moveTo>
                        <a:pt x="13" y="40"/>
                      </a:move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4" y="40"/>
                        <a:pt x="14" y="40"/>
                        <a:pt x="13" y="41"/>
                      </a:cubicBezTo>
                      <a:cubicBezTo>
                        <a:pt x="14" y="40"/>
                        <a:pt x="13" y="40"/>
                        <a:pt x="13" y="40"/>
                      </a:cubicBezTo>
                      <a:close/>
                      <a:moveTo>
                        <a:pt x="13" y="41"/>
                      </a:move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lose/>
                      <a:moveTo>
                        <a:pt x="13" y="46"/>
                      </a:moveTo>
                      <a:cubicBezTo>
                        <a:pt x="13" y="46"/>
                        <a:pt x="13" y="46"/>
                        <a:pt x="13" y="47"/>
                      </a:cubicBezTo>
                      <a:cubicBezTo>
                        <a:pt x="12" y="47"/>
                        <a:pt x="12" y="46"/>
                        <a:pt x="13" y="46"/>
                      </a:cubicBezTo>
                      <a:close/>
                      <a:moveTo>
                        <a:pt x="11" y="48"/>
                      </a:move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7"/>
                        <a:pt x="12" y="47"/>
                        <a:pt x="11" y="48"/>
                      </a:cubicBezTo>
                      <a:close/>
                      <a:moveTo>
                        <a:pt x="10" y="45"/>
                      </a:move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2" y="45"/>
                        <a:pt x="12" y="44"/>
                        <a:pt x="13" y="44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6"/>
                        <a:pt x="12" y="47"/>
                        <a:pt x="12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6"/>
                        <a:pt x="12" y="46"/>
                        <a:pt x="12" y="46"/>
                      </a:cubicBezTo>
                      <a:cubicBezTo>
                        <a:pt x="12" y="46"/>
                        <a:pt x="11" y="46"/>
                        <a:pt x="11" y="46"/>
                      </a:cubicBezTo>
                      <a:cubicBezTo>
                        <a:pt x="11" y="46"/>
                        <a:pt x="10" y="46"/>
                        <a:pt x="10" y="45"/>
                      </a:cubicBezTo>
                      <a:close/>
                      <a:moveTo>
                        <a:pt x="9" y="47"/>
                      </a:moveTo>
                      <a:cubicBezTo>
                        <a:pt x="9" y="46"/>
                        <a:pt x="9" y="47"/>
                        <a:pt x="9" y="47"/>
                      </a:cubicBezTo>
                      <a:cubicBezTo>
                        <a:pt x="9" y="46"/>
                        <a:pt x="9" y="46"/>
                        <a:pt x="10" y="46"/>
                      </a:cubicBezTo>
                      <a:cubicBezTo>
                        <a:pt x="10" y="46"/>
                        <a:pt x="9" y="47"/>
                        <a:pt x="10" y="47"/>
                      </a:cubicBezTo>
                      <a:cubicBezTo>
                        <a:pt x="10" y="47"/>
                        <a:pt x="10" y="46"/>
                        <a:pt x="10" y="46"/>
                      </a:cubicBezTo>
                      <a:cubicBezTo>
                        <a:pt x="10" y="46"/>
                        <a:pt x="10" y="47"/>
                        <a:pt x="11" y="47"/>
                      </a:cubicBezTo>
                      <a:cubicBezTo>
                        <a:pt x="11" y="47"/>
                        <a:pt x="11" y="47"/>
                        <a:pt x="11" y="48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9" y="49"/>
                        <a:pt x="8" y="48"/>
                        <a:pt x="9" y="47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9" y="45"/>
                        <a:pt x="9" y="44"/>
                      </a:cubicBezTo>
                      <a:cubicBezTo>
                        <a:pt x="9" y="45"/>
                        <a:pt x="8" y="45"/>
                        <a:pt x="8" y="45"/>
                      </a:cubicBezTo>
                      <a:close/>
                      <a:moveTo>
                        <a:pt x="7" y="49"/>
                      </a:moveTo>
                      <a:cubicBezTo>
                        <a:pt x="8" y="48"/>
                        <a:pt x="8" y="47"/>
                        <a:pt x="8" y="47"/>
                      </a:cubicBezTo>
                      <a:cubicBezTo>
                        <a:pt x="8" y="48"/>
                        <a:pt x="8" y="48"/>
                        <a:pt x="8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lose/>
                      <a:moveTo>
                        <a:pt x="7" y="49"/>
                      </a:moveTo>
                      <a:cubicBezTo>
                        <a:pt x="7" y="49"/>
                        <a:pt x="7" y="50"/>
                        <a:pt x="6" y="50"/>
                      </a:cubicBezTo>
                      <a:cubicBezTo>
                        <a:pt x="6" y="50"/>
                        <a:pt x="7" y="49"/>
                        <a:pt x="7" y="49"/>
                      </a:cubicBezTo>
                      <a:close/>
                      <a:moveTo>
                        <a:pt x="6" y="49"/>
                      </a:moveTo>
                      <a:cubicBezTo>
                        <a:pt x="6" y="49"/>
                        <a:pt x="6" y="49"/>
                        <a:pt x="6" y="48"/>
                      </a:cubicBezTo>
                      <a:cubicBezTo>
                        <a:pt x="7" y="49"/>
                        <a:pt x="7" y="48"/>
                        <a:pt x="7" y="49"/>
                      </a:cubicBezTo>
                      <a:cubicBezTo>
                        <a:pt x="7" y="49"/>
                        <a:pt x="6" y="49"/>
                        <a:pt x="6" y="49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0"/>
                        <a:pt x="6" y="50"/>
                        <a:pt x="6" y="49"/>
                      </a:cubicBezTo>
                      <a:close/>
                      <a:moveTo>
                        <a:pt x="5" y="48"/>
                      </a:moveTo>
                      <a:cubicBezTo>
                        <a:pt x="5" y="48"/>
                        <a:pt x="5" y="48"/>
                        <a:pt x="5" y="47"/>
                      </a:cubicBezTo>
                      <a:cubicBezTo>
                        <a:pt x="5" y="48"/>
                        <a:pt x="6" y="48"/>
                        <a:pt x="6" y="48"/>
                      </a:cubicBezTo>
                      <a:cubicBezTo>
                        <a:pt x="6" y="49"/>
                        <a:pt x="5" y="48"/>
                        <a:pt x="5" y="48"/>
                      </a:cubicBezTo>
                      <a:close/>
                      <a:moveTo>
                        <a:pt x="5" y="39"/>
                      </a:move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5" y="38"/>
                        <a:pt x="5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lose/>
                      <a:moveTo>
                        <a:pt x="4" y="43"/>
                      </a:moveTo>
                      <a:cubicBezTo>
                        <a:pt x="4" y="44"/>
                        <a:pt x="4" y="43"/>
                        <a:pt x="4" y="43"/>
                      </a:cubicBezTo>
                      <a:cubicBezTo>
                        <a:pt x="4" y="43"/>
                        <a:pt x="5" y="43"/>
                        <a:pt x="4" y="43"/>
                      </a:cubicBezTo>
                      <a:close/>
                      <a:moveTo>
                        <a:pt x="5" y="44"/>
                      </a:moveTo>
                      <a:cubicBezTo>
                        <a:pt x="5" y="45"/>
                        <a:pt x="5" y="45"/>
                        <a:pt x="4" y="45"/>
                      </a:cubicBezTo>
                      <a:cubicBezTo>
                        <a:pt x="4" y="45"/>
                        <a:pt x="4" y="46"/>
                        <a:pt x="4" y="46"/>
                      </a:cubicBezTo>
                      <a:cubicBezTo>
                        <a:pt x="4" y="46"/>
                        <a:pt x="4" y="45"/>
                        <a:pt x="4" y="45"/>
                      </a:cubicBezTo>
                      <a:cubicBezTo>
                        <a:pt x="4" y="45"/>
                        <a:pt x="4" y="44"/>
                        <a:pt x="5" y="44"/>
                      </a:cubicBezTo>
                      <a:close/>
                      <a:moveTo>
                        <a:pt x="4" y="49"/>
                      </a:moveTo>
                      <a:cubicBezTo>
                        <a:pt x="4" y="49"/>
                        <a:pt x="4" y="48"/>
                        <a:pt x="5" y="48"/>
                      </a:cubicBezTo>
                      <a:cubicBezTo>
                        <a:pt x="4" y="48"/>
                        <a:pt x="5" y="49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lose/>
                      <a:moveTo>
                        <a:pt x="3" y="48"/>
                      </a:moveTo>
                      <a:cubicBezTo>
                        <a:pt x="4" y="48"/>
                        <a:pt x="4" y="48"/>
                        <a:pt x="4" y="47"/>
                      </a:cubicBezTo>
                      <a:cubicBezTo>
                        <a:pt x="4" y="48"/>
                        <a:pt x="3" y="49"/>
                        <a:pt x="3" y="48"/>
                      </a:cubicBezTo>
                      <a:close/>
                      <a:moveTo>
                        <a:pt x="3" y="47"/>
                      </a:move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3" y="47"/>
                        <a:pt x="3" y="47"/>
                      </a:cubicBezTo>
                      <a:close/>
                      <a:moveTo>
                        <a:pt x="3" y="48"/>
                      </a:moveTo>
                      <a:cubicBezTo>
                        <a:pt x="3" y="48"/>
                        <a:pt x="3" y="48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lose/>
                      <a:moveTo>
                        <a:pt x="2" y="46"/>
                      </a:moveTo>
                      <a:cubicBezTo>
                        <a:pt x="2" y="45"/>
                        <a:pt x="3" y="45"/>
                        <a:pt x="3" y="45"/>
                      </a:cubicBezTo>
                      <a:cubicBezTo>
                        <a:pt x="3" y="46"/>
                        <a:pt x="3" y="46"/>
                        <a:pt x="3" y="47"/>
                      </a:cubicBezTo>
                      <a:cubicBezTo>
                        <a:pt x="2" y="47"/>
                        <a:pt x="2" y="46"/>
                        <a:pt x="2" y="46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lose/>
                      <a:moveTo>
                        <a:pt x="2" y="40"/>
                      </a:moveTo>
                      <a:cubicBezTo>
                        <a:pt x="2" y="40"/>
                        <a:pt x="2" y="39"/>
                        <a:pt x="2" y="39"/>
                      </a:cubicBezTo>
                      <a:cubicBezTo>
                        <a:pt x="2" y="39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lose/>
                      <a:moveTo>
                        <a:pt x="2" y="21"/>
                      </a:moveTo>
                      <a:cubicBezTo>
                        <a:pt x="2" y="21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1" y="23"/>
                      </a:cubicBezTo>
                      <a:cubicBezTo>
                        <a:pt x="1" y="22"/>
                        <a:pt x="1" y="21"/>
                        <a:pt x="2" y="21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2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2" name="Freeform 28"/>
                <p:cNvSpPr>
                  <a:spLocks noEditPoints="1"/>
                </p:cNvSpPr>
                <p:nvPr/>
              </p:nvSpPr>
              <p:spPr bwMode="auto">
                <a:xfrm>
                  <a:off x="5547" y="3608"/>
                  <a:ext cx="77" cy="106"/>
                </a:xfrm>
                <a:custGeom>
                  <a:avLst/>
                  <a:gdLst>
                    <a:gd name="T0" fmla="*/ 5 w 37"/>
                    <a:gd name="T1" fmla="*/ 48 h 51"/>
                    <a:gd name="T2" fmla="*/ 5 w 37"/>
                    <a:gd name="T3" fmla="*/ 46 h 51"/>
                    <a:gd name="T4" fmla="*/ 6 w 37"/>
                    <a:gd name="T5" fmla="*/ 43 h 51"/>
                    <a:gd name="T6" fmla="*/ 8 w 37"/>
                    <a:gd name="T7" fmla="*/ 46 h 51"/>
                    <a:gd name="T8" fmla="*/ 23 w 37"/>
                    <a:gd name="T9" fmla="*/ 41 h 51"/>
                    <a:gd name="T10" fmla="*/ 24 w 37"/>
                    <a:gd name="T11" fmla="*/ 41 h 51"/>
                    <a:gd name="T12" fmla="*/ 36 w 37"/>
                    <a:gd name="T13" fmla="*/ 35 h 51"/>
                    <a:gd name="T14" fmla="*/ 37 w 37"/>
                    <a:gd name="T15" fmla="*/ 3 h 51"/>
                    <a:gd name="T16" fmla="*/ 24 w 37"/>
                    <a:gd name="T17" fmla="*/ 5 h 51"/>
                    <a:gd name="T18" fmla="*/ 7 w 37"/>
                    <a:gd name="T19" fmla="*/ 12 h 51"/>
                    <a:gd name="T20" fmla="*/ 1 w 37"/>
                    <a:gd name="T21" fmla="*/ 23 h 51"/>
                    <a:gd name="T22" fmla="*/ 1 w 37"/>
                    <a:gd name="T23" fmla="*/ 43 h 51"/>
                    <a:gd name="T24" fmla="*/ 32 w 37"/>
                    <a:gd name="T25" fmla="*/ 7 h 51"/>
                    <a:gd name="T26" fmla="*/ 32 w 37"/>
                    <a:gd name="T27" fmla="*/ 9 h 51"/>
                    <a:gd name="T28" fmla="*/ 32 w 37"/>
                    <a:gd name="T29" fmla="*/ 12 h 51"/>
                    <a:gd name="T30" fmla="*/ 31 w 37"/>
                    <a:gd name="T31" fmla="*/ 10 h 51"/>
                    <a:gd name="T32" fmla="*/ 30 w 37"/>
                    <a:gd name="T33" fmla="*/ 6 h 51"/>
                    <a:gd name="T34" fmla="*/ 13 w 37"/>
                    <a:gd name="T35" fmla="*/ 29 h 51"/>
                    <a:gd name="T36" fmla="*/ 20 w 37"/>
                    <a:gd name="T37" fmla="*/ 20 h 51"/>
                    <a:gd name="T38" fmla="*/ 14 w 37"/>
                    <a:gd name="T39" fmla="*/ 29 h 51"/>
                    <a:gd name="T40" fmla="*/ 14 w 37"/>
                    <a:gd name="T41" fmla="*/ 19 h 51"/>
                    <a:gd name="T42" fmla="*/ 14 w 37"/>
                    <a:gd name="T43" fmla="*/ 34 h 51"/>
                    <a:gd name="T44" fmla="*/ 22 w 37"/>
                    <a:gd name="T45" fmla="*/ 11 h 51"/>
                    <a:gd name="T46" fmla="*/ 24 w 37"/>
                    <a:gd name="T47" fmla="*/ 10 h 51"/>
                    <a:gd name="T48" fmla="*/ 26 w 37"/>
                    <a:gd name="T49" fmla="*/ 31 h 51"/>
                    <a:gd name="T50" fmla="*/ 10 w 37"/>
                    <a:gd name="T51" fmla="*/ 37 h 51"/>
                    <a:gd name="T52" fmla="*/ 10 w 37"/>
                    <a:gd name="T53" fmla="*/ 45 h 51"/>
                    <a:gd name="T54" fmla="*/ 15 w 37"/>
                    <a:gd name="T55" fmla="*/ 39 h 51"/>
                    <a:gd name="T56" fmla="*/ 26 w 37"/>
                    <a:gd name="T57" fmla="*/ 36 h 51"/>
                    <a:gd name="T58" fmla="*/ 10 w 37"/>
                    <a:gd name="T59" fmla="*/ 41 h 51"/>
                    <a:gd name="T60" fmla="*/ 5 w 37"/>
                    <a:gd name="T61" fmla="*/ 47 h 51"/>
                    <a:gd name="T62" fmla="*/ 5 w 37"/>
                    <a:gd name="T63" fmla="*/ 35 h 51"/>
                    <a:gd name="T64" fmla="*/ 6 w 37"/>
                    <a:gd name="T65" fmla="*/ 37 h 51"/>
                    <a:gd name="T66" fmla="*/ 5 w 37"/>
                    <a:gd name="T67" fmla="*/ 17 h 51"/>
                    <a:gd name="T68" fmla="*/ 5 w 37"/>
                    <a:gd name="T69" fmla="*/ 19 h 51"/>
                    <a:gd name="T70" fmla="*/ 4 w 37"/>
                    <a:gd name="T71" fmla="*/ 29 h 51"/>
                    <a:gd name="T72" fmla="*/ 4 w 37"/>
                    <a:gd name="T73" fmla="*/ 29 h 51"/>
                    <a:gd name="T74" fmla="*/ 5 w 37"/>
                    <a:gd name="T75" fmla="*/ 26 h 51"/>
                    <a:gd name="T76" fmla="*/ 5 w 37"/>
                    <a:gd name="T77" fmla="*/ 14 h 51"/>
                    <a:gd name="T78" fmla="*/ 6 w 37"/>
                    <a:gd name="T79" fmla="*/ 16 h 51"/>
                    <a:gd name="T80" fmla="*/ 8 w 37"/>
                    <a:gd name="T81" fmla="*/ 19 h 51"/>
                    <a:gd name="T82" fmla="*/ 7 w 37"/>
                    <a:gd name="T83" fmla="*/ 14 h 51"/>
                    <a:gd name="T84" fmla="*/ 8 w 37"/>
                    <a:gd name="T85" fmla="*/ 21 h 51"/>
                    <a:gd name="T86" fmla="*/ 8 w 37"/>
                    <a:gd name="T87" fmla="*/ 18 h 51"/>
                    <a:gd name="T88" fmla="*/ 8 w 37"/>
                    <a:gd name="T89" fmla="*/ 45 h 51"/>
                    <a:gd name="T90" fmla="*/ 8 w 37"/>
                    <a:gd name="T91" fmla="*/ 43 h 51"/>
                    <a:gd name="T92" fmla="*/ 7 w 37"/>
                    <a:gd name="T93" fmla="*/ 33 h 51"/>
                    <a:gd name="T94" fmla="*/ 7 w 37"/>
                    <a:gd name="T95" fmla="*/ 19 h 51"/>
                    <a:gd name="T96" fmla="*/ 5 w 37"/>
                    <a:gd name="T97" fmla="*/ 42 h 51"/>
                    <a:gd name="T98" fmla="*/ 6 w 37"/>
                    <a:gd name="T99" fmla="*/ 40 h 51"/>
                    <a:gd name="T100" fmla="*/ 6 w 37"/>
                    <a:gd name="T101" fmla="*/ 41 h 51"/>
                    <a:gd name="T102" fmla="*/ 4 w 37"/>
                    <a:gd name="T103" fmla="*/ 44 h 51"/>
                    <a:gd name="T104" fmla="*/ 6 w 37"/>
                    <a:gd name="T105" fmla="*/ 44 h 51"/>
                    <a:gd name="T106" fmla="*/ 3 w 37"/>
                    <a:gd name="T107" fmla="*/ 40 h 51"/>
                    <a:gd name="T108" fmla="*/ 6 w 37"/>
                    <a:gd name="T109" fmla="*/ 38 h 51"/>
                    <a:gd name="T110" fmla="*/ 3 w 37"/>
                    <a:gd name="T111" fmla="*/ 43 h 51"/>
                    <a:gd name="T112" fmla="*/ 2 w 37"/>
                    <a:gd name="T113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1" y="49"/>
                      </a:moveTo>
                      <a:cubicBezTo>
                        <a:pt x="1" y="49"/>
                        <a:pt x="1" y="50"/>
                        <a:pt x="1" y="51"/>
                      </a:cubicBezTo>
                      <a:cubicBezTo>
                        <a:pt x="2" y="50"/>
                        <a:pt x="3" y="50"/>
                        <a:pt x="5" y="49"/>
                      </a:cubicBezTo>
                      <a:cubicBezTo>
                        <a:pt x="5" y="49"/>
                        <a:pt x="5" y="48"/>
                        <a:pt x="5" y="48"/>
                      </a:cubicBezTo>
                      <a:cubicBezTo>
                        <a:pt x="6" y="48"/>
                        <a:pt x="6" y="48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6"/>
                      </a:cubicBezTo>
                      <a:cubicBezTo>
                        <a:pt x="5" y="45"/>
                        <a:pt x="5" y="46"/>
                        <a:pt x="6" y="45"/>
                      </a:cubicBezTo>
                      <a:cubicBezTo>
                        <a:pt x="6" y="45"/>
                        <a:pt x="5" y="46"/>
                        <a:pt x="5" y="45"/>
                      </a:cubicBezTo>
                      <a:cubicBezTo>
                        <a:pt x="5" y="44"/>
                        <a:pt x="6" y="45"/>
                        <a:pt x="6" y="45"/>
                      </a:cubicBezTo>
                      <a:cubicBezTo>
                        <a:pt x="5" y="44"/>
                        <a:pt x="6" y="44"/>
                        <a:pt x="6" y="43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3"/>
                        <a:pt x="7" y="43"/>
                        <a:pt x="7" y="43"/>
                      </a:cubicBezTo>
                      <a:cubicBezTo>
                        <a:pt x="7" y="43"/>
                        <a:pt x="7" y="44"/>
                        <a:pt x="7" y="45"/>
                      </a:cubicBezTo>
                      <a:cubicBezTo>
                        <a:pt x="7" y="45"/>
                        <a:pt x="7" y="46"/>
                        <a:pt x="8" y="46"/>
                      </a:cubicBezTo>
                      <a:cubicBezTo>
                        <a:pt x="7" y="46"/>
                        <a:pt x="7" y="47"/>
                        <a:pt x="7" y="48"/>
                      </a:cubicBezTo>
                      <a:cubicBezTo>
                        <a:pt x="9" y="48"/>
                        <a:pt x="12" y="46"/>
                        <a:pt x="14" y="45"/>
                      </a:cubicBezTo>
                      <a:cubicBezTo>
                        <a:pt x="17" y="44"/>
                        <a:pt x="20" y="43"/>
                        <a:pt x="22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3" y="40"/>
                        <a:pt x="23" y="41"/>
                        <a:pt x="23" y="41"/>
                      </a:cubicBezTo>
                      <a:cubicBezTo>
                        <a:pt x="23" y="40"/>
                        <a:pt x="23" y="40"/>
                        <a:pt x="23" y="40"/>
                      </a:cubicBezTo>
                      <a:cubicBezTo>
                        <a:pt x="23" y="40"/>
                        <a:pt x="23" y="40"/>
                        <a:pt x="24" y="40"/>
                      </a:cubicBezTo>
                      <a:cubicBezTo>
                        <a:pt x="24" y="40"/>
                        <a:pt x="23" y="40"/>
                        <a:pt x="24" y="41"/>
                      </a:cubicBezTo>
                      <a:cubicBezTo>
                        <a:pt x="25" y="40"/>
                        <a:pt x="26" y="40"/>
                        <a:pt x="27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31" y="37"/>
                        <a:pt x="33" y="37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2"/>
                        <a:pt x="36" y="29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3"/>
                        <a:pt x="36" y="19"/>
                        <a:pt x="37" y="16"/>
                      </a:cubicBezTo>
                      <a:cubicBezTo>
                        <a:pt x="37" y="12"/>
                        <a:pt x="37" y="7"/>
                        <a:pt x="37" y="3"/>
                      </a:cubicBezTo>
                      <a:cubicBezTo>
                        <a:pt x="37" y="2"/>
                        <a:pt x="37" y="0"/>
                        <a:pt x="36" y="0"/>
                      </a:cubicBezTo>
                      <a:cubicBezTo>
                        <a:pt x="35" y="0"/>
                        <a:pt x="34" y="1"/>
                        <a:pt x="33" y="2"/>
                      </a:cubicBezTo>
                      <a:cubicBezTo>
                        <a:pt x="33" y="2"/>
                        <a:pt x="33" y="1"/>
                        <a:pt x="32" y="2"/>
                      </a:cubicBezTo>
                      <a:cubicBezTo>
                        <a:pt x="30" y="3"/>
                        <a:pt x="27" y="3"/>
                        <a:pt x="24" y="5"/>
                      </a:cubicBezTo>
                      <a:cubicBezTo>
                        <a:pt x="21" y="6"/>
                        <a:pt x="19" y="7"/>
                        <a:pt x="16" y="8"/>
                      </a:cubicBezTo>
                      <a:cubicBezTo>
                        <a:pt x="16" y="8"/>
                        <a:pt x="15" y="9"/>
                        <a:pt x="14" y="9"/>
                      </a:cubicBezTo>
                      <a:cubicBezTo>
                        <a:pt x="13" y="9"/>
                        <a:pt x="11" y="10"/>
                        <a:pt x="9" y="11"/>
                      </a:cubicBezTo>
                      <a:cubicBezTo>
                        <a:pt x="9" y="11"/>
                        <a:pt x="8" y="11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5" y="13"/>
                        <a:pt x="3" y="13"/>
                        <a:pt x="2" y="14"/>
                      </a:cubicBezTo>
                      <a:cubicBezTo>
                        <a:pt x="2" y="15"/>
                        <a:pt x="1" y="16"/>
                        <a:pt x="1" y="16"/>
                      </a:cubicBezTo>
                      <a:cubicBezTo>
                        <a:pt x="1" y="19"/>
                        <a:pt x="1" y="21"/>
                        <a:pt x="1" y="23"/>
                      </a:cubicBezTo>
                      <a:cubicBezTo>
                        <a:pt x="1" y="25"/>
                        <a:pt x="0" y="27"/>
                        <a:pt x="1" y="28"/>
                      </a:cubicBezTo>
                      <a:cubicBezTo>
                        <a:pt x="1" y="30"/>
                        <a:pt x="0" y="33"/>
                        <a:pt x="1" y="34"/>
                      </a:cubicBezTo>
                      <a:cubicBezTo>
                        <a:pt x="1" y="36"/>
                        <a:pt x="1" y="38"/>
                        <a:pt x="1" y="40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4"/>
                        <a:pt x="1" y="47"/>
                        <a:pt x="1" y="49"/>
                      </a:cubicBezTo>
                      <a:close/>
                      <a:moveTo>
                        <a:pt x="32" y="8"/>
                      </a:move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2" y="7"/>
                      </a:cubicBezTo>
                      <a:cubicBezTo>
                        <a:pt x="31" y="8"/>
                        <a:pt x="32" y="8"/>
                        <a:pt x="32" y="8"/>
                      </a:cubicBezTo>
                      <a:close/>
                      <a:moveTo>
                        <a:pt x="32" y="9"/>
                      </a:moveTo>
                      <a:cubicBezTo>
                        <a:pt x="32" y="9"/>
                        <a:pt x="32" y="8"/>
                        <a:pt x="32" y="8"/>
                      </a:cubicBezTo>
                      <a:cubicBezTo>
                        <a:pt x="32" y="8"/>
                        <a:pt x="33" y="9"/>
                        <a:pt x="32" y="9"/>
                      </a:cubicBezTo>
                      <a:close/>
                      <a:moveTo>
                        <a:pt x="32" y="12"/>
                      </a:moveTo>
                      <a:cubicBezTo>
                        <a:pt x="32" y="12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1" y="11"/>
                        <a:pt x="31" y="11"/>
                      </a:cubicBezTo>
                      <a:cubicBezTo>
                        <a:pt x="31" y="10"/>
                        <a:pt x="30" y="10"/>
                        <a:pt x="31" y="10"/>
                      </a:cubicBezTo>
                      <a:cubicBezTo>
                        <a:pt x="31" y="10"/>
                        <a:pt x="31" y="9"/>
                        <a:pt x="31" y="10"/>
                      </a:cubicBezTo>
                      <a:cubicBezTo>
                        <a:pt x="31" y="10"/>
                        <a:pt x="31" y="10"/>
                        <a:pt x="31" y="11"/>
                      </a:cubicBezTo>
                      <a:cubicBezTo>
                        <a:pt x="31" y="11"/>
                        <a:pt x="30" y="12"/>
                        <a:pt x="30" y="11"/>
                      </a:cubicBezTo>
                      <a:close/>
                      <a:moveTo>
                        <a:pt x="30" y="5"/>
                      </a:moveTo>
                      <a:cubicBezTo>
                        <a:pt x="30" y="5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5"/>
                      </a:cubicBezTo>
                      <a:close/>
                      <a:moveTo>
                        <a:pt x="13" y="29"/>
                      </a:moveTo>
                      <a:cubicBezTo>
                        <a:pt x="13" y="29"/>
                        <a:pt x="12" y="30"/>
                        <a:pt x="12" y="29"/>
                      </a:cubicBezTo>
                      <a:cubicBezTo>
                        <a:pt x="12" y="29"/>
                        <a:pt x="13" y="29"/>
                        <a:pt x="13" y="29"/>
                      </a:cubicBezTo>
                      <a:close/>
                      <a:moveTo>
                        <a:pt x="20" y="13"/>
                      </a:moveTo>
                      <a:cubicBezTo>
                        <a:pt x="21" y="13"/>
                        <a:pt x="22" y="13"/>
                        <a:pt x="22" y="14"/>
                      </a:cubicBezTo>
                      <a:cubicBezTo>
                        <a:pt x="23" y="15"/>
                        <a:pt x="22" y="17"/>
                        <a:pt x="22" y="18"/>
                      </a:cubicBezTo>
                      <a:cubicBezTo>
                        <a:pt x="21" y="19"/>
                        <a:pt x="20" y="20"/>
                        <a:pt x="20" y="20"/>
                      </a:cubicBezTo>
                      <a:cubicBezTo>
                        <a:pt x="20" y="21"/>
                        <a:pt x="21" y="20"/>
                        <a:pt x="22" y="21"/>
                      </a:cubicBezTo>
                      <a:cubicBezTo>
                        <a:pt x="23" y="22"/>
                        <a:pt x="23" y="24"/>
                        <a:pt x="21" y="26"/>
                      </a:cubicBezTo>
                      <a:cubicBezTo>
                        <a:pt x="20" y="27"/>
                        <a:pt x="20" y="28"/>
                        <a:pt x="19" y="28"/>
                      </a:cubicBezTo>
                      <a:cubicBezTo>
                        <a:pt x="17" y="30"/>
                        <a:pt x="15" y="30"/>
                        <a:pt x="14" y="29"/>
                      </a:cubicBezTo>
                      <a:cubicBezTo>
                        <a:pt x="14" y="29"/>
                        <a:pt x="13" y="27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3"/>
                        <a:pt x="15" y="23"/>
                        <a:pt x="16" y="22"/>
                      </a:cubicBezTo>
                      <a:cubicBezTo>
                        <a:pt x="15" y="21"/>
                        <a:pt x="14" y="21"/>
                        <a:pt x="14" y="19"/>
                      </a:cubicBezTo>
                      <a:cubicBezTo>
                        <a:pt x="14" y="17"/>
                        <a:pt x="15" y="16"/>
                        <a:pt x="16" y="15"/>
                      </a:cubicBezTo>
                      <a:cubicBezTo>
                        <a:pt x="17" y="14"/>
                        <a:pt x="19" y="13"/>
                        <a:pt x="20" y="13"/>
                      </a:cubicBezTo>
                      <a:close/>
                      <a:moveTo>
                        <a:pt x="13" y="34"/>
                      </a:move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3" y="35"/>
                        <a:pt x="13" y="34"/>
                      </a:cubicBezTo>
                      <a:close/>
                      <a:moveTo>
                        <a:pt x="22" y="11"/>
                      </a:moveTo>
                      <a:cubicBezTo>
                        <a:pt x="22" y="12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lose/>
                      <a:moveTo>
                        <a:pt x="24" y="10"/>
                      </a:moveTo>
                      <a:cubicBezTo>
                        <a:pt x="24" y="10"/>
                        <a:pt x="24" y="10"/>
                        <a:pt x="23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8"/>
                      </a:moveTo>
                      <a:cubicBezTo>
                        <a:pt x="24" y="8"/>
                        <a:pt x="24" y="8"/>
                        <a:pt x="24" y="7"/>
                      </a:cubicBezTo>
                      <a:cubicBezTo>
                        <a:pt x="25" y="7"/>
                        <a:pt x="24" y="8"/>
                        <a:pt x="24" y="8"/>
                      </a:cubicBezTo>
                      <a:close/>
                      <a:moveTo>
                        <a:pt x="26" y="31"/>
                      </a:moveTo>
                      <a:cubicBezTo>
                        <a:pt x="25" y="32"/>
                        <a:pt x="23" y="34"/>
                        <a:pt x="21" y="34"/>
                      </a:cubicBezTo>
                      <a:cubicBezTo>
                        <a:pt x="18" y="36"/>
                        <a:pt x="14" y="37"/>
                        <a:pt x="11" y="39"/>
                      </a:cubicBezTo>
                      <a:cubicBezTo>
                        <a:pt x="11" y="38"/>
                        <a:pt x="10" y="39"/>
                        <a:pt x="9" y="39"/>
                      </a:cubicBezTo>
                      <a:cubicBezTo>
                        <a:pt x="9" y="38"/>
                        <a:pt x="9" y="37"/>
                        <a:pt x="10" y="37"/>
                      </a:cubicBezTo>
                      <a:cubicBezTo>
                        <a:pt x="15" y="35"/>
                        <a:pt x="20" y="32"/>
                        <a:pt x="26" y="30"/>
                      </a:cubicBezTo>
                      <a:cubicBezTo>
                        <a:pt x="27" y="30"/>
                        <a:pt x="27" y="31"/>
                        <a:pt x="26" y="31"/>
                      </a:cubicBezTo>
                      <a:close/>
                      <a:moveTo>
                        <a:pt x="10" y="44"/>
                      </a:move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5"/>
                        <a:pt x="9" y="45"/>
                        <a:pt x="10" y="44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1" y="41"/>
                        <a:pt x="11" y="41"/>
                      </a:cubicBezTo>
                      <a:cubicBezTo>
                        <a:pt x="12" y="40"/>
                        <a:pt x="14" y="39"/>
                        <a:pt x="15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7" y="39"/>
                        <a:pt x="17" y="38"/>
                        <a:pt x="18" y="38"/>
                      </a:cubicBezTo>
                      <a:cubicBezTo>
                        <a:pt x="21" y="37"/>
                        <a:pt x="24" y="35"/>
                        <a:pt x="26" y="35"/>
                      </a:cubicBezTo>
                      <a:cubicBezTo>
                        <a:pt x="26" y="35"/>
                        <a:pt x="26" y="36"/>
                        <a:pt x="26" y="36"/>
                      </a:cubicBezTo>
                      <a:cubicBezTo>
                        <a:pt x="22" y="39"/>
                        <a:pt x="16" y="41"/>
                        <a:pt x="11" y="43"/>
                      </a:cubicBezTo>
                      <a:cubicBezTo>
                        <a:pt x="11" y="43"/>
                        <a:pt x="11" y="44"/>
                        <a:pt x="11" y="44"/>
                      </a:cubicBezTo>
                      <a:cubicBezTo>
                        <a:pt x="10" y="44"/>
                        <a:pt x="10" y="44"/>
                        <a:pt x="9" y="44"/>
                      </a:cubicBezTo>
                      <a:cubicBezTo>
                        <a:pt x="9" y="43"/>
                        <a:pt x="9" y="42"/>
                        <a:pt x="10" y="41"/>
                      </a:cubicBezTo>
                      <a:close/>
                      <a:moveTo>
                        <a:pt x="5" y="47"/>
                      </a:move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8"/>
                        <a:pt x="5" y="48"/>
                      </a:cubicBezTo>
                      <a:cubicBezTo>
                        <a:pt x="5" y="48"/>
                        <a:pt x="5" y="48"/>
                        <a:pt x="5" y="47"/>
                      </a:cubicBezTo>
                      <a:close/>
                      <a:moveTo>
                        <a:pt x="5" y="35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7"/>
                        <a:pt x="4" y="37"/>
                      </a:cubicBezTo>
                      <a:cubicBezTo>
                        <a:pt x="5" y="36"/>
                        <a:pt x="5" y="35"/>
                        <a:pt x="5" y="35"/>
                      </a:cubicBezTo>
                      <a:cubicBezTo>
                        <a:pt x="5" y="35"/>
                        <a:pt x="6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lose/>
                      <a:moveTo>
                        <a:pt x="6" y="37"/>
                      </a:moveTo>
                      <a:cubicBezTo>
                        <a:pt x="6" y="38"/>
                        <a:pt x="6" y="37"/>
                        <a:pt x="6" y="38"/>
                      </a:cubicBezTo>
                      <a:cubicBezTo>
                        <a:pt x="6" y="38"/>
                        <a:pt x="5" y="38"/>
                        <a:pt x="6" y="37"/>
                      </a:cubicBezTo>
                      <a:close/>
                      <a:moveTo>
                        <a:pt x="4" y="18"/>
                      </a:move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5" y="17"/>
                        <a:pt x="5" y="18"/>
                        <a:pt x="4" y="18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6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lose/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5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lose/>
                      <a:moveTo>
                        <a:pt x="4" y="27"/>
                      </a:moveTo>
                      <a:cubicBezTo>
                        <a:pt x="4" y="26"/>
                        <a:pt x="4" y="26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4" y="26"/>
                        <a:pt x="5" y="26"/>
                      </a:cubicBezTo>
                      <a:cubicBezTo>
                        <a:pt x="4" y="27"/>
                        <a:pt x="4" y="27"/>
                        <a:pt x="4" y="2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6" y="16"/>
                      </a:moveTo>
                      <a:cubicBezTo>
                        <a:pt x="5" y="16"/>
                        <a:pt x="5" y="17"/>
                        <a:pt x="5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lose/>
                      <a:moveTo>
                        <a:pt x="7" y="17"/>
                      </a:moveTo>
                      <a:cubicBezTo>
                        <a:pt x="7" y="17"/>
                        <a:pt x="7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8" y="19"/>
                      </a:move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8"/>
                        <a:pt x="7" y="18"/>
                      </a:cubicBezTo>
                      <a:cubicBezTo>
                        <a:pt x="7" y="18"/>
                        <a:pt x="8" y="18"/>
                        <a:pt x="8" y="19"/>
                      </a:cubicBezTo>
                      <a:close/>
                      <a:moveTo>
                        <a:pt x="7" y="14"/>
                      </a:moveTo>
                      <a:cubicBezTo>
                        <a:pt x="8" y="14"/>
                        <a:pt x="7" y="14"/>
                        <a:pt x="7" y="13"/>
                      </a:cubicBezTo>
                      <a:cubicBezTo>
                        <a:pt x="8" y="13"/>
                        <a:pt x="8" y="14"/>
                        <a:pt x="7" y="14"/>
                      </a:cubicBezTo>
                      <a:close/>
                      <a:moveTo>
                        <a:pt x="8" y="21"/>
                      </a:move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lose/>
                      <a:moveTo>
                        <a:pt x="8" y="18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8"/>
                        <a:pt x="8" y="18"/>
                      </a:cubicBezTo>
                      <a:close/>
                      <a:moveTo>
                        <a:pt x="8" y="46"/>
                      </a:move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9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8" y="43"/>
                      </a:moveTo>
                      <a:cubicBezTo>
                        <a:pt x="8" y="43"/>
                        <a:pt x="8" y="43"/>
                        <a:pt x="8" y="42"/>
                      </a:cubicBezTo>
                      <a:cubicBezTo>
                        <a:pt x="8" y="42"/>
                        <a:pt x="8" y="42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lose/>
                      <a:moveTo>
                        <a:pt x="7" y="33"/>
                      </a:moveTo>
                      <a:cubicBezTo>
                        <a:pt x="7" y="32"/>
                        <a:pt x="7" y="32"/>
                        <a:pt x="8" y="32"/>
                      </a:cubicBezTo>
                      <a:cubicBezTo>
                        <a:pt x="8" y="33"/>
                        <a:pt x="7" y="33"/>
                        <a:pt x="7" y="33"/>
                      </a:cubicBezTo>
                      <a:close/>
                      <a:moveTo>
                        <a:pt x="7" y="20"/>
                      </a:moveTo>
                      <a:cubicBezTo>
                        <a:pt x="7" y="20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20"/>
                      </a:cubicBezTo>
                      <a:close/>
                      <a:moveTo>
                        <a:pt x="6" y="41"/>
                      </a:moveTo>
                      <a:cubicBezTo>
                        <a:pt x="5" y="41"/>
                        <a:pt x="6" y="40"/>
                        <a:pt x="5" y="40"/>
                      </a:cubicBezTo>
                      <a:cubicBezTo>
                        <a:pt x="5" y="41"/>
                        <a:pt x="5" y="41"/>
                        <a:pt x="5" y="42"/>
                      </a:cubicBezTo>
                      <a:cubicBezTo>
                        <a:pt x="4" y="41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6" y="40"/>
                        <a:pt x="6" y="41"/>
                        <a:pt x="6" y="41"/>
                      </a:cubicBezTo>
                      <a:cubicBezTo>
                        <a:pt x="6" y="41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39"/>
                      </a:cubicBezTo>
                      <a:cubicBezTo>
                        <a:pt x="6" y="39"/>
                        <a:pt x="6" y="39"/>
                        <a:pt x="6" y="38"/>
                      </a:cubicBezTo>
                      <a:cubicBezTo>
                        <a:pt x="6" y="39"/>
                        <a:pt x="7" y="40"/>
                        <a:pt x="7" y="40"/>
                      </a:cubicBezTo>
                      <a:cubicBezTo>
                        <a:pt x="7" y="40"/>
                        <a:pt x="6" y="41"/>
                        <a:pt x="6" y="41"/>
                      </a:cubicBezTo>
                      <a:cubicBezTo>
                        <a:pt x="7" y="41"/>
                        <a:pt x="7" y="42"/>
                        <a:pt x="6" y="42"/>
                      </a:cubicBezTo>
                      <a:cubicBezTo>
                        <a:pt x="6" y="42"/>
                        <a:pt x="6" y="42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lose/>
                      <a:moveTo>
                        <a:pt x="4" y="44"/>
                      </a:move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4"/>
                        <a:pt x="5" y="43"/>
                        <a:pt x="6" y="43"/>
                      </a:cubicBezTo>
                      <a:cubicBezTo>
                        <a:pt x="6" y="43"/>
                        <a:pt x="6" y="43"/>
                        <a:pt x="6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5"/>
                      </a:cubicBezTo>
                      <a:cubicBezTo>
                        <a:pt x="4" y="45"/>
                        <a:pt x="4" y="45"/>
                        <a:pt x="4" y="44"/>
                      </a:cubicBezTo>
                      <a:close/>
                      <a:moveTo>
                        <a:pt x="3" y="40"/>
                      </a:moveTo>
                      <a:cubicBezTo>
                        <a:pt x="4" y="40"/>
                        <a:pt x="3" y="40"/>
                        <a:pt x="4" y="40"/>
                      </a:cubicBezTo>
                      <a:cubicBezTo>
                        <a:pt x="5" y="39"/>
                        <a:pt x="4" y="39"/>
                        <a:pt x="4" y="38"/>
                      </a:cubicBezTo>
                      <a:cubicBezTo>
                        <a:pt x="5" y="38"/>
                        <a:pt x="5" y="39"/>
                        <a:pt x="5" y="39"/>
                      </a:cubicBezTo>
                      <a:cubicBezTo>
                        <a:pt x="5" y="39"/>
                        <a:pt x="6" y="38"/>
                        <a:pt x="6" y="38"/>
                      </a:cubicBezTo>
                      <a:cubicBezTo>
                        <a:pt x="5" y="39"/>
                        <a:pt x="5" y="39"/>
                        <a:pt x="5" y="40"/>
                      </a:cubicBezTo>
                      <a:cubicBezTo>
                        <a:pt x="4" y="40"/>
                        <a:pt x="3" y="41"/>
                        <a:pt x="3" y="40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3"/>
                        <a:pt x="3" y="43"/>
                      </a:cubicBezTo>
                      <a:cubicBezTo>
                        <a:pt x="3" y="43"/>
                        <a:pt x="3" y="44"/>
                        <a:pt x="3" y="44"/>
                      </a:cubicBezTo>
                      <a:cubicBezTo>
                        <a:pt x="3" y="44"/>
                        <a:pt x="2" y="44"/>
                        <a:pt x="2" y="44"/>
                      </a:cubicBezTo>
                      <a:close/>
                      <a:moveTo>
                        <a:pt x="2" y="48"/>
                      </a:moveTo>
                      <a:cubicBezTo>
                        <a:pt x="2" y="47"/>
                        <a:pt x="2" y="47"/>
                        <a:pt x="2" y="46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2" y="48"/>
                        <a:pt x="2" y="47"/>
                        <a:pt x="2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3" name="Freeform 29"/>
                <p:cNvSpPr>
                  <a:spLocks noEditPoints="1"/>
                </p:cNvSpPr>
                <p:nvPr/>
              </p:nvSpPr>
              <p:spPr bwMode="auto">
                <a:xfrm>
                  <a:off x="5256" y="3726"/>
                  <a:ext cx="78" cy="117"/>
                </a:xfrm>
                <a:custGeom>
                  <a:avLst/>
                  <a:gdLst>
                    <a:gd name="T0" fmla="*/ 2 w 38"/>
                    <a:gd name="T1" fmla="*/ 37 h 56"/>
                    <a:gd name="T2" fmla="*/ 7 w 38"/>
                    <a:gd name="T3" fmla="*/ 54 h 56"/>
                    <a:gd name="T4" fmla="*/ 13 w 38"/>
                    <a:gd name="T5" fmla="*/ 52 h 56"/>
                    <a:gd name="T6" fmla="*/ 19 w 38"/>
                    <a:gd name="T7" fmla="*/ 48 h 56"/>
                    <a:gd name="T8" fmla="*/ 25 w 38"/>
                    <a:gd name="T9" fmla="*/ 46 h 56"/>
                    <a:gd name="T10" fmla="*/ 37 w 38"/>
                    <a:gd name="T11" fmla="*/ 15 h 56"/>
                    <a:gd name="T12" fmla="*/ 9 w 38"/>
                    <a:gd name="T13" fmla="*/ 10 h 56"/>
                    <a:gd name="T14" fmla="*/ 12 w 38"/>
                    <a:gd name="T15" fmla="*/ 13 h 56"/>
                    <a:gd name="T16" fmla="*/ 16 w 38"/>
                    <a:gd name="T17" fmla="*/ 41 h 56"/>
                    <a:gd name="T18" fmla="*/ 14 w 38"/>
                    <a:gd name="T19" fmla="*/ 11 h 56"/>
                    <a:gd name="T20" fmla="*/ 16 w 38"/>
                    <a:gd name="T21" fmla="*/ 25 h 56"/>
                    <a:gd name="T22" fmla="*/ 19 w 38"/>
                    <a:gd name="T23" fmla="*/ 18 h 56"/>
                    <a:gd name="T24" fmla="*/ 19 w 38"/>
                    <a:gd name="T25" fmla="*/ 11 h 56"/>
                    <a:gd name="T26" fmla="*/ 25 w 38"/>
                    <a:gd name="T27" fmla="*/ 29 h 56"/>
                    <a:gd name="T28" fmla="*/ 21 w 38"/>
                    <a:gd name="T29" fmla="*/ 16 h 56"/>
                    <a:gd name="T30" fmla="*/ 28 w 38"/>
                    <a:gd name="T31" fmla="*/ 36 h 56"/>
                    <a:gd name="T32" fmla="*/ 29 w 38"/>
                    <a:gd name="T33" fmla="*/ 3 h 56"/>
                    <a:gd name="T34" fmla="*/ 33 w 38"/>
                    <a:gd name="T35" fmla="*/ 24 h 56"/>
                    <a:gd name="T36" fmla="*/ 33 w 38"/>
                    <a:gd name="T37" fmla="*/ 29 h 56"/>
                    <a:gd name="T38" fmla="*/ 33 w 38"/>
                    <a:gd name="T39" fmla="*/ 9 h 56"/>
                    <a:gd name="T40" fmla="*/ 34 w 38"/>
                    <a:gd name="T41" fmla="*/ 12 h 56"/>
                    <a:gd name="T42" fmla="*/ 34 w 38"/>
                    <a:gd name="T43" fmla="*/ 12 h 56"/>
                    <a:gd name="T44" fmla="*/ 35 w 38"/>
                    <a:gd name="T45" fmla="*/ 22 h 56"/>
                    <a:gd name="T46" fmla="*/ 35 w 38"/>
                    <a:gd name="T47" fmla="*/ 23 h 56"/>
                    <a:gd name="T48" fmla="*/ 34 w 38"/>
                    <a:gd name="T49" fmla="*/ 8 h 56"/>
                    <a:gd name="T50" fmla="*/ 36 w 38"/>
                    <a:gd name="T51" fmla="*/ 9 h 56"/>
                    <a:gd name="T52" fmla="*/ 36 w 38"/>
                    <a:gd name="T53" fmla="*/ 28 h 56"/>
                    <a:gd name="T54" fmla="*/ 36 w 38"/>
                    <a:gd name="T55" fmla="*/ 30 h 56"/>
                    <a:gd name="T56" fmla="*/ 34 w 38"/>
                    <a:gd name="T57" fmla="*/ 36 h 56"/>
                    <a:gd name="T58" fmla="*/ 34 w 38"/>
                    <a:gd name="T59" fmla="*/ 39 h 56"/>
                    <a:gd name="T60" fmla="*/ 33 w 38"/>
                    <a:gd name="T61" fmla="*/ 38 h 56"/>
                    <a:gd name="T62" fmla="*/ 33 w 38"/>
                    <a:gd name="T63" fmla="*/ 35 h 56"/>
                    <a:gd name="T64" fmla="*/ 31 w 38"/>
                    <a:gd name="T65" fmla="*/ 41 h 56"/>
                    <a:gd name="T66" fmla="*/ 32 w 38"/>
                    <a:gd name="T67" fmla="*/ 39 h 56"/>
                    <a:gd name="T68" fmla="*/ 31 w 38"/>
                    <a:gd name="T69" fmla="*/ 38 h 56"/>
                    <a:gd name="T70" fmla="*/ 30 w 38"/>
                    <a:gd name="T71" fmla="*/ 42 h 56"/>
                    <a:gd name="T72" fmla="*/ 29 w 38"/>
                    <a:gd name="T73" fmla="*/ 6 h 56"/>
                    <a:gd name="T74" fmla="*/ 28 w 38"/>
                    <a:gd name="T75" fmla="*/ 44 h 56"/>
                    <a:gd name="T76" fmla="*/ 20 w 38"/>
                    <a:gd name="T77" fmla="*/ 46 h 56"/>
                    <a:gd name="T78" fmla="*/ 13 w 38"/>
                    <a:gd name="T79" fmla="*/ 49 h 56"/>
                    <a:gd name="T80" fmla="*/ 18 w 38"/>
                    <a:gd name="T81" fmla="*/ 41 h 56"/>
                    <a:gd name="T82" fmla="*/ 19 w 38"/>
                    <a:gd name="T83" fmla="*/ 44 h 56"/>
                    <a:gd name="T84" fmla="*/ 9 w 38"/>
                    <a:gd name="T85" fmla="*/ 12 h 56"/>
                    <a:gd name="T86" fmla="*/ 8 w 38"/>
                    <a:gd name="T87" fmla="*/ 51 h 56"/>
                    <a:gd name="T88" fmla="*/ 6 w 38"/>
                    <a:gd name="T89" fmla="*/ 46 h 56"/>
                    <a:gd name="T90" fmla="*/ 3 w 38"/>
                    <a:gd name="T91" fmla="*/ 17 h 56"/>
                    <a:gd name="T92" fmla="*/ 5 w 38"/>
                    <a:gd name="T93" fmla="*/ 16 h 56"/>
                    <a:gd name="T94" fmla="*/ 5 w 38"/>
                    <a:gd name="T95" fmla="*/ 52 h 56"/>
                    <a:gd name="T96" fmla="*/ 4 w 38"/>
                    <a:gd name="T97" fmla="*/ 50 h 56"/>
                    <a:gd name="T98" fmla="*/ 3 w 38"/>
                    <a:gd name="T99" fmla="*/ 26 h 56"/>
                    <a:gd name="T100" fmla="*/ 3 w 38"/>
                    <a:gd name="T10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8" h="56">
                      <a:moveTo>
                        <a:pt x="1" y="18"/>
                      </a:moveTo>
                      <a:cubicBezTo>
                        <a:pt x="1" y="20"/>
                        <a:pt x="0" y="21"/>
                        <a:pt x="1" y="22"/>
                      </a:cubicBezTo>
                      <a:cubicBezTo>
                        <a:pt x="1" y="23"/>
                        <a:pt x="1" y="23"/>
                        <a:pt x="1" y="24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30"/>
                        <a:pt x="2" y="34"/>
                        <a:pt x="2" y="37"/>
                      </a:cubicBezTo>
                      <a:cubicBezTo>
                        <a:pt x="2" y="38"/>
                        <a:pt x="2" y="39"/>
                        <a:pt x="2" y="40"/>
                      </a:cubicBezTo>
                      <a:cubicBezTo>
                        <a:pt x="2" y="40"/>
                        <a:pt x="2" y="41"/>
                        <a:pt x="2" y="41"/>
                      </a:cubicBezTo>
                      <a:cubicBezTo>
                        <a:pt x="2" y="46"/>
                        <a:pt x="2" y="51"/>
                        <a:pt x="3" y="56"/>
                      </a:cubicBezTo>
                      <a:cubicBezTo>
                        <a:pt x="4" y="55"/>
                        <a:pt x="5" y="55"/>
                        <a:pt x="6" y="54"/>
                      </a:cubicBezTo>
                      <a:cubicBezTo>
                        <a:pt x="6" y="54"/>
                        <a:pt x="6" y="54"/>
                        <a:pt x="7" y="54"/>
                      </a:cubicBezTo>
                      <a:cubicBezTo>
                        <a:pt x="8" y="54"/>
                        <a:pt x="9" y="53"/>
                        <a:pt x="10" y="53"/>
                      </a:cubicBezTo>
                      <a:cubicBezTo>
                        <a:pt x="10" y="53"/>
                        <a:pt x="10" y="52"/>
                        <a:pt x="10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2" y="52"/>
                        <a:pt x="12" y="52"/>
                      </a:cubicBezTo>
                      <a:cubicBezTo>
                        <a:pt x="12" y="52"/>
                        <a:pt x="12" y="52"/>
                        <a:pt x="13" y="52"/>
                      </a:cubicBezTo>
                      <a:cubicBezTo>
                        <a:pt x="15" y="51"/>
                        <a:pt x="16" y="50"/>
                        <a:pt x="18" y="49"/>
                      </a:cubicBezTo>
                      <a:cubicBezTo>
                        <a:pt x="18" y="48"/>
                        <a:pt x="18" y="48"/>
                        <a:pt x="18" y="47"/>
                      </a:cubicBezTo>
                      <a:cubicBezTo>
                        <a:pt x="18" y="47"/>
                        <a:pt x="18" y="47"/>
                        <a:pt x="18" y="48"/>
                      </a:cubicBezTo>
                      <a:cubicBezTo>
                        <a:pt x="19" y="47"/>
                        <a:pt x="18" y="47"/>
                        <a:pt x="19" y="47"/>
                      </a:cubicBezTo>
                      <a:cubicBezTo>
                        <a:pt x="19" y="47"/>
                        <a:pt x="19" y="47"/>
                        <a:pt x="19" y="48"/>
                      </a:cubicBezTo>
                      <a:cubicBezTo>
                        <a:pt x="20" y="48"/>
                        <a:pt x="19" y="47"/>
                        <a:pt x="20" y="47"/>
                      </a:cubicBezTo>
                      <a:cubicBezTo>
                        <a:pt x="20" y="48"/>
                        <a:pt x="19" y="48"/>
                        <a:pt x="19" y="48"/>
                      </a:cubicBezTo>
                      <a:cubicBezTo>
                        <a:pt x="20" y="49"/>
                        <a:pt x="20" y="48"/>
                        <a:pt x="20" y="48"/>
                      </a:cubicBezTo>
                      <a:cubicBezTo>
                        <a:pt x="20" y="48"/>
                        <a:pt x="21" y="48"/>
                        <a:pt x="21" y="48"/>
                      </a:cubicBezTo>
                      <a:cubicBezTo>
                        <a:pt x="22" y="47"/>
                        <a:pt x="24" y="47"/>
                        <a:pt x="25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cubicBezTo>
                        <a:pt x="30" y="44"/>
                        <a:pt x="33" y="42"/>
                        <a:pt x="37" y="40"/>
                      </a:cubicBezTo>
                      <a:cubicBezTo>
                        <a:pt x="38" y="36"/>
                        <a:pt x="37" y="32"/>
                        <a:pt x="37" y="28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6" y="23"/>
                        <a:pt x="37" y="19"/>
                        <a:pt x="37" y="15"/>
                      </a:cubicBezTo>
                      <a:cubicBezTo>
                        <a:pt x="36" y="14"/>
                        <a:pt x="37" y="12"/>
                        <a:pt x="37" y="11"/>
                      </a:cubicBezTo>
                      <a:cubicBezTo>
                        <a:pt x="36" y="11"/>
                        <a:pt x="36" y="9"/>
                        <a:pt x="36" y="8"/>
                      </a:cubicBezTo>
                      <a:cubicBezTo>
                        <a:pt x="36" y="8"/>
                        <a:pt x="36" y="8"/>
                        <a:pt x="36" y="7"/>
                      </a:cubicBezTo>
                      <a:cubicBezTo>
                        <a:pt x="36" y="5"/>
                        <a:pt x="36" y="2"/>
                        <a:pt x="36" y="0"/>
                      </a:cubicBezTo>
                      <a:cubicBezTo>
                        <a:pt x="27" y="3"/>
                        <a:pt x="18" y="7"/>
                        <a:pt x="9" y="10"/>
                      </a:cubicBezTo>
                      <a:cubicBezTo>
                        <a:pt x="9" y="10"/>
                        <a:pt x="9" y="11"/>
                        <a:pt x="8" y="11"/>
                      </a:cubicBezTo>
                      <a:cubicBezTo>
                        <a:pt x="6" y="11"/>
                        <a:pt x="3" y="14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ubicBezTo>
                        <a:pt x="0" y="17"/>
                        <a:pt x="1" y="18"/>
                        <a:pt x="1" y="18"/>
                      </a:cubicBezTo>
                      <a:close/>
                      <a:moveTo>
                        <a:pt x="12" y="13"/>
                      </a:move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3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lose/>
                      <a:moveTo>
                        <a:pt x="16" y="26"/>
                      </a:moveTo>
                      <a:cubicBezTo>
                        <a:pt x="16" y="31"/>
                        <a:pt x="17" y="36"/>
                        <a:pt x="16" y="41"/>
                      </a:cubicBezTo>
                      <a:cubicBezTo>
                        <a:pt x="16" y="41"/>
                        <a:pt x="15" y="42"/>
                        <a:pt x="14" y="41"/>
                      </a:cubicBezTo>
                      <a:cubicBezTo>
                        <a:pt x="14" y="35"/>
                        <a:pt x="14" y="27"/>
                        <a:pt x="13" y="19"/>
                      </a:cubicBezTo>
                      <a:cubicBezTo>
                        <a:pt x="13" y="19"/>
                        <a:pt x="12" y="19"/>
                        <a:pt x="12" y="19"/>
                      </a:cubicBezTo>
                      <a:cubicBezTo>
                        <a:pt x="12" y="17"/>
                        <a:pt x="13" y="15"/>
                        <a:pt x="13" y="13"/>
                      </a:cubicBezTo>
                      <a:cubicBezTo>
                        <a:pt x="13" y="13"/>
                        <a:pt x="13" y="12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3"/>
                        <a:pt x="16" y="15"/>
                        <a:pt x="17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4"/>
                        <a:pt x="16" y="24"/>
                        <a:pt x="16" y="25"/>
                      </a:cubicBezTo>
                      <a:cubicBezTo>
                        <a:pt x="16" y="25"/>
                        <a:pt x="16" y="26"/>
                        <a:pt x="16" y="26"/>
                      </a:cubicBezTo>
                      <a:close/>
                      <a:moveTo>
                        <a:pt x="19" y="18"/>
                      </a:moveTo>
                      <a:cubicBezTo>
                        <a:pt x="19" y="18"/>
                        <a:pt x="19" y="18"/>
                        <a:pt x="18" y="18"/>
                      </a:cubicBezTo>
                      <a:cubicBezTo>
                        <a:pt x="18" y="18"/>
                        <a:pt x="18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lose/>
                      <a:moveTo>
                        <a:pt x="19" y="13"/>
                      </a:move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19" y="14"/>
                        <a:pt x="19" y="14"/>
                        <a:pt x="19" y="13"/>
                      </a:cubicBezTo>
                      <a:close/>
                      <a:moveTo>
                        <a:pt x="20" y="11"/>
                      </a:moveTo>
                      <a:cubicBezTo>
                        <a:pt x="20" y="11"/>
                        <a:pt x="19" y="12"/>
                        <a:pt x="19" y="11"/>
                      </a:cubicBezTo>
                      <a:cubicBezTo>
                        <a:pt x="20" y="10"/>
                        <a:pt x="21" y="10"/>
                        <a:pt x="20" y="11"/>
                      </a:cubicBezTo>
                      <a:close/>
                      <a:moveTo>
                        <a:pt x="25" y="14"/>
                      </a:moveTo>
                      <a:cubicBezTo>
                        <a:pt x="25" y="14"/>
                        <a:pt x="24" y="14"/>
                        <a:pt x="24" y="15"/>
                      </a:cubicBezTo>
                      <a:cubicBezTo>
                        <a:pt x="24" y="18"/>
                        <a:pt x="24" y="22"/>
                        <a:pt x="25" y="25"/>
                      </a:cubicBezTo>
                      <a:cubicBezTo>
                        <a:pt x="25" y="26"/>
                        <a:pt x="25" y="28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ubicBezTo>
                        <a:pt x="25" y="32"/>
                        <a:pt x="25" y="34"/>
                        <a:pt x="25" y="37"/>
                      </a:cubicBezTo>
                      <a:cubicBezTo>
                        <a:pt x="25" y="37"/>
                        <a:pt x="24" y="38"/>
                        <a:pt x="23" y="38"/>
                      </a:cubicBezTo>
                      <a:cubicBezTo>
                        <a:pt x="22" y="31"/>
                        <a:pt x="23" y="23"/>
                        <a:pt x="22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5"/>
                        <a:pt x="21" y="14"/>
                        <a:pt x="21" y="13"/>
                      </a:cubicBezTo>
                      <a:cubicBezTo>
                        <a:pt x="21" y="11"/>
                        <a:pt x="22" y="9"/>
                        <a:pt x="23" y="8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10"/>
                        <a:pt x="25" y="11"/>
                        <a:pt x="25" y="14"/>
                      </a:cubicBezTo>
                      <a:close/>
                      <a:moveTo>
                        <a:pt x="28" y="36"/>
                      </a:move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8" y="36"/>
                      </a:cubicBezTo>
                      <a:close/>
                      <a:moveTo>
                        <a:pt x="29" y="5"/>
                      </a:moveTo>
                      <a:cubicBezTo>
                        <a:pt x="29" y="5"/>
                        <a:pt x="29" y="4"/>
                        <a:pt x="29" y="3"/>
                      </a:cubicBezTo>
                      <a:cubicBezTo>
                        <a:pt x="29" y="3"/>
                        <a:pt x="30" y="5"/>
                        <a:pt x="29" y="5"/>
                      </a:cubicBezTo>
                      <a:close/>
                      <a:moveTo>
                        <a:pt x="31" y="12"/>
                      </a:moveTo>
                      <a:cubicBezTo>
                        <a:pt x="31" y="12"/>
                        <a:pt x="30" y="13"/>
                        <a:pt x="30" y="12"/>
                      </a:cubicBezTo>
                      <a:cubicBezTo>
                        <a:pt x="30" y="12"/>
                        <a:pt x="31" y="12"/>
                        <a:pt x="31" y="12"/>
                      </a:cubicBezTo>
                      <a:close/>
                      <a:moveTo>
                        <a:pt x="33" y="24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3" y="24"/>
                        <a:pt x="33" y="24"/>
                      </a:cubicBezTo>
                      <a:close/>
                      <a:moveTo>
                        <a:pt x="33" y="29"/>
                      </a:move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2" y="30"/>
                        <a:pt x="33" y="29"/>
                        <a:pt x="33" y="29"/>
                      </a:cubicBezTo>
                      <a:close/>
                      <a:moveTo>
                        <a:pt x="33" y="10"/>
                      </a:moveTo>
                      <a:cubicBezTo>
                        <a:pt x="33" y="10"/>
                        <a:pt x="33" y="10"/>
                        <a:pt x="33" y="11"/>
                      </a:cubicBezTo>
                      <a:cubicBezTo>
                        <a:pt x="33" y="11"/>
                        <a:pt x="33" y="11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lose/>
                      <a:moveTo>
                        <a:pt x="33" y="9"/>
                      </a:moveTo>
                      <a:cubicBezTo>
                        <a:pt x="33" y="9"/>
                        <a:pt x="33" y="9"/>
                        <a:pt x="33" y="8"/>
                      </a:cubicBezTo>
                      <a:cubicBezTo>
                        <a:pt x="34" y="9"/>
                        <a:pt x="34" y="9"/>
                        <a:pt x="33" y="9"/>
                      </a:cubicBezTo>
                      <a:close/>
                      <a:moveTo>
                        <a:pt x="34" y="12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2"/>
                      </a:cubicBezTo>
                      <a:close/>
                      <a:moveTo>
                        <a:pt x="34" y="40"/>
                      </a:move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39"/>
                        <a:pt x="34" y="40"/>
                      </a:cubicBezTo>
                      <a:close/>
                      <a:moveTo>
                        <a:pt x="34" y="12"/>
                      </a:moveTo>
                      <a:cubicBezTo>
                        <a:pt x="34" y="12"/>
                        <a:pt x="34" y="12"/>
                        <a:pt x="34" y="11"/>
                      </a:cubicBezTo>
                      <a:cubicBezTo>
                        <a:pt x="34" y="12"/>
                        <a:pt x="35" y="12"/>
                        <a:pt x="34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lose/>
                      <a:moveTo>
                        <a:pt x="35" y="21"/>
                      </a:move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5" y="22"/>
                        <a:pt x="35" y="22"/>
                        <a:pt x="35" y="21"/>
                      </a:cubicBezTo>
                      <a:close/>
                      <a:moveTo>
                        <a:pt x="35" y="23"/>
                      </a:move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lose/>
                      <a:moveTo>
                        <a:pt x="34" y="8"/>
                      </a:move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4" y="8"/>
                      </a:cubicBezTo>
                      <a:close/>
                      <a:moveTo>
                        <a:pt x="35" y="6"/>
                      </a:moveTo>
                      <a:cubicBezTo>
                        <a:pt x="35" y="5"/>
                        <a:pt x="35" y="5"/>
                        <a:pt x="34" y="5"/>
                      </a:cubicBezTo>
                      <a:cubicBezTo>
                        <a:pt x="34" y="4"/>
                        <a:pt x="36" y="5"/>
                        <a:pt x="35" y="6"/>
                      </a:cubicBezTo>
                      <a:close/>
                      <a:moveTo>
                        <a:pt x="36" y="7"/>
                      </a:moveTo>
                      <a:cubicBezTo>
                        <a:pt x="36" y="8"/>
                        <a:pt x="36" y="8"/>
                        <a:pt x="36" y="9"/>
                      </a:cubicBezTo>
                      <a:cubicBezTo>
                        <a:pt x="35" y="9"/>
                        <a:pt x="35" y="8"/>
                        <a:pt x="35" y="8"/>
                      </a:cubicBezTo>
                      <a:cubicBezTo>
                        <a:pt x="35" y="8"/>
                        <a:pt x="35" y="7"/>
                        <a:pt x="36" y="7"/>
                      </a:cubicBezTo>
                      <a:close/>
                      <a:moveTo>
                        <a:pt x="36" y="29"/>
                      </a:move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6" y="28"/>
                        <a:pt x="36" y="29"/>
                        <a:pt x="36" y="29"/>
                      </a:cubicBezTo>
                      <a:close/>
                      <a:moveTo>
                        <a:pt x="36" y="30"/>
                      </a:moveTo>
                      <a:cubicBezTo>
                        <a:pt x="36" y="30"/>
                        <a:pt x="36" y="31"/>
                        <a:pt x="35" y="31"/>
                      </a:cubicBezTo>
                      <a:cubicBezTo>
                        <a:pt x="35" y="31"/>
                        <a:pt x="35" y="30"/>
                        <a:pt x="35" y="30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lose/>
                      <a:moveTo>
                        <a:pt x="36" y="37"/>
                      </a:move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4" y="37"/>
                        <a:pt x="34" y="37"/>
                      </a:cubicBezTo>
                      <a:cubicBezTo>
                        <a:pt x="35" y="36"/>
                        <a:pt x="36" y="36"/>
                        <a:pt x="36" y="35"/>
                      </a:cubicBezTo>
                      <a:cubicBezTo>
                        <a:pt x="35" y="36"/>
                        <a:pt x="35" y="36"/>
                        <a:pt x="34" y="36"/>
                      </a:cubicBezTo>
                      <a:cubicBezTo>
                        <a:pt x="34" y="35"/>
                        <a:pt x="36" y="35"/>
                        <a:pt x="36" y="35"/>
                      </a:cubicBezTo>
                      <a:cubicBezTo>
                        <a:pt x="36" y="35"/>
                        <a:pt x="36" y="36"/>
                        <a:pt x="36" y="37"/>
                      </a:cubicBezTo>
                      <a:close/>
                      <a:moveTo>
                        <a:pt x="34" y="39"/>
                      </a:moveTo>
                      <a:cubicBezTo>
                        <a:pt x="34" y="38"/>
                        <a:pt x="34" y="38"/>
                        <a:pt x="35" y="37"/>
                      </a:cubicBezTo>
                      <a:cubicBezTo>
                        <a:pt x="35" y="38"/>
                        <a:pt x="35" y="38"/>
                        <a:pt x="34" y="39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lose/>
                      <a:moveTo>
                        <a:pt x="33" y="38"/>
                      </a:moveTo>
                      <a:cubicBezTo>
                        <a:pt x="34" y="38"/>
                        <a:pt x="34" y="40"/>
                        <a:pt x="33" y="40"/>
                      </a:cubicBezTo>
                      <a:cubicBezTo>
                        <a:pt x="33" y="39"/>
                        <a:pt x="33" y="38"/>
                        <a:pt x="33" y="38"/>
                      </a:cubicBezTo>
                      <a:close/>
                      <a:moveTo>
                        <a:pt x="33" y="35"/>
                      </a:move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43"/>
                      </a:moveTo>
                      <a:cubicBezTo>
                        <a:pt x="31" y="42"/>
                        <a:pt x="31" y="42"/>
                        <a:pt x="32" y="42"/>
                      </a:cubicBezTo>
                      <a:cubicBezTo>
                        <a:pt x="32" y="43"/>
                        <a:pt x="31" y="43"/>
                        <a:pt x="31" y="43"/>
                      </a:cubicBezTo>
                      <a:close/>
                      <a:moveTo>
                        <a:pt x="31" y="41"/>
                      </a:move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lose/>
                      <a:moveTo>
                        <a:pt x="31" y="39"/>
                      </a:moveTo>
                      <a:cubicBezTo>
                        <a:pt x="31" y="38"/>
                        <a:pt x="31" y="38"/>
                        <a:pt x="32" y="38"/>
                      </a:cubicBezTo>
                      <a:cubicBezTo>
                        <a:pt x="32" y="38"/>
                        <a:pt x="32" y="38"/>
                        <a:pt x="32" y="39"/>
                      </a:cubicBezTo>
                      <a:cubicBezTo>
                        <a:pt x="32" y="38"/>
                        <a:pt x="33" y="38"/>
                        <a:pt x="33" y="39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lose/>
                      <a:moveTo>
                        <a:pt x="30" y="39"/>
                      </a:move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9"/>
                        <a:pt x="31" y="38"/>
                        <a:pt x="30" y="39"/>
                      </a:cubicBezTo>
                      <a:close/>
                      <a:moveTo>
                        <a:pt x="30" y="42"/>
                      </a:moveTo>
                      <a:cubicBezTo>
                        <a:pt x="30" y="42"/>
                        <a:pt x="31" y="41"/>
                        <a:pt x="31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lose/>
                      <a:moveTo>
                        <a:pt x="29" y="40"/>
                      </a:moveTo>
                      <a:cubicBezTo>
                        <a:pt x="29" y="40"/>
                        <a:pt x="29" y="40"/>
                        <a:pt x="30" y="40"/>
                      </a:cubicBezTo>
                      <a:cubicBezTo>
                        <a:pt x="30" y="40"/>
                        <a:pt x="30" y="40"/>
                        <a:pt x="29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lose/>
                      <a:moveTo>
                        <a:pt x="29" y="6"/>
                      </a:move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7"/>
                        <a:pt x="29" y="7"/>
                        <a:pt x="29" y="6"/>
                      </a:cubicBezTo>
                      <a:close/>
                      <a:moveTo>
                        <a:pt x="28" y="44"/>
                      </a:moveTo>
                      <a:cubicBezTo>
                        <a:pt x="28" y="43"/>
                        <a:pt x="29" y="43"/>
                        <a:pt x="29" y="44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lose/>
                      <a:moveTo>
                        <a:pt x="21" y="45"/>
                      </a:moveTo>
                      <a:cubicBezTo>
                        <a:pt x="21" y="45"/>
                        <a:pt x="21" y="45"/>
                        <a:pt x="21" y="46"/>
                      </a:cubicBezTo>
                      <a:cubicBezTo>
                        <a:pt x="21" y="46"/>
                        <a:pt x="21" y="45"/>
                        <a:pt x="21" y="45"/>
                      </a:cubicBezTo>
                      <a:close/>
                      <a:moveTo>
                        <a:pt x="20" y="46"/>
                      </a:move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lose/>
                      <a:moveTo>
                        <a:pt x="13" y="49"/>
                      </a:moveTo>
                      <a:cubicBezTo>
                        <a:pt x="13" y="48"/>
                        <a:pt x="13" y="49"/>
                        <a:pt x="13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lose/>
                      <a:moveTo>
                        <a:pt x="11" y="45"/>
                      </a:moveTo>
                      <a:cubicBezTo>
                        <a:pt x="11" y="44"/>
                        <a:pt x="12" y="45"/>
                        <a:pt x="13" y="44"/>
                      </a:cubicBezTo>
                      <a:cubicBezTo>
                        <a:pt x="13" y="44"/>
                        <a:pt x="13" y="43"/>
                        <a:pt x="13" y="43"/>
                      </a:cubicBezTo>
                      <a:cubicBezTo>
                        <a:pt x="14" y="43"/>
                        <a:pt x="14" y="44"/>
                        <a:pt x="14" y="44"/>
                      </a:cubicBezTo>
                      <a:cubicBezTo>
                        <a:pt x="16" y="43"/>
                        <a:pt x="17" y="42"/>
                        <a:pt x="18" y="41"/>
                      </a:cubicBezTo>
                      <a:cubicBezTo>
                        <a:pt x="18" y="41"/>
                        <a:pt x="18" y="42"/>
                        <a:pt x="18" y="42"/>
                      </a:cubicBezTo>
                      <a:cubicBezTo>
                        <a:pt x="21" y="40"/>
                        <a:pt x="25" y="39"/>
                        <a:pt x="28" y="37"/>
                      </a:cubicBezTo>
                      <a:cubicBezTo>
                        <a:pt x="28" y="37"/>
                        <a:pt x="28" y="37"/>
                        <a:pt x="29" y="37"/>
                      </a:cubicBezTo>
                      <a:cubicBezTo>
                        <a:pt x="29" y="38"/>
                        <a:pt x="29" y="39"/>
                        <a:pt x="28" y="40"/>
                      </a:cubicBezTo>
                      <a:cubicBezTo>
                        <a:pt x="25" y="41"/>
                        <a:pt x="22" y="43"/>
                        <a:pt x="19" y="44"/>
                      </a:cubicBezTo>
                      <a:cubicBezTo>
                        <a:pt x="18" y="44"/>
                        <a:pt x="17" y="45"/>
                        <a:pt x="16" y="46"/>
                      </a:cubicBezTo>
                      <a:cubicBezTo>
                        <a:pt x="15" y="46"/>
                        <a:pt x="13" y="47"/>
                        <a:pt x="13" y="47"/>
                      </a:cubicBezTo>
                      <a:cubicBezTo>
                        <a:pt x="12" y="47"/>
                        <a:pt x="11" y="48"/>
                        <a:pt x="11" y="48"/>
                      </a:cubicBezTo>
                      <a:cubicBezTo>
                        <a:pt x="11" y="47"/>
                        <a:pt x="11" y="46"/>
                        <a:pt x="11" y="45"/>
                      </a:cubicBezTo>
                      <a:close/>
                      <a:moveTo>
                        <a:pt x="9" y="12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10" y="12"/>
                        <a:pt x="9" y="12"/>
                      </a:cubicBezTo>
                      <a:cubicBezTo>
                        <a:pt x="9" y="13"/>
                        <a:pt x="9" y="12"/>
                        <a:pt x="9" y="12"/>
                      </a:cubicBezTo>
                      <a:close/>
                      <a:moveTo>
                        <a:pt x="8" y="51"/>
                      </a:moveTo>
                      <a:cubicBezTo>
                        <a:pt x="8" y="51"/>
                        <a:pt x="9" y="51"/>
                        <a:pt x="9" y="50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lose/>
                      <a:moveTo>
                        <a:pt x="6" y="47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lose/>
                      <a:moveTo>
                        <a:pt x="4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4" y="15"/>
                      </a:cubicBezTo>
                      <a:cubicBezTo>
                        <a:pt x="4" y="14"/>
                        <a:pt x="4" y="14"/>
                        <a:pt x="5" y="14"/>
                      </a:cubicBezTo>
                      <a:close/>
                      <a:moveTo>
                        <a:pt x="5" y="16"/>
                      </a:moveTo>
                      <a:cubicBezTo>
                        <a:pt x="5" y="16"/>
                        <a:pt x="5" y="16"/>
                        <a:pt x="5" y="17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lose/>
                      <a:moveTo>
                        <a:pt x="4" y="53"/>
                      </a:moveTo>
                      <a:cubicBezTo>
                        <a:pt x="4" y="52"/>
                        <a:pt x="4" y="52"/>
                        <a:pt x="5" y="52"/>
                      </a:cubicBezTo>
                      <a:cubicBezTo>
                        <a:pt x="5" y="52"/>
                        <a:pt x="5" y="53"/>
                        <a:pt x="4" y="53"/>
                      </a:cubicBezTo>
                      <a:close/>
                      <a:moveTo>
                        <a:pt x="4" y="50"/>
                      </a:move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1"/>
                        <a:pt x="4" y="50"/>
                      </a:cubicBezTo>
                      <a:close/>
                      <a:moveTo>
                        <a:pt x="4" y="48"/>
                      </a:move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8"/>
                        <a:pt x="3" y="27"/>
                        <a:pt x="3" y="26"/>
                      </a:cubicBezTo>
                      <a:close/>
                      <a:moveTo>
                        <a:pt x="2" y="22"/>
                      </a:moveTo>
                      <a:cubicBezTo>
                        <a:pt x="3" y="22"/>
                        <a:pt x="3" y="22"/>
                        <a:pt x="3" y="23"/>
                      </a:cubicBezTo>
                      <a:cubicBezTo>
                        <a:pt x="3" y="23"/>
                        <a:pt x="2" y="23"/>
                        <a:pt x="2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94" name="Group 30"/>
              <p:cNvGrpSpPr>
                <a:grpSpLocks/>
              </p:cNvGrpSpPr>
              <p:nvPr/>
            </p:nvGrpSpPr>
            <p:grpSpPr bwMode="auto">
              <a:xfrm>
                <a:off x="5030" y="2553"/>
                <a:ext cx="644" cy="743"/>
                <a:chOff x="4824" y="2614"/>
                <a:chExt cx="755" cy="871"/>
              </a:xfrm>
            </p:grpSpPr>
            <p:grpSp>
              <p:nvGrpSpPr>
                <p:cNvPr id="11295" name="Group 31"/>
                <p:cNvGrpSpPr>
                  <a:grpSpLocks/>
                </p:cNvGrpSpPr>
                <p:nvPr/>
              </p:nvGrpSpPr>
              <p:grpSpPr bwMode="auto">
                <a:xfrm>
                  <a:off x="4830" y="2624"/>
                  <a:ext cx="749" cy="861"/>
                  <a:chOff x="4830" y="2524"/>
                  <a:chExt cx="749" cy="861"/>
                </a:xfrm>
              </p:grpSpPr>
              <p:sp>
                <p:nvSpPr>
                  <p:cNvPr id="11296" name="Freeform 32"/>
                  <p:cNvSpPr>
                    <a:spLocks/>
                  </p:cNvSpPr>
                  <p:nvPr/>
                </p:nvSpPr>
                <p:spPr bwMode="auto">
                  <a:xfrm>
                    <a:off x="4834" y="2525"/>
                    <a:ext cx="318" cy="738"/>
                  </a:xfrm>
                  <a:custGeom>
                    <a:avLst/>
                    <a:gdLst>
                      <a:gd name="T0" fmla="*/ 0 w 318"/>
                      <a:gd name="T1" fmla="*/ 148 h 738"/>
                      <a:gd name="T2" fmla="*/ 315 w 318"/>
                      <a:gd name="T3" fmla="*/ 0 h 738"/>
                      <a:gd name="T4" fmla="*/ 318 w 318"/>
                      <a:gd name="T5" fmla="*/ 738 h 738"/>
                      <a:gd name="T6" fmla="*/ 33 w 318"/>
                      <a:gd name="T7" fmla="*/ 194 h 738"/>
                      <a:gd name="T8" fmla="*/ 0 w 318"/>
                      <a:gd name="T9" fmla="*/ 148 h 7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8" h="738">
                        <a:moveTo>
                          <a:pt x="0" y="148"/>
                        </a:moveTo>
                        <a:lnTo>
                          <a:pt x="315" y="0"/>
                        </a:lnTo>
                        <a:lnTo>
                          <a:pt x="318" y="738"/>
                        </a:lnTo>
                        <a:lnTo>
                          <a:pt x="33" y="194"/>
                        </a:lnTo>
                        <a:lnTo>
                          <a:pt x="0" y="148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7" name="Freeform 33"/>
                  <p:cNvSpPr>
                    <a:spLocks/>
                  </p:cNvSpPr>
                  <p:nvPr/>
                </p:nvSpPr>
                <p:spPr bwMode="auto">
                  <a:xfrm>
                    <a:off x="5148" y="2524"/>
                    <a:ext cx="431" cy="613"/>
                  </a:xfrm>
                  <a:custGeom>
                    <a:avLst/>
                    <a:gdLst>
                      <a:gd name="T0" fmla="*/ 4 w 431"/>
                      <a:gd name="T1" fmla="*/ 0 h 613"/>
                      <a:gd name="T2" fmla="*/ 431 w 431"/>
                      <a:gd name="T3" fmla="*/ 73 h 613"/>
                      <a:gd name="T4" fmla="*/ 363 w 431"/>
                      <a:gd name="T5" fmla="*/ 613 h 613"/>
                      <a:gd name="T6" fmla="*/ 0 w 431"/>
                      <a:gd name="T7" fmla="*/ 476 h 613"/>
                      <a:gd name="T8" fmla="*/ 4 w 431"/>
                      <a:gd name="T9" fmla="*/ 0 h 6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1" h="613">
                        <a:moveTo>
                          <a:pt x="4" y="0"/>
                        </a:moveTo>
                        <a:lnTo>
                          <a:pt x="431" y="73"/>
                        </a:lnTo>
                        <a:lnTo>
                          <a:pt x="363" y="613"/>
                        </a:lnTo>
                        <a:lnTo>
                          <a:pt x="0" y="476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298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4830" y="2596"/>
                    <a:ext cx="749" cy="789"/>
                    <a:chOff x="4830" y="2596"/>
                    <a:chExt cx="749" cy="789"/>
                  </a:xfrm>
                </p:grpSpPr>
                <p:sp>
                  <p:nvSpPr>
                    <p:cNvPr id="11299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5282" y="2596"/>
                      <a:ext cx="297" cy="789"/>
                    </a:xfrm>
                    <a:custGeom>
                      <a:avLst/>
                      <a:gdLst>
                        <a:gd name="T0" fmla="*/ 223 w 269"/>
                        <a:gd name="T1" fmla="*/ 463 h 718"/>
                        <a:gd name="T2" fmla="*/ 0 w 269"/>
                        <a:gd name="T3" fmla="*/ 718 h 718"/>
                        <a:gd name="T4" fmla="*/ 25 w 269"/>
                        <a:gd name="T5" fmla="*/ 191 h 718"/>
                        <a:gd name="T6" fmla="*/ 269 w 269"/>
                        <a:gd name="T7" fmla="*/ 0 h 718"/>
                        <a:gd name="T8" fmla="*/ 223 w 269"/>
                        <a:gd name="T9" fmla="*/ 463 h 7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69" h="718">
                          <a:moveTo>
                            <a:pt x="223" y="463"/>
                          </a:moveTo>
                          <a:lnTo>
                            <a:pt x="0" y="718"/>
                          </a:lnTo>
                          <a:lnTo>
                            <a:pt x="25" y="191"/>
                          </a:lnTo>
                          <a:lnTo>
                            <a:pt x="269" y="0"/>
                          </a:lnTo>
                          <a:lnTo>
                            <a:pt x="223" y="463"/>
                          </a:lnTo>
                          <a:close/>
                        </a:path>
                      </a:pathLst>
                    </a:custGeom>
                    <a:solidFill>
                      <a:srgbClr val="B9A279"/>
                    </a:solidFill>
                    <a:ln w="8001" cap="flat">
                      <a:solidFill>
                        <a:srgbClr val="A88B5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0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4830" y="2676"/>
                      <a:ext cx="480" cy="709"/>
                    </a:xfrm>
                    <a:custGeom>
                      <a:avLst/>
                      <a:gdLst>
                        <a:gd name="T0" fmla="*/ 36 w 437"/>
                        <a:gd name="T1" fmla="*/ 476 h 646"/>
                        <a:gd name="T2" fmla="*/ 0 w 437"/>
                        <a:gd name="T3" fmla="*/ 0 h 646"/>
                        <a:gd name="T4" fmla="*/ 437 w 437"/>
                        <a:gd name="T5" fmla="*/ 119 h 646"/>
                        <a:gd name="T6" fmla="*/ 412 w 437"/>
                        <a:gd name="T7" fmla="*/ 646 h 646"/>
                        <a:gd name="T8" fmla="*/ 36 w 437"/>
                        <a:gd name="T9" fmla="*/ 476 h 6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37" h="646">
                          <a:moveTo>
                            <a:pt x="36" y="476"/>
                          </a:moveTo>
                          <a:lnTo>
                            <a:pt x="0" y="0"/>
                          </a:lnTo>
                          <a:lnTo>
                            <a:pt x="437" y="119"/>
                          </a:lnTo>
                          <a:lnTo>
                            <a:pt x="412" y="646"/>
                          </a:lnTo>
                          <a:lnTo>
                            <a:pt x="36" y="476"/>
                          </a:lnTo>
                          <a:close/>
                        </a:path>
                      </a:pathLst>
                    </a:custGeom>
                    <a:solidFill>
                      <a:srgbClr val="C3AD88"/>
                    </a:solidFill>
                    <a:ln w="8001" cap="flat">
                      <a:solidFill>
                        <a:srgbClr val="B0966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1" name="Freeform 37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179" y="3229"/>
                      <a:ext cx="77" cy="117"/>
                    </a:xfrm>
                    <a:custGeom>
                      <a:avLst/>
                      <a:gdLst>
                        <a:gd name="T0" fmla="*/ 2 w 37"/>
                        <a:gd name="T1" fmla="*/ 0 h 56"/>
                        <a:gd name="T2" fmla="*/ 0 w 37"/>
                        <a:gd name="T3" fmla="*/ 27 h 56"/>
                        <a:gd name="T4" fmla="*/ 17 w 37"/>
                        <a:gd name="T5" fmla="*/ 49 h 56"/>
                        <a:gd name="T6" fmla="*/ 19 w 37"/>
                        <a:gd name="T7" fmla="*/ 47 h 56"/>
                        <a:gd name="T8" fmla="*/ 26 w 37"/>
                        <a:gd name="T9" fmla="*/ 52 h 56"/>
                        <a:gd name="T10" fmla="*/ 31 w 37"/>
                        <a:gd name="T11" fmla="*/ 54 h 56"/>
                        <a:gd name="T12" fmla="*/ 37 w 37"/>
                        <a:gd name="T13" fmla="*/ 27 h 56"/>
                        <a:gd name="T14" fmla="*/ 26 w 37"/>
                        <a:gd name="T15" fmla="*/ 14 h 56"/>
                        <a:gd name="T16" fmla="*/ 22 w 37"/>
                        <a:gd name="T17" fmla="*/ 24 h 56"/>
                        <a:gd name="T18" fmla="*/ 24 w 37"/>
                        <a:gd name="T19" fmla="*/ 14 h 56"/>
                        <a:gd name="T20" fmla="*/ 22 w 37"/>
                        <a:gd name="T21" fmla="*/ 27 h 56"/>
                        <a:gd name="T22" fmla="*/ 19 w 37"/>
                        <a:gd name="T23" fmla="*/ 18 h 56"/>
                        <a:gd name="T24" fmla="*/ 17 w 37"/>
                        <a:gd name="T25" fmla="*/ 11 h 56"/>
                        <a:gd name="T26" fmla="*/ 17 w 37"/>
                        <a:gd name="T27" fmla="*/ 17 h 56"/>
                        <a:gd name="T28" fmla="*/ 12 w 37"/>
                        <a:gd name="T29" fmla="*/ 29 h 56"/>
                        <a:gd name="T30" fmla="*/ 9 w 37"/>
                        <a:gd name="T31" fmla="*/ 35 h 56"/>
                        <a:gd name="T32" fmla="*/ 9 w 37"/>
                        <a:gd name="T33" fmla="*/ 6 h 56"/>
                        <a:gd name="T34" fmla="*/ 5 w 37"/>
                        <a:gd name="T35" fmla="*/ 24 h 56"/>
                        <a:gd name="T36" fmla="*/ 5 w 37"/>
                        <a:gd name="T37" fmla="*/ 30 h 56"/>
                        <a:gd name="T38" fmla="*/ 4 w 37"/>
                        <a:gd name="T39" fmla="*/ 9 h 56"/>
                        <a:gd name="T40" fmla="*/ 4 w 37"/>
                        <a:gd name="T41" fmla="*/ 14 h 56"/>
                        <a:gd name="T42" fmla="*/ 3 w 37"/>
                        <a:gd name="T43" fmla="*/ 13 h 56"/>
                        <a:gd name="T44" fmla="*/ 2 w 37"/>
                        <a:gd name="T45" fmla="*/ 22 h 56"/>
                        <a:gd name="T46" fmla="*/ 3 w 37"/>
                        <a:gd name="T47" fmla="*/ 23 h 56"/>
                        <a:gd name="T48" fmla="*/ 3 w 37"/>
                        <a:gd name="T49" fmla="*/ 9 h 56"/>
                        <a:gd name="T50" fmla="*/ 2 w 37"/>
                        <a:gd name="T51" fmla="*/ 9 h 56"/>
                        <a:gd name="T52" fmla="*/ 2 w 37"/>
                        <a:gd name="T53" fmla="*/ 29 h 56"/>
                        <a:gd name="T54" fmla="*/ 2 w 37"/>
                        <a:gd name="T55" fmla="*/ 31 h 56"/>
                        <a:gd name="T56" fmla="*/ 3 w 37"/>
                        <a:gd name="T57" fmla="*/ 38 h 56"/>
                        <a:gd name="T58" fmla="*/ 3 w 37"/>
                        <a:gd name="T59" fmla="*/ 38 h 56"/>
                        <a:gd name="T60" fmla="*/ 4 w 37"/>
                        <a:gd name="T61" fmla="*/ 40 h 56"/>
                        <a:gd name="T62" fmla="*/ 4 w 37"/>
                        <a:gd name="T63" fmla="*/ 35 h 56"/>
                        <a:gd name="T64" fmla="*/ 6 w 37"/>
                        <a:gd name="T65" fmla="*/ 41 h 56"/>
                        <a:gd name="T66" fmla="*/ 6 w 37"/>
                        <a:gd name="T67" fmla="*/ 38 h 56"/>
                        <a:gd name="T68" fmla="*/ 7 w 37"/>
                        <a:gd name="T69" fmla="*/ 39 h 56"/>
                        <a:gd name="T70" fmla="*/ 7 w 37"/>
                        <a:gd name="T71" fmla="*/ 42 h 56"/>
                        <a:gd name="T72" fmla="*/ 8 w 37"/>
                        <a:gd name="T73" fmla="*/ 7 h 56"/>
                        <a:gd name="T74" fmla="*/ 9 w 37"/>
                        <a:gd name="T75" fmla="*/ 44 h 56"/>
                        <a:gd name="T76" fmla="*/ 17 w 37"/>
                        <a:gd name="T77" fmla="*/ 46 h 56"/>
                        <a:gd name="T78" fmla="*/ 24 w 37"/>
                        <a:gd name="T79" fmla="*/ 50 h 56"/>
                        <a:gd name="T80" fmla="*/ 9 w 37"/>
                        <a:gd name="T81" fmla="*/ 41 h 56"/>
                        <a:gd name="T82" fmla="*/ 23 w 37"/>
                        <a:gd name="T83" fmla="*/ 44 h 56"/>
                        <a:gd name="T84" fmla="*/ 28 w 37"/>
                        <a:gd name="T85" fmla="*/ 13 h 56"/>
                        <a:gd name="T86" fmla="*/ 29 w 37"/>
                        <a:gd name="T87" fmla="*/ 52 h 56"/>
                        <a:gd name="T88" fmla="*/ 31 w 37"/>
                        <a:gd name="T89" fmla="*/ 47 h 56"/>
                        <a:gd name="T90" fmla="*/ 34 w 37"/>
                        <a:gd name="T91" fmla="*/ 18 h 56"/>
                        <a:gd name="T92" fmla="*/ 33 w 37"/>
                        <a:gd name="T93" fmla="*/ 16 h 56"/>
                        <a:gd name="T94" fmla="*/ 33 w 37"/>
                        <a:gd name="T95" fmla="*/ 53 h 56"/>
                        <a:gd name="T96" fmla="*/ 33 w 37"/>
                        <a:gd name="T97" fmla="*/ 52 h 56"/>
                        <a:gd name="T98" fmla="*/ 34 w 37"/>
                        <a:gd name="T99" fmla="*/ 28 h 56"/>
                        <a:gd name="T100" fmla="*/ 35 w 37"/>
                        <a:gd name="T101" fmla="*/ 23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37" h="56">
                          <a:moveTo>
                            <a:pt x="37" y="17"/>
                          </a:moveTo>
                          <a:cubicBezTo>
                            <a:pt x="37" y="16"/>
                            <a:pt x="37" y="15"/>
                            <a:pt x="37" y="14"/>
                          </a:cubicBezTo>
                          <a:cubicBezTo>
                            <a:pt x="34" y="14"/>
                            <a:pt x="32" y="12"/>
                            <a:pt x="29" y="11"/>
                          </a:cubicBezTo>
                          <a:cubicBezTo>
                            <a:pt x="29" y="11"/>
                            <a:pt x="29" y="11"/>
                            <a:pt x="28" y="11"/>
                          </a:cubicBezTo>
                          <a:cubicBezTo>
                            <a:pt x="20" y="8"/>
                            <a:pt x="11" y="3"/>
                            <a:pt x="2" y="0"/>
                          </a:cubicBezTo>
                          <a:cubicBezTo>
                            <a:pt x="1" y="3"/>
                            <a:pt x="2" y="5"/>
                            <a:pt x="2" y="8"/>
                          </a:cubicBezTo>
                          <a:cubicBezTo>
                            <a:pt x="1" y="8"/>
                            <a:pt x="1" y="8"/>
                            <a:pt x="1" y="9"/>
                          </a:cubicBezTo>
                          <a:cubicBezTo>
                            <a:pt x="1" y="10"/>
                            <a:pt x="1" y="11"/>
                            <a:pt x="1" y="12"/>
                          </a:cubicBezTo>
                          <a:cubicBezTo>
                            <a:pt x="1" y="13"/>
                            <a:pt x="1" y="14"/>
                            <a:pt x="1" y="15"/>
                          </a:cubicBezTo>
                          <a:cubicBezTo>
                            <a:pt x="1" y="19"/>
                            <a:pt x="1" y="23"/>
                            <a:pt x="0" y="27"/>
                          </a:cubicBezTo>
                          <a:cubicBezTo>
                            <a:pt x="0" y="28"/>
                            <a:pt x="1" y="28"/>
                            <a:pt x="1" y="28"/>
                          </a:cubicBezTo>
                          <a:cubicBezTo>
                            <a:pt x="0" y="33"/>
                            <a:pt x="0" y="37"/>
                            <a:pt x="0" y="41"/>
                          </a:cubicBezTo>
                          <a:cubicBezTo>
                            <a:pt x="4" y="43"/>
                            <a:pt x="8" y="44"/>
                            <a:pt x="11" y="46"/>
                          </a:cubicBezTo>
                          <a:cubicBezTo>
                            <a:pt x="12" y="46"/>
                            <a:pt x="12" y="46"/>
                            <a:pt x="12" y="46"/>
                          </a:cubicBezTo>
                          <a:cubicBezTo>
                            <a:pt x="14" y="47"/>
                            <a:pt x="15" y="48"/>
                            <a:pt x="17" y="49"/>
                          </a:cubicBezTo>
                          <a:cubicBezTo>
                            <a:pt x="17" y="49"/>
                            <a:pt x="17" y="48"/>
                            <a:pt x="17" y="48"/>
                          </a:cubicBezTo>
                          <a:cubicBezTo>
                            <a:pt x="17" y="49"/>
                            <a:pt x="18" y="49"/>
                            <a:pt x="18" y="49"/>
                          </a:cubicBezTo>
                          <a:cubicBezTo>
                            <a:pt x="18" y="49"/>
                            <a:pt x="17" y="48"/>
                            <a:pt x="18" y="48"/>
                          </a:cubicBezTo>
                          <a:cubicBezTo>
                            <a:pt x="18" y="48"/>
                            <a:pt x="18" y="48"/>
                            <a:pt x="18" y="48"/>
                          </a:cubicBezTo>
                          <a:cubicBezTo>
                            <a:pt x="18" y="48"/>
                            <a:pt x="18" y="47"/>
                            <a:pt x="19" y="47"/>
                          </a:cubicBezTo>
                          <a:cubicBezTo>
                            <a:pt x="19" y="48"/>
                            <a:pt x="19" y="48"/>
                            <a:pt x="19" y="48"/>
                          </a:cubicBezTo>
                          <a:cubicBezTo>
                            <a:pt x="19" y="48"/>
                            <a:pt x="19" y="47"/>
                            <a:pt x="20" y="48"/>
                          </a:cubicBezTo>
                          <a:cubicBezTo>
                            <a:pt x="19" y="48"/>
                            <a:pt x="19" y="48"/>
                            <a:pt x="19" y="49"/>
                          </a:cubicBezTo>
                          <a:cubicBezTo>
                            <a:pt x="21" y="50"/>
                            <a:pt x="23" y="52"/>
                            <a:pt x="25" y="52"/>
                          </a:cubicBezTo>
                          <a:cubicBezTo>
                            <a:pt x="25" y="52"/>
                            <a:pt x="25" y="52"/>
                            <a:pt x="26" y="52"/>
                          </a:cubicBezTo>
                          <a:cubicBezTo>
                            <a:pt x="26" y="52"/>
                            <a:pt x="26" y="53"/>
                            <a:pt x="26" y="53"/>
                          </a:cubicBezTo>
                          <a:cubicBezTo>
                            <a:pt x="27" y="53"/>
                            <a:pt x="27" y="53"/>
                            <a:pt x="27" y="53"/>
                          </a:cubicBezTo>
                          <a:cubicBezTo>
                            <a:pt x="27" y="53"/>
                            <a:pt x="27" y="53"/>
                            <a:pt x="28" y="53"/>
                          </a:cubicBezTo>
                          <a:cubicBezTo>
                            <a:pt x="29" y="54"/>
                            <a:pt x="30" y="54"/>
                            <a:pt x="31" y="55"/>
                          </a:cubicBezTo>
                          <a:cubicBezTo>
                            <a:pt x="31" y="55"/>
                            <a:pt x="31" y="54"/>
                            <a:pt x="31" y="54"/>
                          </a:cubicBezTo>
                          <a:cubicBezTo>
                            <a:pt x="32" y="56"/>
                            <a:pt x="34" y="56"/>
                            <a:pt x="35" y="56"/>
                          </a:cubicBezTo>
                          <a:cubicBezTo>
                            <a:pt x="35" y="51"/>
                            <a:pt x="35" y="47"/>
                            <a:pt x="36" y="42"/>
                          </a:cubicBezTo>
                          <a:cubicBezTo>
                            <a:pt x="36" y="41"/>
                            <a:pt x="36" y="41"/>
                            <a:pt x="36" y="40"/>
                          </a:cubicBezTo>
                          <a:cubicBezTo>
                            <a:pt x="36" y="40"/>
                            <a:pt x="36" y="39"/>
                            <a:pt x="36" y="38"/>
                          </a:cubicBezTo>
                          <a:cubicBezTo>
                            <a:pt x="36" y="34"/>
                            <a:pt x="37" y="31"/>
                            <a:pt x="37" y="27"/>
                          </a:cubicBezTo>
                          <a:cubicBezTo>
                            <a:pt x="37" y="26"/>
                            <a:pt x="36" y="25"/>
                            <a:pt x="36" y="24"/>
                          </a:cubicBezTo>
                          <a:cubicBezTo>
                            <a:pt x="37" y="24"/>
                            <a:pt x="37" y="23"/>
                            <a:pt x="37" y="23"/>
                          </a:cubicBezTo>
                          <a:cubicBezTo>
                            <a:pt x="37" y="22"/>
                            <a:pt x="37" y="20"/>
                            <a:pt x="37" y="19"/>
                          </a:cubicBezTo>
                          <a:cubicBezTo>
                            <a:pt x="37" y="18"/>
                            <a:pt x="37" y="18"/>
                            <a:pt x="37" y="17"/>
                          </a:cubicBezTo>
                          <a:close/>
                          <a:moveTo>
                            <a:pt x="26" y="14"/>
                          </a:moveTo>
                          <a:cubicBezTo>
                            <a:pt x="26" y="14"/>
                            <a:pt x="26" y="14"/>
                            <a:pt x="26" y="15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lose/>
                          <a:moveTo>
                            <a:pt x="21" y="25"/>
                          </a:moveTo>
                          <a:cubicBezTo>
                            <a:pt x="21" y="25"/>
                            <a:pt x="22" y="24"/>
                            <a:pt x="22" y="24"/>
                          </a:cubicBezTo>
                          <a:cubicBezTo>
                            <a:pt x="22" y="22"/>
                            <a:pt x="22" y="20"/>
                            <a:pt x="22" y="19"/>
                          </a:cubicBezTo>
                          <a:cubicBezTo>
                            <a:pt x="22" y="18"/>
                            <a:pt x="21" y="18"/>
                            <a:pt x="21" y="18"/>
                          </a:cubicBezTo>
                          <a:cubicBezTo>
                            <a:pt x="22" y="16"/>
                            <a:pt x="22" y="14"/>
                            <a:pt x="23" y="12"/>
                          </a:cubicBezTo>
                          <a:cubicBezTo>
                            <a:pt x="23" y="12"/>
                            <a:pt x="23" y="12"/>
                            <a:pt x="23" y="12"/>
                          </a:cubicBezTo>
                          <a:cubicBezTo>
                            <a:pt x="24" y="12"/>
                            <a:pt x="24" y="13"/>
                            <a:pt x="24" y="14"/>
                          </a:cubicBezTo>
                          <a:cubicBezTo>
                            <a:pt x="25" y="16"/>
                            <a:pt x="25" y="18"/>
                            <a:pt x="25" y="20"/>
                          </a:cubicBezTo>
                          <a:cubicBezTo>
                            <a:pt x="25" y="20"/>
                            <a:pt x="24" y="19"/>
                            <a:pt x="24" y="20"/>
                          </a:cubicBezTo>
                          <a:cubicBezTo>
                            <a:pt x="24" y="27"/>
                            <a:pt x="24" y="35"/>
                            <a:pt x="23" y="42"/>
                          </a:cubicBezTo>
                          <a:cubicBezTo>
                            <a:pt x="23" y="42"/>
                            <a:pt x="22" y="41"/>
                            <a:pt x="21" y="41"/>
                          </a:cubicBezTo>
                          <a:cubicBezTo>
                            <a:pt x="20" y="36"/>
                            <a:pt x="22" y="32"/>
                            <a:pt x="22" y="27"/>
                          </a:cubicBezTo>
                          <a:cubicBezTo>
                            <a:pt x="22" y="26"/>
                            <a:pt x="21" y="26"/>
                            <a:pt x="21" y="25"/>
                          </a:cubicBezTo>
                          <a:close/>
                          <a:moveTo>
                            <a:pt x="19" y="18"/>
                          </a:moveTo>
                          <a:cubicBezTo>
                            <a:pt x="19" y="18"/>
                            <a:pt x="19" y="18"/>
                            <a:pt x="19" y="19"/>
                          </a:cubicBezTo>
                          <a:cubicBezTo>
                            <a:pt x="19" y="19"/>
                            <a:pt x="19" y="19"/>
                            <a:pt x="19" y="19"/>
                          </a:cubicBezTo>
                          <a:cubicBezTo>
                            <a:pt x="19" y="18"/>
                            <a:pt x="19" y="18"/>
                            <a:pt x="19" y="18"/>
                          </a:cubicBezTo>
                          <a:close/>
                          <a:moveTo>
                            <a:pt x="17" y="15"/>
                          </a:moveTo>
                          <a:cubicBezTo>
                            <a:pt x="18" y="14"/>
                            <a:pt x="18" y="14"/>
                            <a:pt x="18" y="14"/>
                          </a:cubicBezTo>
                          <a:cubicBezTo>
                            <a:pt x="19" y="14"/>
                            <a:pt x="18" y="15"/>
                            <a:pt x="17" y="15"/>
                          </a:cubicBezTo>
                          <a:close/>
                          <a:moveTo>
                            <a:pt x="18" y="11"/>
                          </a:moveTo>
                          <a:cubicBezTo>
                            <a:pt x="18" y="12"/>
                            <a:pt x="17" y="12"/>
                            <a:pt x="17" y="11"/>
                          </a:cubicBezTo>
                          <a:cubicBezTo>
                            <a:pt x="17" y="10"/>
                            <a:pt x="18" y="10"/>
                            <a:pt x="18" y="11"/>
                          </a:cubicBezTo>
                          <a:close/>
                          <a:moveTo>
                            <a:pt x="15" y="8"/>
                          </a:moveTo>
                          <a:cubicBezTo>
                            <a:pt x="15" y="8"/>
                            <a:pt x="15" y="8"/>
                            <a:pt x="15" y="8"/>
                          </a:cubicBezTo>
                          <a:cubicBezTo>
                            <a:pt x="15" y="10"/>
                            <a:pt x="16" y="11"/>
                            <a:pt x="16" y="13"/>
                          </a:cubicBezTo>
                          <a:cubicBezTo>
                            <a:pt x="17" y="14"/>
                            <a:pt x="17" y="15"/>
                            <a:pt x="17" y="17"/>
                          </a:cubicBezTo>
                          <a:cubicBezTo>
                            <a:pt x="17" y="17"/>
                            <a:pt x="16" y="16"/>
                            <a:pt x="16" y="16"/>
                          </a:cubicBezTo>
                          <a:cubicBezTo>
                            <a:pt x="15" y="23"/>
                            <a:pt x="15" y="31"/>
                            <a:pt x="15" y="38"/>
                          </a:cubicBezTo>
                          <a:cubicBezTo>
                            <a:pt x="14" y="38"/>
                            <a:pt x="13" y="37"/>
                            <a:pt x="12" y="37"/>
                          </a:cubicBezTo>
                          <a:cubicBezTo>
                            <a:pt x="12" y="35"/>
                            <a:pt x="13" y="33"/>
                            <a:pt x="12" y="31"/>
                          </a:cubicBezTo>
                          <a:cubicBezTo>
                            <a:pt x="12" y="30"/>
                            <a:pt x="12" y="30"/>
                            <a:pt x="12" y="29"/>
                          </a:cubicBezTo>
                          <a:cubicBezTo>
                            <a:pt x="12" y="28"/>
                            <a:pt x="13" y="27"/>
                            <a:pt x="13" y="26"/>
                          </a:cubicBezTo>
                          <a:cubicBezTo>
                            <a:pt x="13" y="22"/>
                            <a:pt x="13" y="19"/>
                            <a:pt x="13" y="15"/>
                          </a:cubicBezTo>
                          <a:cubicBezTo>
                            <a:pt x="13" y="15"/>
                            <a:pt x="12" y="15"/>
                            <a:pt x="12" y="14"/>
                          </a:cubicBezTo>
                          <a:cubicBezTo>
                            <a:pt x="13" y="12"/>
                            <a:pt x="14" y="10"/>
                            <a:pt x="15" y="8"/>
                          </a:cubicBezTo>
                          <a:close/>
                          <a:moveTo>
                            <a:pt x="9" y="35"/>
                          </a:move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9" y="36"/>
                            <a:pt x="9" y="36"/>
                            <a:pt x="9" y="35"/>
                          </a:cubicBezTo>
                          <a:close/>
                          <a:moveTo>
                            <a:pt x="8" y="4"/>
                          </a:moveTo>
                          <a:cubicBezTo>
                            <a:pt x="9" y="4"/>
                            <a:pt x="9" y="5"/>
                            <a:pt x="9" y="6"/>
                          </a:cubicBezTo>
                          <a:cubicBezTo>
                            <a:pt x="8" y="5"/>
                            <a:pt x="8" y="4"/>
                            <a:pt x="8" y="4"/>
                          </a:cubicBezTo>
                          <a:close/>
                          <a:moveTo>
                            <a:pt x="7" y="13"/>
                          </a:moveTo>
                          <a:cubicBezTo>
                            <a:pt x="7" y="13"/>
                            <a:pt x="7" y="13"/>
                            <a:pt x="6" y="13"/>
                          </a:cubicBezTo>
                          <a:cubicBezTo>
                            <a:pt x="7" y="12"/>
                            <a:pt x="7" y="13"/>
                            <a:pt x="7" y="13"/>
                          </a:cubicBezTo>
                          <a:close/>
                          <a:moveTo>
                            <a:pt x="5" y="24"/>
                          </a:moveTo>
                          <a:cubicBezTo>
                            <a:pt x="5" y="24"/>
                            <a:pt x="5" y="25"/>
                            <a:pt x="5" y="24"/>
                          </a:cubicBezTo>
                          <a:cubicBezTo>
                            <a:pt x="5" y="24"/>
                            <a:pt x="5" y="24"/>
                            <a:pt x="5" y="24"/>
                          </a:cubicBezTo>
                          <a:close/>
                          <a:moveTo>
                            <a:pt x="5" y="30"/>
                          </a:moveTo>
                          <a:cubicBezTo>
                            <a:pt x="5" y="30"/>
                            <a:pt x="4" y="30"/>
                            <a:pt x="4" y="30"/>
                          </a:cubicBezTo>
                          <a:cubicBezTo>
                            <a:pt x="5" y="30"/>
                            <a:pt x="5" y="30"/>
                            <a:pt x="5" y="30"/>
                          </a:cubicBezTo>
                          <a:close/>
                          <a:moveTo>
                            <a:pt x="5" y="11"/>
                          </a:moveTo>
                          <a:cubicBezTo>
                            <a:pt x="5" y="11"/>
                            <a:pt x="5" y="11"/>
                            <a:pt x="4" y="11"/>
                          </a:cubicBezTo>
                          <a:cubicBezTo>
                            <a:pt x="4" y="11"/>
                            <a:pt x="4" y="11"/>
                            <a:pt x="4" y="10"/>
                          </a:cubicBezTo>
                          <a:cubicBezTo>
                            <a:pt x="5" y="11"/>
                            <a:pt x="5" y="10"/>
                            <a:pt x="5" y="11"/>
                          </a:cubicBezTo>
                          <a:close/>
                          <a:moveTo>
                            <a:pt x="4" y="9"/>
                          </a:moveTo>
                          <a:cubicBezTo>
                            <a:pt x="5" y="9"/>
                            <a:pt x="5" y="10"/>
                            <a:pt x="4" y="10"/>
                          </a:cubicBezTo>
                          <a:cubicBezTo>
                            <a:pt x="4" y="10"/>
                            <a:pt x="4" y="9"/>
                            <a:pt x="4" y="9"/>
                          </a:cubicBezTo>
                          <a:close/>
                          <a:moveTo>
                            <a:pt x="4" y="14"/>
                          </a:moveTo>
                          <a:cubicBezTo>
                            <a:pt x="3" y="14"/>
                            <a:pt x="3" y="13"/>
                            <a:pt x="3" y="13"/>
                          </a:cubicBezTo>
                          <a:cubicBezTo>
                            <a:pt x="3" y="13"/>
                            <a:pt x="4" y="13"/>
                            <a:pt x="4" y="14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40"/>
                            <a:pt x="4" y="40"/>
                          </a:cubicBezTo>
                          <a:cubicBezTo>
                            <a:pt x="3" y="40"/>
                            <a:pt x="3" y="40"/>
                            <a:pt x="3" y="40"/>
                          </a:cubicBezTo>
                          <a:cubicBezTo>
                            <a:pt x="3" y="40"/>
                            <a:pt x="3" y="40"/>
                            <a:pt x="4" y="40"/>
                          </a:cubicBezTo>
                          <a:close/>
                          <a:moveTo>
                            <a:pt x="3" y="13"/>
                          </a:moveTo>
                          <a:cubicBezTo>
                            <a:pt x="3" y="13"/>
                            <a:pt x="3" y="12"/>
                            <a:pt x="3" y="12"/>
                          </a:cubicBezTo>
                          <a:cubicBezTo>
                            <a:pt x="3" y="12"/>
                            <a:pt x="3" y="12"/>
                            <a:pt x="3" y="12"/>
                          </a:cubicBezTo>
                          <a:cubicBezTo>
                            <a:pt x="4" y="12"/>
                            <a:pt x="4" y="13"/>
                            <a:pt x="3" y="13"/>
                          </a:cubicBezTo>
                          <a:close/>
                          <a:moveTo>
                            <a:pt x="3" y="22"/>
                          </a:moveTo>
                          <a:cubicBezTo>
                            <a:pt x="3" y="22"/>
                            <a:pt x="2" y="22"/>
                            <a:pt x="2" y="22"/>
                          </a:cubicBezTo>
                          <a:cubicBezTo>
                            <a:pt x="2" y="22"/>
                            <a:pt x="3" y="22"/>
                            <a:pt x="3" y="22"/>
                          </a:cubicBezTo>
                          <a:cubicBezTo>
                            <a:pt x="3" y="22"/>
                            <a:pt x="3" y="22"/>
                            <a:pt x="3" y="22"/>
                          </a:cubicBezTo>
                          <a:close/>
                          <a:moveTo>
                            <a:pt x="3" y="24"/>
                          </a:moveTo>
                          <a:cubicBezTo>
                            <a:pt x="3" y="24"/>
                            <a:pt x="3" y="23"/>
                            <a:pt x="3" y="23"/>
                          </a:cubicBezTo>
                          <a:cubicBezTo>
                            <a:pt x="3" y="23"/>
                            <a:pt x="3" y="23"/>
                            <a:pt x="3" y="23"/>
                          </a:cubicBezTo>
                          <a:cubicBezTo>
                            <a:pt x="3" y="24"/>
                            <a:pt x="3" y="24"/>
                            <a:pt x="3" y="24"/>
                          </a:cubicBezTo>
                          <a:close/>
                          <a:moveTo>
                            <a:pt x="3" y="9"/>
                          </a:moveTo>
                          <a:cubicBezTo>
                            <a:pt x="3" y="9"/>
                            <a:pt x="3" y="9"/>
                            <a:pt x="2" y="8"/>
                          </a:cubicBezTo>
                          <a:cubicBezTo>
                            <a:pt x="2" y="8"/>
                            <a:pt x="3" y="8"/>
                            <a:pt x="3" y="8"/>
                          </a:cubicBezTo>
                          <a:cubicBezTo>
                            <a:pt x="3" y="9"/>
                            <a:pt x="3" y="9"/>
                            <a:pt x="3" y="9"/>
                          </a:cubicBezTo>
                          <a:close/>
                          <a:moveTo>
                            <a:pt x="3" y="6"/>
                          </a:moveTo>
                          <a:cubicBezTo>
                            <a:pt x="3" y="5"/>
                            <a:pt x="2" y="6"/>
                            <a:pt x="2" y="6"/>
                          </a:cubicBezTo>
                          <a:cubicBezTo>
                            <a:pt x="1" y="5"/>
                            <a:pt x="3" y="4"/>
                            <a:pt x="3" y="6"/>
                          </a:cubicBezTo>
                          <a:close/>
                          <a:moveTo>
                            <a:pt x="2" y="8"/>
                          </a:moveTo>
                          <a:cubicBezTo>
                            <a:pt x="2" y="9"/>
                            <a:pt x="3" y="10"/>
                            <a:pt x="2" y="9"/>
                          </a:cubicBezTo>
                          <a:cubicBezTo>
                            <a:pt x="2" y="9"/>
                            <a:pt x="2" y="8"/>
                            <a:pt x="2" y="8"/>
                          </a:cubicBezTo>
                          <a:cubicBezTo>
                            <a:pt x="2" y="8"/>
                            <a:pt x="2" y="8"/>
                            <a:pt x="2" y="8"/>
                          </a:cubicBezTo>
                          <a:close/>
                          <a:moveTo>
                            <a:pt x="2" y="28"/>
                          </a:moveTo>
                          <a:cubicBezTo>
                            <a:pt x="2" y="28"/>
                            <a:pt x="2" y="29"/>
                            <a:pt x="2" y="29"/>
                          </a:cubicBezTo>
                          <a:cubicBezTo>
                            <a:pt x="2" y="29"/>
                            <a:pt x="2" y="29"/>
                            <a:pt x="2" y="29"/>
                          </a:cubicBezTo>
                          <a:cubicBezTo>
                            <a:pt x="1" y="29"/>
                            <a:pt x="1" y="29"/>
                            <a:pt x="2" y="28"/>
                          </a:cubicBezTo>
                          <a:close/>
                          <a:moveTo>
                            <a:pt x="2" y="31"/>
                          </a:move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lose/>
                          <a:moveTo>
                            <a:pt x="1" y="35"/>
                          </a:moveTo>
                          <a:cubicBezTo>
                            <a:pt x="2" y="35"/>
                            <a:pt x="3" y="36"/>
                            <a:pt x="3" y="36"/>
                          </a:cubicBezTo>
                          <a:cubicBezTo>
                            <a:pt x="3" y="36"/>
                            <a:pt x="3" y="36"/>
                            <a:pt x="2" y="36"/>
                          </a:cubicBezTo>
                          <a:cubicBezTo>
                            <a:pt x="2" y="37"/>
                            <a:pt x="3" y="37"/>
                            <a:pt x="3" y="37"/>
                          </a:cubicBezTo>
                          <a:cubicBezTo>
                            <a:pt x="3" y="37"/>
                            <a:pt x="3" y="38"/>
                            <a:pt x="3" y="38"/>
                          </a:cubicBezTo>
                          <a:cubicBezTo>
                            <a:pt x="3" y="38"/>
                            <a:pt x="2" y="37"/>
                            <a:pt x="2" y="37"/>
                          </a:cubicBezTo>
                          <a:cubicBezTo>
                            <a:pt x="2" y="37"/>
                            <a:pt x="2" y="36"/>
                            <a:pt x="1" y="35"/>
                          </a:cubicBezTo>
                          <a:close/>
                          <a:moveTo>
                            <a:pt x="3" y="38"/>
                          </a:moveTo>
                          <a:cubicBezTo>
                            <a:pt x="3" y="38"/>
                            <a:pt x="3" y="38"/>
                            <a:pt x="3" y="39"/>
                          </a:cubicBezTo>
                          <a:cubicBezTo>
                            <a:pt x="3" y="39"/>
                            <a:pt x="3" y="38"/>
                            <a:pt x="3" y="38"/>
                          </a:cubicBezTo>
                          <a:close/>
                          <a:moveTo>
                            <a:pt x="3" y="42"/>
                          </a:moveTo>
                          <a:cubicBezTo>
                            <a:pt x="3" y="42"/>
                            <a:pt x="3" y="41"/>
                            <a:pt x="3" y="41"/>
                          </a:cubicBezTo>
                          <a:cubicBezTo>
                            <a:pt x="4" y="41"/>
                            <a:pt x="4" y="42"/>
                            <a:pt x="4" y="42"/>
                          </a:cubicBezTo>
                          <a:cubicBezTo>
                            <a:pt x="4" y="42"/>
                            <a:pt x="4" y="42"/>
                            <a:pt x="3" y="42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39"/>
                            <a:pt x="4" y="38"/>
                          </a:cubicBezTo>
                          <a:cubicBezTo>
                            <a:pt x="5" y="39"/>
                            <a:pt x="5" y="40"/>
                            <a:pt x="4" y="40"/>
                          </a:cubicBezTo>
                          <a:close/>
                          <a:moveTo>
                            <a:pt x="4" y="35"/>
                          </a:moveTo>
                          <a:cubicBezTo>
                            <a:pt x="4" y="35"/>
                            <a:pt x="5" y="35"/>
                            <a:pt x="5" y="36"/>
                          </a:cubicBezTo>
                          <a:cubicBezTo>
                            <a:pt x="5" y="36"/>
                            <a:pt x="4" y="36"/>
                            <a:pt x="4" y="35"/>
                          </a:cubicBezTo>
                          <a:close/>
                          <a:moveTo>
                            <a:pt x="6" y="43"/>
                          </a:moveTo>
                          <a:cubicBezTo>
                            <a:pt x="6" y="43"/>
                            <a:pt x="6" y="43"/>
                            <a:pt x="6" y="43"/>
                          </a:cubicBezTo>
                          <a:cubicBezTo>
                            <a:pt x="6" y="44"/>
                            <a:pt x="6" y="43"/>
                            <a:pt x="6" y="43"/>
                          </a:cubicBezTo>
                          <a:close/>
                          <a:moveTo>
                            <a:pt x="6" y="42"/>
                          </a:moveTo>
                          <a:cubicBezTo>
                            <a:pt x="6" y="41"/>
                            <a:pt x="6" y="41"/>
                            <a:pt x="6" y="41"/>
                          </a:cubicBezTo>
                          <a:cubicBezTo>
                            <a:pt x="6" y="41"/>
                            <a:pt x="6" y="41"/>
                            <a:pt x="6" y="42"/>
                          </a:cubicBezTo>
                          <a:cubicBezTo>
                            <a:pt x="6" y="42"/>
                            <a:pt x="6" y="42"/>
                            <a:pt x="6" y="42"/>
                          </a:cubicBezTo>
                          <a:close/>
                          <a:moveTo>
                            <a:pt x="5" y="39"/>
                          </a:moveTo>
                          <a:cubicBezTo>
                            <a:pt x="5" y="39"/>
                            <a:pt x="5" y="39"/>
                            <a:pt x="6" y="39"/>
                          </a:cubicBezTo>
                          <a:cubicBezTo>
                            <a:pt x="6" y="39"/>
                            <a:pt x="6" y="38"/>
                            <a:pt x="6" y="38"/>
                          </a:cubicBezTo>
                          <a:cubicBezTo>
                            <a:pt x="6" y="39"/>
                            <a:pt x="6" y="39"/>
                            <a:pt x="6" y="39"/>
                          </a:cubicBezTo>
                          <a:cubicBezTo>
                            <a:pt x="6" y="39"/>
                            <a:pt x="5" y="40"/>
                            <a:pt x="5" y="39"/>
                          </a:cubicBezTo>
                          <a:close/>
                          <a:moveTo>
                            <a:pt x="6" y="39"/>
                          </a:moveTo>
                          <a:cubicBezTo>
                            <a:pt x="6" y="38"/>
                            <a:pt x="6" y="38"/>
                            <a:pt x="7" y="38"/>
                          </a:cubicBezTo>
                          <a:cubicBezTo>
                            <a:pt x="7" y="38"/>
                            <a:pt x="7" y="38"/>
                            <a:pt x="7" y="39"/>
                          </a:cubicBezTo>
                          <a:cubicBezTo>
                            <a:pt x="7" y="39"/>
                            <a:pt x="7" y="39"/>
                            <a:pt x="7" y="39"/>
                          </a:cubicBezTo>
                          <a:cubicBezTo>
                            <a:pt x="7" y="38"/>
                            <a:pt x="7" y="39"/>
                            <a:pt x="6" y="39"/>
                          </a:cubicBezTo>
                          <a:close/>
                          <a:moveTo>
                            <a:pt x="7" y="42"/>
                          </a:moveTo>
                          <a:cubicBezTo>
                            <a:pt x="7" y="42"/>
                            <a:pt x="8" y="42"/>
                            <a:pt x="8" y="42"/>
                          </a:cubicBezTo>
                          <a:cubicBezTo>
                            <a:pt x="8" y="43"/>
                            <a:pt x="7" y="43"/>
                            <a:pt x="7" y="42"/>
                          </a:cubicBezTo>
                          <a:close/>
                          <a:moveTo>
                            <a:pt x="8" y="41"/>
                          </a:moveTo>
                          <a:cubicBezTo>
                            <a:pt x="8" y="41"/>
                            <a:pt x="8" y="40"/>
                            <a:pt x="8" y="40"/>
                          </a:cubicBezTo>
                          <a:cubicBezTo>
                            <a:pt x="8" y="40"/>
                            <a:pt x="8" y="40"/>
                            <a:pt x="8" y="40"/>
                          </a:cubicBezTo>
                          <a:cubicBezTo>
                            <a:pt x="8" y="41"/>
                            <a:pt x="8" y="40"/>
                            <a:pt x="8" y="41"/>
                          </a:cubicBezTo>
                          <a:close/>
                          <a:moveTo>
                            <a:pt x="8" y="7"/>
                          </a:moveTo>
                          <a:cubicBezTo>
                            <a:pt x="8" y="7"/>
                            <a:pt x="9" y="7"/>
                            <a:pt x="9" y="7"/>
                          </a:cubicBezTo>
                          <a:cubicBezTo>
                            <a:pt x="9" y="7"/>
                            <a:pt x="8" y="7"/>
                            <a:pt x="8" y="7"/>
                          </a:cubicBezTo>
                          <a:close/>
                          <a:moveTo>
                            <a:pt x="9" y="44"/>
                          </a:moveTo>
                          <a:cubicBezTo>
                            <a:pt x="9" y="44"/>
                            <a:pt x="9" y="44"/>
                            <a:pt x="9" y="44"/>
                          </a:cubicBezTo>
                          <a:cubicBezTo>
                            <a:pt x="9" y="44"/>
                            <a:pt x="9" y="44"/>
                            <a:pt x="9" y="44"/>
                          </a:cubicBezTo>
                          <a:close/>
                          <a:moveTo>
                            <a:pt x="16" y="46"/>
                          </a:moveTo>
                          <a:cubicBezTo>
                            <a:pt x="16" y="46"/>
                            <a:pt x="16" y="46"/>
                            <a:pt x="16" y="46"/>
                          </a:cubicBezTo>
                          <a:cubicBezTo>
                            <a:pt x="17" y="46"/>
                            <a:pt x="17" y="47"/>
                            <a:pt x="16" y="46"/>
                          </a:cubicBezTo>
                          <a:close/>
                          <a:moveTo>
                            <a:pt x="17" y="46"/>
                          </a:moveTo>
                          <a:cubicBezTo>
                            <a:pt x="17" y="46"/>
                            <a:pt x="17" y="46"/>
                            <a:pt x="17" y="46"/>
                          </a:cubicBezTo>
                          <a:cubicBezTo>
                            <a:pt x="17" y="46"/>
                            <a:pt x="17" y="46"/>
                            <a:pt x="18" y="46"/>
                          </a:cubicBezTo>
                          <a:cubicBezTo>
                            <a:pt x="18" y="47"/>
                            <a:pt x="17" y="47"/>
                            <a:pt x="17" y="46"/>
                          </a:cubicBezTo>
                          <a:close/>
                          <a:moveTo>
                            <a:pt x="24" y="50"/>
                          </a:moveTo>
                          <a:cubicBezTo>
                            <a:pt x="24" y="49"/>
                            <a:pt x="25" y="49"/>
                            <a:pt x="25" y="49"/>
                          </a:cubicBezTo>
                          <a:cubicBezTo>
                            <a:pt x="25" y="50"/>
                            <a:pt x="25" y="50"/>
                            <a:pt x="24" y="50"/>
                          </a:cubicBezTo>
                          <a:close/>
                          <a:moveTo>
                            <a:pt x="27" y="48"/>
                          </a:moveTo>
                          <a:cubicBezTo>
                            <a:pt x="26" y="48"/>
                            <a:pt x="25" y="48"/>
                            <a:pt x="25" y="48"/>
                          </a:cubicBezTo>
                          <a:cubicBezTo>
                            <a:pt x="24" y="47"/>
                            <a:pt x="23" y="47"/>
                            <a:pt x="21" y="46"/>
                          </a:cubicBezTo>
                          <a:cubicBezTo>
                            <a:pt x="20" y="46"/>
                            <a:pt x="19" y="45"/>
                            <a:pt x="18" y="45"/>
                          </a:cubicBezTo>
                          <a:cubicBezTo>
                            <a:pt x="15" y="43"/>
                            <a:pt x="12" y="42"/>
                            <a:pt x="9" y="41"/>
                          </a:cubicBezTo>
                          <a:cubicBezTo>
                            <a:pt x="9" y="40"/>
                            <a:pt x="9" y="39"/>
                            <a:pt x="9" y="38"/>
                          </a:cubicBezTo>
                          <a:cubicBezTo>
                            <a:pt x="9" y="38"/>
                            <a:pt x="9" y="38"/>
                            <a:pt x="9" y="37"/>
                          </a:cubicBezTo>
                          <a:cubicBezTo>
                            <a:pt x="13" y="40"/>
                            <a:pt x="16" y="41"/>
                            <a:pt x="19" y="42"/>
                          </a:cubicBezTo>
                          <a:cubicBezTo>
                            <a:pt x="20" y="42"/>
                            <a:pt x="19" y="42"/>
                            <a:pt x="20" y="42"/>
                          </a:cubicBezTo>
                          <a:cubicBezTo>
                            <a:pt x="21" y="43"/>
                            <a:pt x="22" y="44"/>
                            <a:pt x="23" y="44"/>
                          </a:cubicBezTo>
                          <a:cubicBezTo>
                            <a:pt x="23" y="44"/>
                            <a:pt x="24" y="44"/>
                            <a:pt x="24" y="44"/>
                          </a:cubicBezTo>
                          <a:cubicBezTo>
                            <a:pt x="24" y="44"/>
                            <a:pt x="24" y="44"/>
                            <a:pt x="24" y="45"/>
                          </a:cubicBezTo>
                          <a:cubicBezTo>
                            <a:pt x="25" y="45"/>
                            <a:pt x="26" y="45"/>
                            <a:pt x="27" y="46"/>
                          </a:cubicBezTo>
                          <a:cubicBezTo>
                            <a:pt x="27" y="46"/>
                            <a:pt x="27" y="47"/>
                            <a:pt x="27" y="48"/>
                          </a:cubicBezTo>
                          <a:close/>
                          <a:moveTo>
                            <a:pt x="28" y="13"/>
                          </a:moveTo>
                          <a:cubicBezTo>
                            <a:pt x="28" y="13"/>
                            <a:pt x="28" y="12"/>
                            <a:pt x="28" y="12"/>
                          </a:cubicBezTo>
                          <a:cubicBezTo>
                            <a:pt x="28" y="12"/>
                            <a:pt x="28" y="12"/>
                            <a:pt x="29" y="12"/>
                          </a:cubicBezTo>
                          <a:cubicBezTo>
                            <a:pt x="28" y="13"/>
                            <a:pt x="29" y="13"/>
                            <a:pt x="29" y="13"/>
                          </a:cubicBezTo>
                          <a:cubicBezTo>
                            <a:pt x="29" y="13"/>
                            <a:pt x="28" y="13"/>
                            <a:pt x="28" y="13"/>
                          </a:cubicBezTo>
                          <a:close/>
                          <a:moveTo>
                            <a:pt x="29" y="52"/>
                          </a:move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2"/>
                            <a:pt x="29" y="52"/>
                            <a:pt x="29" y="52"/>
                          </a:cubicBezTo>
                          <a:close/>
                          <a:moveTo>
                            <a:pt x="31" y="47"/>
                          </a:move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2" y="48"/>
                            <a:pt x="31" y="48"/>
                            <a:pt x="31" y="47"/>
                          </a:cubicBezTo>
                          <a:close/>
                          <a:moveTo>
                            <a:pt x="34" y="17"/>
                          </a:moveTo>
                          <a:cubicBezTo>
                            <a:pt x="34" y="17"/>
                            <a:pt x="34" y="17"/>
                            <a:pt x="34" y="18"/>
                          </a:cubicBezTo>
                          <a:cubicBezTo>
                            <a:pt x="34" y="18"/>
                            <a:pt x="34" y="18"/>
                            <a:pt x="34" y="18"/>
                          </a:cubicBezTo>
                          <a:cubicBezTo>
                            <a:pt x="34" y="17"/>
                            <a:pt x="34" y="17"/>
                            <a:pt x="34" y="17"/>
                          </a:cubicBezTo>
                          <a:close/>
                          <a:moveTo>
                            <a:pt x="33" y="15"/>
                          </a:moveTo>
                          <a:cubicBezTo>
                            <a:pt x="33" y="15"/>
                            <a:pt x="33" y="15"/>
                            <a:pt x="33" y="14"/>
                          </a:cubicBezTo>
                          <a:cubicBezTo>
                            <a:pt x="33" y="14"/>
                            <a:pt x="33" y="15"/>
                            <a:pt x="33" y="15"/>
                          </a:cubicBezTo>
                          <a:close/>
                          <a:moveTo>
                            <a:pt x="33" y="16"/>
                          </a:moveTo>
                          <a:cubicBezTo>
                            <a:pt x="34" y="16"/>
                            <a:pt x="33" y="17"/>
                            <a:pt x="33" y="17"/>
                          </a:cubicBezTo>
                          <a:cubicBezTo>
                            <a:pt x="33" y="17"/>
                            <a:pt x="33" y="16"/>
                            <a:pt x="33" y="16"/>
                          </a:cubicBezTo>
                          <a:cubicBezTo>
                            <a:pt x="33" y="16"/>
                            <a:pt x="33" y="16"/>
                            <a:pt x="33" y="16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3"/>
                            <a:pt x="33" y="53"/>
                            <a:pt x="33" y="53"/>
                          </a:cubicBezTo>
                          <a:cubicBezTo>
                            <a:pt x="33" y="53"/>
                            <a:pt x="33" y="53"/>
                            <a:pt x="33" y="52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4" y="52"/>
                            <a:pt x="33" y="52"/>
                          </a:cubicBezTo>
                          <a:close/>
                          <a:moveTo>
                            <a:pt x="34" y="49"/>
                          </a:moveTo>
                          <a:cubicBezTo>
                            <a:pt x="34" y="49"/>
                            <a:pt x="33" y="48"/>
                            <a:pt x="34" y="48"/>
                          </a:cubicBezTo>
                          <a:cubicBezTo>
                            <a:pt x="34" y="48"/>
                            <a:pt x="34" y="48"/>
                            <a:pt x="34" y="49"/>
                          </a:cubicBezTo>
                          <a:cubicBezTo>
                            <a:pt x="34" y="49"/>
                            <a:pt x="34" y="49"/>
                            <a:pt x="34" y="49"/>
                          </a:cubicBezTo>
                          <a:close/>
                          <a:moveTo>
                            <a:pt x="34" y="28"/>
                          </a:moveTo>
                          <a:cubicBezTo>
                            <a:pt x="34" y="27"/>
                            <a:pt x="34" y="27"/>
                            <a:pt x="34" y="27"/>
                          </a:cubicBezTo>
                          <a:cubicBezTo>
                            <a:pt x="34" y="27"/>
                            <a:pt x="34" y="27"/>
                            <a:pt x="35" y="27"/>
                          </a:cubicBezTo>
                          <a:cubicBezTo>
                            <a:pt x="35" y="27"/>
                            <a:pt x="35" y="28"/>
                            <a:pt x="34" y="28"/>
                          </a:cubicBezTo>
                          <a:close/>
                          <a:moveTo>
                            <a:pt x="34" y="23"/>
                          </a:moveTo>
                          <a:cubicBezTo>
                            <a:pt x="34" y="23"/>
                            <a:pt x="35" y="22"/>
                            <a:pt x="35" y="23"/>
                          </a:cubicBezTo>
                          <a:cubicBezTo>
                            <a:pt x="35" y="23"/>
                            <a:pt x="35" y="23"/>
                            <a:pt x="34" y="2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302" name="Group 38"/>
                <p:cNvGrpSpPr>
                  <a:grpSpLocks/>
                </p:cNvGrpSpPr>
                <p:nvPr/>
              </p:nvGrpSpPr>
              <p:grpSpPr bwMode="auto">
                <a:xfrm>
                  <a:off x="4824" y="2614"/>
                  <a:ext cx="749" cy="285"/>
                  <a:chOff x="4830" y="2522"/>
                  <a:chExt cx="749" cy="285"/>
                </a:xfrm>
              </p:grpSpPr>
              <p:grpSp>
                <p:nvGrpSpPr>
                  <p:cNvPr id="1130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4830" y="2522"/>
                    <a:ext cx="749" cy="285"/>
                    <a:chOff x="4830" y="2522"/>
                    <a:chExt cx="749" cy="285"/>
                  </a:xfrm>
                </p:grpSpPr>
                <p:sp>
                  <p:nvSpPr>
                    <p:cNvPr id="11304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830" y="2522"/>
                      <a:ext cx="749" cy="285"/>
                    </a:xfrm>
                    <a:custGeom>
                      <a:avLst/>
                      <a:gdLst>
                        <a:gd name="T0" fmla="*/ 0 w 681"/>
                        <a:gd name="T1" fmla="*/ 140 h 259"/>
                        <a:gd name="T2" fmla="*/ 295 w 681"/>
                        <a:gd name="T3" fmla="*/ 0 h 259"/>
                        <a:gd name="T4" fmla="*/ 681 w 681"/>
                        <a:gd name="T5" fmla="*/ 68 h 259"/>
                        <a:gd name="T6" fmla="*/ 437 w 681"/>
                        <a:gd name="T7" fmla="*/ 259 h 259"/>
                        <a:gd name="T8" fmla="*/ 0 w 681"/>
                        <a:gd name="T9" fmla="*/ 140 h 2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81" h="259">
                          <a:moveTo>
                            <a:pt x="0" y="140"/>
                          </a:moveTo>
                          <a:lnTo>
                            <a:pt x="295" y="0"/>
                          </a:lnTo>
                          <a:lnTo>
                            <a:pt x="681" y="68"/>
                          </a:lnTo>
                          <a:lnTo>
                            <a:pt x="437" y="259"/>
                          </a:lnTo>
                          <a:lnTo>
                            <a:pt x="0" y="140"/>
                          </a:lnTo>
                          <a:close/>
                        </a:path>
                      </a:pathLst>
                    </a:custGeom>
                    <a:solidFill>
                      <a:srgbClr val="C5B293"/>
                    </a:solidFill>
                    <a:ln w="8001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5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4977" y="2586"/>
                      <a:ext cx="483" cy="218"/>
                    </a:xfrm>
                    <a:custGeom>
                      <a:avLst/>
                      <a:gdLst>
                        <a:gd name="T0" fmla="*/ 408 w 440"/>
                        <a:gd name="T1" fmla="*/ 199 h 199"/>
                        <a:gd name="T2" fmla="*/ 408 w 440"/>
                        <a:gd name="T3" fmla="*/ 199 h 199"/>
                        <a:gd name="T4" fmla="*/ 408 w 440"/>
                        <a:gd name="T5" fmla="*/ 193 h 199"/>
                        <a:gd name="T6" fmla="*/ 410 w 440"/>
                        <a:gd name="T7" fmla="*/ 195 h 199"/>
                        <a:gd name="T8" fmla="*/ 410 w 440"/>
                        <a:gd name="T9" fmla="*/ 191 h 199"/>
                        <a:gd name="T10" fmla="*/ 414 w 440"/>
                        <a:gd name="T11" fmla="*/ 193 h 199"/>
                        <a:gd name="T12" fmla="*/ 414 w 440"/>
                        <a:gd name="T13" fmla="*/ 187 h 199"/>
                        <a:gd name="T14" fmla="*/ 415 w 440"/>
                        <a:gd name="T15" fmla="*/ 191 h 199"/>
                        <a:gd name="T16" fmla="*/ 415 w 440"/>
                        <a:gd name="T17" fmla="*/ 185 h 199"/>
                        <a:gd name="T18" fmla="*/ 417 w 440"/>
                        <a:gd name="T19" fmla="*/ 187 h 199"/>
                        <a:gd name="T20" fmla="*/ 417 w 440"/>
                        <a:gd name="T21" fmla="*/ 184 h 199"/>
                        <a:gd name="T22" fmla="*/ 421 w 440"/>
                        <a:gd name="T23" fmla="*/ 185 h 199"/>
                        <a:gd name="T24" fmla="*/ 421 w 440"/>
                        <a:gd name="T25" fmla="*/ 180 h 199"/>
                        <a:gd name="T26" fmla="*/ 423 w 440"/>
                        <a:gd name="T27" fmla="*/ 184 h 199"/>
                        <a:gd name="T28" fmla="*/ 423 w 440"/>
                        <a:gd name="T29" fmla="*/ 178 h 199"/>
                        <a:gd name="T30" fmla="*/ 427 w 440"/>
                        <a:gd name="T31" fmla="*/ 182 h 199"/>
                        <a:gd name="T32" fmla="*/ 427 w 440"/>
                        <a:gd name="T33" fmla="*/ 180 h 199"/>
                        <a:gd name="T34" fmla="*/ 427 w 440"/>
                        <a:gd name="T35" fmla="*/ 176 h 199"/>
                        <a:gd name="T36" fmla="*/ 431 w 440"/>
                        <a:gd name="T37" fmla="*/ 178 h 199"/>
                        <a:gd name="T38" fmla="*/ 431 w 440"/>
                        <a:gd name="T39" fmla="*/ 172 h 199"/>
                        <a:gd name="T40" fmla="*/ 432 w 440"/>
                        <a:gd name="T41" fmla="*/ 174 h 199"/>
                        <a:gd name="T42" fmla="*/ 432 w 440"/>
                        <a:gd name="T43" fmla="*/ 170 h 199"/>
                        <a:gd name="T44" fmla="*/ 434 w 440"/>
                        <a:gd name="T45" fmla="*/ 172 h 199"/>
                        <a:gd name="T46" fmla="*/ 434 w 440"/>
                        <a:gd name="T47" fmla="*/ 167 h 199"/>
                        <a:gd name="T48" fmla="*/ 436 w 440"/>
                        <a:gd name="T49" fmla="*/ 170 h 199"/>
                        <a:gd name="T50" fmla="*/ 436 w 440"/>
                        <a:gd name="T51" fmla="*/ 165 h 199"/>
                        <a:gd name="T52" fmla="*/ 438 w 440"/>
                        <a:gd name="T53" fmla="*/ 165 h 199"/>
                        <a:gd name="T54" fmla="*/ 440 w 440"/>
                        <a:gd name="T55" fmla="*/ 95 h 199"/>
                        <a:gd name="T56" fmla="*/ 37 w 440"/>
                        <a:gd name="T57" fmla="*/ 0 h 199"/>
                        <a:gd name="T58" fmla="*/ 0 w 440"/>
                        <a:gd name="T59" fmla="*/ 19 h 199"/>
                        <a:gd name="T60" fmla="*/ 408 w 440"/>
                        <a:gd name="T61" fmla="*/ 119 h 199"/>
                        <a:gd name="T62" fmla="*/ 408 w 440"/>
                        <a:gd name="T63" fmla="*/ 199 h 19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</a:cxnLst>
                      <a:rect l="0" t="0" r="r" b="b"/>
                      <a:pathLst>
                        <a:path w="440" h="199">
                          <a:moveTo>
                            <a:pt x="408" y="199"/>
                          </a:moveTo>
                          <a:lnTo>
                            <a:pt x="408" y="199"/>
                          </a:lnTo>
                          <a:lnTo>
                            <a:pt x="408" y="193"/>
                          </a:lnTo>
                          <a:lnTo>
                            <a:pt x="410" y="195"/>
                          </a:lnTo>
                          <a:lnTo>
                            <a:pt x="410" y="191"/>
                          </a:lnTo>
                          <a:lnTo>
                            <a:pt x="414" y="193"/>
                          </a:lnTo>
                          <a:lnTo>
                            <a:pt x="414" y="187"/>
                          </a:lnTo>
                          <a:lnTo>
                            <a:pt x="415" y="191"/>
                          </a:lnTo>
                          <a:lnTo>
                            <a:pt x="415" y="185"/>
                          </a:lnTo>
                          <a:lnTo>
                            <a:pt x="417" y="187"/>
                          </a:lnTo>
                          <a:lnTo>
                            <a:pt x="417" y="184"/>
                          </a:lnTo>
                          <a:lnTo>
                            <a:pt x="421" y="185"/>
                          </a:lnTo>
                          <a:lnTo>
                            <a:pt x="421" y="180"/>
                          </a:lnTo>
                          <a:lnTo>
                            <a:pt x="423" y="184"/>
                          </a:lnTo>
                          <a:lnTo>
                            <a:pt x="423" y="178"/>
                          </a:lnTo>
                          <a:lnTo>
                            <a:pt x="427" y="182"/>
                          </a:lnTo>
                          <a:lnTo>
                            <a:pt x="427" y="180"/>
                          </a:lnTo>
                          <a:lnTo>
                            <a:pt x="427" y="176"/>
                          </a:lnTo>
                          <a:lnTo>
                            <a:pt x="431" y="178"/>
                          </a:lnTo>
                          <a:lnTo>
                            <a:pt x="431" y="172"/>
                          </a:lnTo>
                          <a:lnTo>
                            <a:pt x="432" y="174"/>
                          </a:lnTo>
                          <a:lnTo>
                            <a:pt x="432" y="170"/>
                          </a:lnTo>
                          <a:lnTo>
                            <a:pt x="434" y="172"/>
                          </a:lnTo>
                          <a:lnTo>
                            <a:pt x="434" y="167"/>
                          </a:lnTo>
                          <a:lnTo>
                            <a:pt x="436" y="170"/>
                          </a:lnTo>
                          <a:lnTo>
                            <a:pt x="436" y="165"/>
                          </a:lnTo>
                          <a:lnTo>
                            <a:pt x="438" y="165"/>
                          </a:lnTo>
                          <a:lnTo>
                            <a:pt x="440" y="95"/>
                          </a:lnTo>
                          <a:lnTo>
                            <a:pt x="37" y="0"/>
                          </a:lnTo>
                          <a:lnTo>
                            <a:pt x="0" y="19"/>
                          </a:lnTo>
                          <a:lnTo>
                            <a:pt x="408" y="119"/>
                          </a:lnTo>
                          <a:lnTo>
                            <a:pt x="408" y="199"/>
                          </a:lnTo>
                          <a:close/>
                        </a:path>
                      </a:pathLst>
                    </a:custGeom>
                    <a:solidFill>
                      <a:srgbClr val="D8C9B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306" name="Freeform 42"/>
                  <p:cNvSpPr>
                    <a:spLocks/>
                  </p:cNvSpPr>
                  <p:nvPr/>
                </p:nvSpPr>
                <p:spPr bwMode="auto">
                  <a:xfrm>
                    <a:off x="4992" y="2596"/>
                    <a:ext cx="448" cy="109"/>
                  </a:xfrm>
                  <a:custGeom>
                    <a:avLst/>
                    <a:gdLst>
                      <a:gd name="T0" fmla="*/ 0 w 408"/>
                      <a:gd name="T1" fmla="*/ 0 h 98"/>
                      <a:gd name="T2" fmla="*/ 406 w 408"/>
                      <a:gd name="T3" fmla="*/ 98 h 98"/>
                      <a:gd name="T4" fmla="*/ 408 w 408"/>
                      <a:gd name="T5" fmla="*/ 96 h 98"/>
                      <a:gd name="T6" fmla="*/ 4 w 408"/>
                      <a:gd name="T7" fmla="*/ 0 h 98"/>
                      <a:gd name="T8" fmla="*/ 0 w 408"/>
                      <a:gd name="T9" fmla="*/ 0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98">
                        <a:moveTo>
                          <a:pt x="0" y="0"/>
                        </a:moveTo>
                        <a:lnTo>
                          <a:pt x="406" y="98"/>
                        </a:lnTo>
                        <a:lnTo>
                          <a:pt x="408" y="96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0C0A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8001" cap="flat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07" name="Group 43"/>
              <p:cNvGrpSpPr>
                <a:grpSpLocks/>
              </p:cNvGrpSpPr>
              <p:nvPr/>
            </p:nvGrpSpPr>
            <p:grpSpPr bwMode="auto">
              <a:xfrm>
                <a:off x="4740" y="3412"/>
                <a:ext cx="445" cy="426"/>
                <a:chOff x="4432" y="3361"/>
                <a:chExt cx="400" cy="383"/>
              </a:xfrm>
            </p:grpSpPr>
            <p:sp>
              <p:nvSpPr>
                <p:cNvPr id="11308" name="Freeform 44"/>
                <p:cNvSpPr>
                  <a:spLocks/>
                </p:cNvSpPr>
                <p:nvPr/>
              </p:nvSpPr>
              <p:spPr bwMode="auto">
                <a:xfrm>
                  <a:off x="4635" y="3372"/>
                  <a:ext cx="93" cy="72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9" name="Freeform 45"/>
                <p:cNvSpPr>
                  <a:spLocks/>
                </p:cNvSpPr>
                <p:nvPr/>
              </p:nvSpPr>
              <p:spPr bwMode="auto">
                <a:xfrm>
                  <a:off x="4669" y="3388"/>
                  <a:ext cx="11" cy="13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0" name="Freeform 46"/>
                <p:cNvSpPr>
                  <a:spLocks/>
                </p:cNvSpPr>
                <p:nvPr/>
              </p:nvSpPr>
              <p:spPr bwMode="auto">
                <a:xfrm>
                  <a:off x="4669" y="3399"/>
                  <a:ext cx="11" cy="13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1" name="Freeform 47"/>
                <p:cNvSpPr>
                  <a:spLocks noEditPoints="1"/>
                </p:cNvSpPr>
                <p:nvPr/>
              </p:nvSpPr>
              <p:spPr bwMode="auto">
                <a:xfrm>
                  <a:off x="4718" y="3396"/>
                  <a:ext cx="57" cy="82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2" name="Freeform 48"/>
                <p:cNvSpPr>
                  <a:spLocks noEditPoints="1"/>
                </p:cNvSpPr>
                <p:nvPr/>
              </p:nvSpPr>
              <p:spPr bwMode="auto">
                <a:xfrm>
                  <a:off x="4643" y="3366"/>
                  <a:ext cx="59" cy="81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3" name="Freeform 49"/>
                <p:cNvSpPr>
                  <a:spLocks/>
                </p:cNvSpPr>
                <p:nvPr/>
              </p:nvSpPr>
              <p:spPr bwMode="auto">
                <a:xfrm>
                  <a:off x="4432" y="3437"/>
                  <a:ext cx="237" cy="307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4" name="Freeform 50"/>
                <p:cNvSpPr>
                  <a:spLocks/>
                </p:cNvSpPr>
                <p:nvPr/>
              </p:nvSpPr>
              <p:spPr bwMode="auto">
                <a:xfrm>
                  <a:off x="4665" y="3423"/>
                  <a:ext cx="167" cy="321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5" name="Freeform 51"/>
                <p:cNvSpPr>
                  <a:spLocks/>
                </p:cNvSpPr>
                <p:nvPr/>
              </p:nvSpPr>
              <p:spPr bwMode="auto">
                <a:xfrm>
                  <a:off x="4432" y="3361"/>
                  <a:ext cx="400" cy="186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6" name="Freeform 52"/>
                <p:cNvSpPr>
                  <a:spLocks/>
                </p:cNvSpPr>
                <p:nvPr/>
              </p:nvSpPr>
              <p:spPr bwMode="auto">
                <a:xfrm>
                  <a:off x="4460" y="3371"/>
                  <a:ext cx="178" cy="71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7" name="Freeform 53"/>
                <p:cNvSpPr>
                  <a:spLocks/>
                </p:cNvSpPr>
                <p:nvPr/>
              </p:nvSpPr>
              <p:spPr bwMode="auto">
                <a:xfrm>
                  <a:off x="4637" y="3371"/>
                  <a:ext cx="170" cy="59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8" name="Freeform 54"/>
                <p:cNvSpPr>
                  <a:spLocks/>
                </p:cNvSpPr>
                <p:nvPr/>
              </p:nvSpPr>
              <p:spPr bwMode="auto">
                <a:xfrm>
                  <a:off x="4468" y="3430"/>
                  <a:ext cx="334" cy="9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9" name="Freeform 55"/>
                <p:cNvSpPr>
                  <a:spLocks/>
                </p:cNvSpPr>
                <p:nvPr/>
              </p:nvSpPr>
              <p:spPr bwMode="auto">
                <a:xfrm>
                  <a:off x="4453" y="3460"/>
                  <a:ext cx="34" cy="160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0" name="Freeform 56"/>
                <p:cNvSpPr>
                  <a:spLocks/>
                </p:cNvSpPr>
                <p:nvPr/>
              </p:nvSpPr>
              <p:spPr bwMode="auto">
                <a:xfrm>
                  <a:off x="4482" y="3615"/>
                  <a:ext cx="169" cy="108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E9D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1" name="Freeform 57"/>
                <p:cNvSpPr>
                  <a:spLocks/>
                </p:cNvSpPr>
                <p:nvPr/>
              </p:nvSpPr>
              <p:spPr bwMode="auto">
                <a:xfrm>
                  <a:off x="4460" y="3464"/>
                  <a:ext cx="193" cy="259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58"/>
                <p:cNvSpPr>
                  <a:spLocks/>
                </p:cNvSpPr>
                <p:nvPr/>
              </p:nvSpPr>
              <p:spPr bwMode="auto">
                <a:xfrm>
                  <a:off x="4794" y="3441"/>
                  <a:ext cx="29" cy="157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5C55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3" name="Freeform 59"/>
                <p:cNvSpPr>
                  <a:spLocks/>
                </p:cNvSpPr>
                <p:nvPr/>
              </p:nvSpPr>
              <p:spPr bwMode="auto">
                <a:xfrm>
                  <a:off x="4676" y="3596"/>
                  <a:ext cx="123" cy="125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4" name="Freeform 60"/>
                <p:cNvSpPr>
                  <a:spLocks/>
                </p:cNvSpPr>
                <p:nvPr/>
              </p:nvSpPr>
              <p:spPr bwMode="auto">
                <a:xfrm>
                  <a:off x="4676" y="3441"/>
                  <a:ext cx="147" cy="273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25" name="Group 61"/>
              <p:cNvGrpSpPr>
                <a:grpSpLocks/>
              </p:cNvGrpSpPr>
              <p:nvPr/>
            </p:nvGrpSpPr>
            <p:grpSpPr bwMode="auto">
              <a:xfrm>
                <a:off x="4700" y="3225"/>
                <a:ext cx="447" cy="429"/>
                <a:chOff x="2622" y="3342"/>
                <a:chExt cx="524" cy="503"/>
              </a:xfrm>
            </p:grpSpPr>
            <p:sp>
              <p:nvSpPr>
                <p:cNvPr id="11326" name="Freeform 62"/>
                <p:cNvSpPr>
                  <a:spLocks/>
                </p:cNvSpPr>
                <p:nvPr/>
              </p:nvSpPr>
              <p:spPr bwMode="auto">
                <a:xfrm>
                  <a:off x="2836" y="3442"/>
                  <a:ext cx="310" cy="397"/>
                </a:xfrm>
                <a:custGeom>
                  <a:avLst/>
                  <a:gdLst>
                    <a:gd name="T0" fmla="*/ 237 w 282"/>
                    <a:gd name="T1" fmla="*/ 217 h 362"/>
                    <a:gd name="T2" fmla="*/ 4 w 282"/>
                    <a:gd name="T3" fmla="*/ 362 h 362"/>
                    <a:gd name="T4" fmla="*/ 0 w 282"/>
                    <a:gd name="T5" fmla="*/ 128 h 362"/>
                    <a:gd name="T6" fmla="*/ 282 w 282"/>
                    <a:gd name="T7" fmla="*/ 0 h 362"/>
                    <a:gd name="T8" fmla="*/ 237 w 282"/>
                    <a:gd name="T9" fmla="*/ 217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2">
                      <a:moveTo>
                        <a:pt x="237" y="217"/>
                      </a:moveTo>
                      <a:lnTo>
                        <a:pt x="4" y="362"/>
                      </a:lnTo>
                      <a:lnTo>
                        <a:pt x="0" y="128"/>
                      </a:lnTo>
                      <a:lnTo>
                        <a:pt x="282" y="0"/>
                      </a:lnTo>
                      <a:lnTo>
                        <a:pt x="237" y="217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7" name="Freeform 63"/>
                <p:cNvSpPr>
                  <a:spLocks/>
                </p:cNvSpPr>
                <p:nvPr/>
              </p:nvSpPr>
              <p:spPr bwMode="auto">
                <a:xfrm>
                  <a:off x="2625" y="3427"/>
                  <a:ext cx="218" cy="418"/>
                </a:xfrm>
                <a:custGeom>
                  <a:avLst/>
                  <a:gdLst>
                    <a:gd name="T0" fmla="*/ 0 w 198"/>
                    <a:gd name="T1" fmla="*/ 0 h 381"/>
                    <a:gd name="T2" fmla="*/ 194 w 198"/>
                    <a:gd name="T3" fmla="*/ 147 h 381"/>
                    <a:gd name="T4" fmla="*/ 198 w 198"/>
                    <a:gd name="T5" fmla="*/ 381 h 381"/>
                    <a:gd name="T6" fmla="*/ 34 w 198"/>
                    <a:gd name="T7" fmla="*/ 213 h 381"/>
                    <a:gd name="T8" fmla="*/ 0 w 198"/>
                    <a:gd name="T9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1">
                      <a:moveTo>
                        <a:pt x="0" y="0"/>
                      </a:moveTo>
                      <a:lnTo>
                        <a:pt x="194" y="147"/>
                      </a:lnTo>
                      <a:lnTo>
                        <a:pt x="198" y="381"/>
                      </a:lnTo>
                      <a:lnTo>
                        <a:pt x="34" y="2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8" name="Freeform 64"/>
                <p:cNvSpPr>
                  <a:spLocks/>
                </p:cNvSpPr>
                <p:nvPr/>
              </p:nvSpPr>
              <p:spPr bwMode="auto">
                <a:xfrm>
                  <a:off x="2622" y="3342"/>
                  <a:ext cx="524" cy="241"/>
                </a:xfrm>
                <a:custGeom>
                  <a:avLst/>
                  <a:gdLst>
                    <a:gd name="T0" fmla="*/ 476 w 476"/>
                    <a:gd name="T1" fmla="*/ 91 h 219"/>
                    <a:gd name="T2" fmla="*/ 232 w 476"/>
                    <a:gd name="T3" fmla="*/ 0 h 219"/>
                    <a:gd name="T4" fmla="*/ 0 w 476"/>
                    <a:gd name="T5" fmla="*/ 72 h 219"/>
                    <a:gd name="T6" fmla="*/ 194 w 476"/>
                    <a:gd name="T7" fmla="*/ 219 h 219"/>
                    <a:gd name="T8" fmla="*/ 476 w 476"/>
                    <a:gd name="T9" fmla="*/ 91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19">
                      <a:moveTo>
                        <a:pt x="476" y="91"/>
                      </a:moveTo>
                      <a:lnTo>
                        <a:pt x="232" y="0"/>
                      </a:lnTo>
                      <a:lnTo>
                        <a:pt x="0" y="72"/>
                      </a:lnTo>
                      <a:lnTo>
                        <a:pt x="194" y="219"/>
                      </a:lnTo>
                      <a:lnTo>
                        <a:pt x="476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9" name="Freeform 65"/>
                <p:cNvSpPr>
                  <a:spLocks/>
                </p:cNvSpPr>
                <p:nvPr/>
              </p:nvSpPr>
              <p:spPr bwMode="auto">
                <a:xfrm>
                  <a:off x="2875" y="3354"/>
                  <a:ext cx="233" cy="93"/>
                </a:xfrm>
                <a:custGeom>
                  <a:avLst/>
                  <a:gdLst>
                    <a:gd name="T0" fmla="*/ 212 w 212"/>
                    <a:gd name="T1" fmla="*/ 80 h 84"/>
                    <a:gd name="T2" fmla="*/ 0 w 212"/>
                    <a:gd name="T3" fmla="*/ 0 h 84"/>
                    <a:gd name="T4" fmla="*/ 2 w 212"/>
                    <a:gd name="T5" fmla="*/ 6 h 84"/>
                    <a:gd name="T6" fmla="*/ 202 w 212"/>
                    <a:gd name="T7" fmla="*/ 84 h 84"/>
                    <a:gd name="T8" fmla="*/ 212 w 212"/>
                    <a:gd name="T9" fmla="*/ 8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4">
                      <a:moveTo>
                        <a:pt x="212" y="8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02" y="84"/>
                      </a:lnTo>
                      <a:lnTo>
                        <a:pt x="212" y="8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B9A279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0" name="Freeform 66"/>
                <p:cNvSpPr>
                  <a:spLocks/>
                </p:cNvSpPr>
                <p:nvPr/>
              </p:nvSpPr>
              <p:spPr bwMode="auto">
                <a:xfrm>
                  <a:off x="2656" y="3354"/>
                  <a:ext cx="221" cy="76"/>
                </a:xfrm>
                <a:custGeom>
                  <a:avLst/>
                  <a:gdLst>
                    <a:gd name="T0" fmla="*/ 200 w 202"/>
                    <a:gd name="T1" fmla="*/ 0 h 68"/>
                    <a:gd name="T2" fmla="*/ 0 w 202"/>
                    <a:gd name="T3" fmla="*/ 65 h 68"/>
                    <a:gd name="T4" fmla="*/ 6 w 202"/>
                    <a:gd name="T5" fmla="*/ 68 h 68"/>
                    <a:gd name="T6" fmla="*/ 202 w 202"/>
                    <a:gd name="T7" fmla="*/ 6 h 68"/>
                    <a:gd name="T8" fmla="*/ 200 w 202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68">
                      <a:moveTo>
                        <a:pt x="200" y="0"/>
                      </a:moveTo>
                      <a:lnTo>
                        <a:pt x="0" y="65"/>
                      </a:lnTo>
                      <a:lnTo>
                        <a:pt x="6" y="68"/>
                      </a:lnTo>
                      <a:lnTo>
                        <a:pt x="202" y="6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1" name="Freeform 67"/>
                <p:cNvSpPr>
                  <a:spLocks/>
                </p:cNvSpPr>
                <p:nvPr/>
              </p:nvSpPr>
              <p:spPr bwMode="auto">
                <a:xfrm>
                  <a:off x="2662" y="3430"/>
                  <a:ext cx="435" cy="130"/>
                </a:xfrm>
                <a:custGeom>
                  <a:avLst/>
                  <a:gdLst>
                    <a:gd name="T0" fmla="*/ 396 w 396"/>
                    <a:gd name="T1" fmla="*/ 16 h 119"/>
                    <a:gd name="T2" fmla="*/ 164 w 396"/>
                    <a:gd name="T3" fmla="*/ 119 h 119"/>
                    <a:gd name="T4" fmla="*/ 0 w 396"/>
                    <a:gd name="T5" fmla="*/ 0 h 119"/>
                    <a:gd name="T6" fmla="*/ 0 w 396"/>
                    <a:gd name="T7" fmla="*/ 0 h 119"/>
                    <a:gd name="T8" fmla="*/ 164 w 396"/>
                    <a:gd name="T9" fmla="*/ 116 h 119"/>
                    <a:gd name="T10" fmla="*/ 396 w 396"/>
                    <a:gd name="T11" fmla="*/ 16 h 119"/>
                    <a:gd name="T12" fmla="*/ 396 w 396"/>
                    <a:gd name="T13" fmla="*/ 16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6" h="119">
                      <a:moveTo>
                        <a:pt x="396" y="16"/>
                      </a:moveTo>
                      <a:lnTo>
                        <a:pt x="164" y="119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4" y="116"/>
                      </a:lnTo>
                      <a:lnTo>
                        <a:pt x="396" y="16"/>
                      </a:lnTo>
                      <a:lnTo>
                        <a:pt x="396" y="16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C4B39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2" name="Freeform 68"/>
                <p:cNvSpPr>
                  <a:spLocks/>
                </p:cNvSpPr>
                <p:nvPr/>
              </p:nvSpPr>
              <p:spPr bwMode="auto">
                <a:xfrm>
                  <a:off x="3072" y="3468"/>
                  <a:ext cx="46" cy="209"/>
                </a:xfrm>
                <a:custGeom>
                  <a:avLst/>
                  <a:gdLst>
                    <a:gd name="T0" fmla="*/ 41 w 41"/>
                    <a:gd name="T1" fmla="*/ 0 h 191"/>
                    <a:gd name="T2" fmla="*/ 5 w 41"/>
                    <a:gd name="T3" fmla="*/ 191 h 191"/>
                    <a:gd name="T4" fmla="*/ 0 w 41"/>
                    <a:gd name="T5" fmla="*/ 185 h 191"/>
                    <a:gd name="T6" fmla="*/ 32 w 41"/>
                    <a:gd name="T7" fmla="*/ 6 h 191"/>
                    <a:gd name="T8" fmla="*/ 41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41" y="0"/>
                      </a:moveTo>
                      <a:lnTo>
                        <a:pt x="5" y="191"/>
                      </a:lnTo>
                      <a:lnTo>
                        <a:pt x="0" y="185"/>
                      </a:lnTo>
                      <a:lnTo>
                        <a:pt x="32" y="6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3" name="Freeform 69"/>
                <p:cNvSpPr>
                  <a:spLocks/>
                </p:cNvSpPr>
                <p:nvPr/>
              </p:nvSpPr>
              <p:spPr bwMode="auto">
                <a:xfrm>
                  <a:off x="2858" y="3670"/>
                  <a:ext cx="220" cy="145"/>
                </a:xfrm>
                <a:custGeom>
                  <a:avLst/>
                  <a:gdLst>
                    <a:gd name="T0" fmla="*/ 0 w 200"/>
                    <a:gd name="T1" fmla="*/ 131 h 131"/>
                    <a:gd name="T2" fmla="*/ 200 w 200"/>
                    <a:gd name="T3" fmla="*/ 6 h 131"/>
                    <a:gd name="T4" fmla="*/ 195 w 200"/>
                    <a:gd name="T5" fmla="*/ 0 h 131"/>
                    <a:gd name="T6" fmla="*/ 0 w 200"/>
                    <a:gd name="T7" fmla="*/ 123 h 131"/>
                    <a:gd name="T8" fmla="*/ 0 w 200"/>
                    <a:gd name="T9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131">
                      <a:moveTo>
                        <a:pt x="0" y="131"/>
                      </a:moveTo>
                      <a:lnTo>
                        <a:pt x="200" y="6"/>
                      </a:lnTo>
                      <a:lnTo>
                        <a:pt x="195" y="0"/>
                      </a:lnTo>
                      <a:lnTo>
                        <a:pt x="0" y="123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4" name="Freeform 70"/>
                <p:cNvSpPr>
                  <a:spLocks/>
                </p:cNvSpPr>
                <p:nvPr/>
              </p:nvSpPr>
              <p:spPr bwMode="auto">
                <a:xfrm>
                  <a:off x="2858" y="3474"/>
                  <a:ext cx="250" cy="341"/>
                </a:xfrm>
                <a:custGeom>
                  <a:avLst/>
                  <a:gdLst>
                    <a:gd name="T0" fmla="*/ 227 w 227"/>
                    <a:gd name="T1" fmla="*/ 0 h 310"/>
                    <a:gd name="T2" fmla="*/ 0 w 227"/>
                    <a:gd name="T3" fmla="*/ 110 h 310"/>
                    <a:gd name="T4" fmla="*/ 0 w 227"/>
                    <a:gd name="T5" fmla="*/ 310 h 310"/>
                    <a:gd name="T6" fmla="*/ 0 w 227"/>
                    <a:gd name="T7" fmla="*/ 310 h 310"/>
                    <a:gd name="T8" fmla="*/ 2 w 227"/>
                    <a:gd name="T9" fmla="*/ 111 h 310"/>
                    <a:gd name="T10" fmla="*/ 227 w 227"/>
                    <a:gd name="T11" fmla="*/ 0 h 310"/>
                    <a:gd name="T12" fmla="*/ 227 w 227"/>
                    <a:gd name="T13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7" h="310">
                      <a:moveTo>
                        <a:pt x="227" y="0"/>
                      </a:moveTo>
                      <a:lnTo>
                        <a:pt x="0" y="110"/>
                      </a:lnTo>
                      <a:lnTo>
                        <a:pt x="0" y="310"/>
                      </a:lnTo>
                      <a:lnTo>
                        <a:pt x="0" y="310"/>
                      </a:lnTo>
                      <a:lnTo>
                        <a:pt x="2" y="111"/>
                      </a:lnTo>
                      <a:lnTo>
                        <a:pt x="227" y="0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5" name="Freeform 71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37" cy="203"/>
                </a:xfrm>
                <a:custGeom>
                  <a:avLst/>
                  <a:gdLst>
                    <a:gd name="T0" fmla="*/ 0 w 34"/>
                    <a:gd name="T1" fmla="*/ 0 h 185"/>
                    <a:gd name="T2" fmla="*/ 28 w 34"/>
                    <a:gd name="T3" fmla="*/ 185 h 185"/>
                    <a:gd name="T4" fmla="*/ 34 w 34"/>
                    <a:gd name="T5" fmla="*/ 183 h 185"/>
                    <a:gd name="T6" fmla="*/ 8 w 34"/>
                    <a:gd name="T7" fmla="*/ 7 h 185"/>
                    <a:gd name="T8" fmla="*/ 0 w 34"/>
                    <a:gd name="T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5">
                      <a:moveTo>
                        <a:pt x="0" y="0"/>
                      </a:moveTo>
                      <a:lnTo>
                        <a:pt x="28" y="185"/>
                      </a:lnTo>
                      <a:lnTo>
                        <a:pt x="34" y="183"/>
                      </a:lnTo>
                      <a:lnTo>
                        <a:pt x="8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6" name="Freeform 72"/>
                <p:cNvSpPr>
                  <a:spLocks/>
                </p:cNvSpPr>
                <p:nvPr/>
              </p:nvSpPr>
              <p:spPr bwMode="auto">
                <a:xfrm>
                  <a:off x="2668" y="3653"/>
                  <a:ext cx="161" cy="163"/>
                </a:xfrm>
                <a:custGeom>
                  <a:avLst/>
                  <a:gdLst>
                    <a:gd name="T0" fmla="*/ 77 w 77"/>
                    <a:gd name="T1" fmla="*/ 79 h 79"/>
                    <a:gd name="T2" fmla="*/ 77 w 77"/>
                    <a:gd name="T3" fmla="*/ 74 h 79"/>
                    <a:gd name="T4" fmla="*/ 3 w 77"/>
                    <a:gd name="T5" fmla="*/ 0 h 79"/>
                    <a:gd name="T6" fmla="*/ 0 w 77"/>
                    <a:gd name="T7" fmla="*/ 1 h 79"/>
                    <a:gd name="T8" fmla="*/ 77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77" y="79"/>
                      </a:moveTo>
                      <a:cubicBezTo>
                        <a:pt x="77" y="79"/>
                        <a:pt x="77" y="74"/>
                        <a:pt x="77" y="7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77" y="79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7" name="Freeform 73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191" cy="355"/>
                </a:xfrm>
                <a:custGeom>
                  <a:avLst/>
                  <a:gdLst>
                    <a:gd name="T0" fmla="*/ 174 w 174"/>
                    <a:gd name="T1" fmla="*/ 323 h 323"/>
                    <a:gd name="T2" fmla="*/ 170 w 174"/>
                    <a:gd name="T3" fmla="*/ 132 h 323"/>
                    <a:gd name="T4" fmla="*/ 0 w 174"/>
                    <a:gd name="T5" fmla="*/ 0 h 323"/>
                    <a:gd name="T6" fmla="*/ 8 w 174"/>
                    <a:gd name="T7" fmla="*/ 7 h 323"/>
                    <a:gd name="T8" fmla="*/ 168 w 174"/>
                    <a:gd name="T9" fmla="*/ 132 h 323"/>
                    <a:gd name="T10" fmla="*/ 174 w 174"/>
                    <a:gd name="T11" fmla="*/ 323 h 323"/>
                    <a:gd name="T12" fmla="*/ 174 w 174"/>
                    <a:gd name="T13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3">
                      <a:moveTo>
                        <a:pt x="174" y="323"/>
                      </a:moveTo>
                      <a:lnTo>
                        <a:pt x="170" y="132"/>
                      </a:lnTo>
                      <a:lnTo>
                        <a:pt x="0" y="0"/>
                      </a:lnTo>
                      <a:lnTo>
                        <a:pt x="8" y="7"/>
                      </a:lnTo>
                      <a:lnTo>
                        <a:pt x="168" y="132"/>
                      </a:lnTo>
                      <a:lnTo>
                        <a:pt x="174" y="323"/>
                      </a:lnTo>
                      <a:lnTo>
                        <a:pt x="174" y="323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D4BA9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38" name="Group 74"/>
              <p:cNvGrpSpPr>
                <a:grpSpLocks/>
              </p:cNvGrpSpPr>
              <p:nvPr/>
            </p:nvGrpSpPr>
            <p:grpSpPr bwMode="auto">
              <a:xfrm>
                <a:off x="4720" y="2994"/>
                <a:ext cx="445" cy="426"/>
                <a:chOff x="3878" y="2568"/>
                <a:chExt cx="522" cy="500"/>
              </a:xfrm>
            </p:grpSpPr>
            <p:sp>
              <p:nvSpPr>
                <p:cNvPr id="11339" name="Freeform 75"/>
                <p:cNvSpPr>
                  <a:spLocks/>
                </p:cNvSpPr>
                <p:nvPr/>
              </p:nvSpPr>
              <p:spPr bwMode="auto">
                <a:xfrm>
                  <a:off x="4143" y="2582"/>
                  <a:ext cx="122" cy="94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0"/>
                  </a:srgbClr>
                </a:solidFill>
                <a:ln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0" name="Freeform 76"/>
                <p:cNvSpPr>
                  <a:spLocks/>
                </p:cNvSpPr>
                <p:nvPr/>
              </p:nvSpPr>
              <p:spPr bwMode="auto">
                <a:xfrm>
                  <a:off x="4188" y="2603"/>
                  <a:ext cx="14" cy="17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1" name="Freeform 77"/>
                <p:cNvSpPr>
                  <a:spLocks/>
                </p:cNvSpPr>
                <p:nvPr/>
              </p:nvSpPr>
              <p:spPr bwMode="auto">
                <a:xfrm>
                  <a:off x="4188" y="2617"/>
                  <a:ext cx="14" cy="17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2" name="Freeform 78"/>
                <p:cNvSpPr>
                  <a:spLocks noEditPoints="1"/>
                </p:cNvSpPr>
                <p:nvPr/>
              </p:nvSpPr>
              <p:spPr bwMode="auto">
                <a:xfrm>
                  <a:off x="4251" y="2613"/>
                  <a:ext cx="75" cy="107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3" name="Freeform 79"/>
                <p:cNvSpPr>
                  <a:spLocks noEditPoints="1"/>
                </p:cNvSpPr>
                <p:nvPr/>
              </p:nvSpPr>
              <p:spPr bwMode="auto">
                <a:xfrm>
                  <a:off x="4154" y="2574"/>
                  <a:ext cx="77" cy="106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4" name="Freeform 80"/>
                <p:cNvSpPr>
                  <a:spLocks/>
                </p:cNvSpPr>
                <p:nvPr/>
              </p:nvSpPr>
              <p:spPr bwMode="auto">
                <a:xfrm>
                  <a:off x="3878" y="2667"/>
                  <a:ext cx="310" cy="401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5" name="Freeform 81"/>
                <p:cNvSpPr>
                  <a:spLocks/>
                </p:cNvSpPr>
                <p:nvPr/>
              </p:nvSpPr>
              <p:spPr bwMode="auto">
                <a:xfrm>
                  <a:off x="4182" y="2648"/>
                  <a:ext cx="218" cy="420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6" name="Freeform 82"/>
                <p:cNvSpPr>
                  <a:spLocks/>
                </p:cNvSpPr>
                <p:nvPr/>
              </p:nvSpPr>
              <p:spPr bwMode="auto">
                <a:xfrm>
                  <a:off x="3878" y="2568"/>
                  <a:ext cx="522" cy="242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7" name="Freeform 83"/>
                <p:cNvSpPr>
                  <a:spLocks/>
                </p:cNvSpPr>
                <p:nvPr/>
              </p:nvSpPr>
              <p:spPr bwMode="auto">
                <a:xfrm>
                  <a:off x="3915" y="2581"/>
                  <a:ext cx="232" cy="92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8" name="Freeform 84"/>
                <p:cNvSpPr>
                  <a:spLocks/>
                </p:cNvSpPr>
                <p:nvPr/>
              </p:nvSpPr>
              <p:spPr bwMode="auto">
                <a:xfrm>
                  <a:off x="4146" y="2581"/>
                  <a:ext cx="222" cy="77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9" name="Freeform 85"/>
                <p:cNvSpPr>
                  <a:spLocks/>
                </p:cNvSpPr>
                <p:nvPr/>
              </p:nvSpPr>
              <p:spPr bwMode="auto">
                <a:xfrm>
                  <a:off x="3925" y="2658"/>
                  <a:ext cx="436" cy="12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0" name="Freeform 86"/>
                <p:cNvSpPr>
                  <a:spLocks/>
                </p:cNvSpPr>
                <p:nvPr/>
              </p:nvSpPr>
              <p:spPr bwMode="auto">
                <a:xfrm>
                  <a:off x="3905" y="2697"/>
                  <a:ext cx="45" cy="209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1" name="Freeform 87"/>
                <p:cNvSpPr>
                  <a:spLocks/>
                </p:cNvSpPr>
                <p:nvPr/>
              </p:nvSpPr>
              <p:spPr bwMode="auto">
                <a:xfrm>
                  <a:off x="3943" y="2899"/>
                  <a:ext cx="221" cy="141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2" name="Freeform 88"/>
                <p:cNvSpPr>
                  <a:spLocks/>
                </p:cNvSpPr>
                <p:nvPr/>
              </p:nvSpPr>
              <p:spPr bwMode="auto">
                <a:xfrm>
                  <a:off x="3915" y="2702"/>
                  <a:ext cx="252" cy="338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3" name="Freeform 89"/>
                <p:cNvSpPr>
                  <a:spLocks/>
                </p:cNvSpPr>
                <p:nvPr/>
              </p:nvSpPr>
              <p:spPr bwMode="auto">
                <a:xfrm>
                  <a:off x="4351" y="2672"/>
                  <a:ext cx="38" cy="205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4" name="Freeform 90"/>
                <p:cNvSpPr>
                  <a:spLocks/>
                </p:cNvSpPr>
                <p:nvPr/>
              </p:nvSpPr>
              <p:spPr bwMode="auto">
                <a:xfrm>
                  <a:off x="4197" y="2874"/>
                  <a:ext cx="160" cy="164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5" name="Freeform 91"/>
                <p:cNvSpPr>
                  <a:spLocks/>
                </p:cNvSpPr>
                <p:nvPr/>
              </p:nvSpPr>
              <p:spPr bwMode="auto">
                <a:xfrm>
                  <a:off x="4197" y="2672"/>
                  <a:ext cx="192" cy="357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431" name="AutoShape 167"/>
          <p:cNvSpPr>
            <a:spLocks noChangeAspect="1" noChangeArrowheads="1" noTextEdit="1"/>
          </p:cNvSpPr>
          <p:nvPr/>
        </p:nvSpPr>
        <p:spPr bwMode="auto">
          <a:xfrm>
            <a:off x="10045700" y="1968500"/>
            <a:ext cx="28098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989789" y="2868540"/>
            <a:ext cx="5467410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 一、</a:t>
            </a:r>
            <a:r>
              <a:rPr lang="en-US" altLang="zh-CN" sz="2800" b="1" smtClean="0">
                <a:solidFill>
                  <a:schemeClr val="bg1"/>
                </a:solidFill>
              </a:rPr>
              <a:t>《</a:t>
            </a:r>
            <a:r>
              <a:rPr lang="zh-CN" altLang="en-US" sz="2800" b="1" smtClean="0">
                <a:solidFill>
                  <a:schemeClr val="bg1"/>
                </a:solidFill>
              </a:rPr>
              <a:t>国际汉语教师标准</a:t>
            </a:r>
            <a:r>
              <a:rPr lang="en-US" altLang="zh-CN" sz="2800" b="1" smtClean="0">
                <a:solidFill>
                  <a:schemeClr val="bg1"/>
                </a:solidFill>
              </a:rPr>
              <a:t>》</a:t>
            </a:r>
            <a:r>
              <a:rPr lang="zh-CN" altLang="en-US" sz="2800" b="1" smtClean="0">
                <a:solidFill>
                  <a:schemeClr val="bg1"/>
                </a:solidFill>
              </a:rPr>
              <a:t>简介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996285" y="4624018"/>
            <a:ext cx="5460914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 三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、蒙古孔院案例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977801" y="3772842"/>
            <a:ext cx="5479398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 二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、对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《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标准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》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的几点理解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C22CC-6317-4488-B012-186729500174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2</a:t>
            </a:fld>
            <a:endParaRPr lang="en-US" altLang="zh-CN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03" grpId="0" animBg="1"/>
      <p:bldP spid="11404" grpId="0" animBg="1"/>
      <p:bldP spid="11403" grpId="0" animBg="1"/>
      <p:bldP spid="1140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66" name="Group 402"/>
          <p:cNvGrpSpPr>
            <a:grpSpLocks/>
          </p:cNvGrpSpPr>
          <p:nvPr/>
        </p:nvGrpSpPr>
        <p:grpSpPr bwMode="auto">
          <a:xfrm>
            <a:off x="-71054" y="3775918"/>
            <a:ext cx="1824038" cy="2877412"/>
            <a:chOff x="4691" y="2553"/>
            <a:chExt cx="1149" cy="1620"/>
          </a:xfrm>
        </p:grpSpPr>
        <p:grpSp>
          <p:nvGrpSpPr>
            <p:cNvPr id="11273" name="Group 9"/>
            <p:cNvGrpSpPr>
              <a:grpSpLocks/>
            </p:cNvGrpSpPr>
            <p:nvPr/>
          </p:nvGrpSpPr>
          <p:grpSpPr bwMode="auto">
            <a:xfrm>
              <a:off x="5042" y="3530"/>
              <a:ext cx="561" cy="643"/>
              <a:chOff x="5250" y="3618"/>
              <a:chExt cx="658" cy="754"/>
            </a:xfrm>
          </p:grpSpPr>
          <p:sp>
            <p:nvSpPr>
              <p:cNvPr id="11274" name="Freeform 10"/>
              <p:cNvSpPr>
                <a:spLocks/>
              </p:cNvSpPr>
              <p:nvPr/>
            </p:nvSpPr>
            <p:spPr bwMode="auto">
              <a:xfrm>
                <a:off x="5494" y="3714"/>
                <a:ext cx="414" cy="658"/>
              </a:xfrm>
              <a:custGeom>
                <a:avLst/>
                <a:gdLst>
                  <a:gd name="T0" fmla="*/ 0 w 414"/>
                  <a:gd name="T1" fmla="*/ 188 h 658"/>
                  <a:gd name="T2" fmla="*/ 414 w 414"/>
                  <a:gd name="T3" fmla="*/ 0 h 658"/>
                  <a:gd name="T4" fmla="*/ 390 w 414"/>
                  <a:gd name="T5" fmla="*/ 450 h 658"/>
                  <a:gd name="T6" fmla="*/ 2 w 414"/>
                  <a:gd name="T7" fmla="*/ 658 h 658"/>
                  <a:gd name="T8" fmla="*/ 0 w 414"/>
                  <a:gd name="T9" fmla="*/ 188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658">
                    <a:moveTo>
                      <a:pt x="0" y="188"/>
                    </a:moveTo>
                    <a:lnTo>
                      <a:pt x="414" y="0"/>
                    </a:lnTo>
                    <a:lnTo>
                      <a:pt x="390" y="450"/>
                    </a:lnTo>
                    <a:lnTo>
                      <a:pt x="2" y="658"/>
                    </a:lnTo>
                    <a:lnTo>
                      <a:pt x="0" y="188"/>
                    </a:lnTo>
                    <a:close/>
                  </a:path>
                </a:pathLst>
              </a:custGeom>
              <a:solidFill>
                <a:srgbClr val="6C5938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5" name="Freeform 11"/>
              <p:cNvSpPr>
                <a:spLocks/>
              </p:cNvSpPr>
              <p:nvPr/>
            </p:nvSpPr>
            <p:spPr bwMode="auto">
              <a:xfrm>
                <a:off x="5250" y="3618"/>
                <a:ext cx="253" cy="746"/>
              </a:xfrm>
              <a:custGeom>
                <a:avLst/>
                <a:gdLst>
                  <a:gd name="T0" fmla="*/ 253 w 253"/>
                  <a:gd name="T1" fmla="*/ 276 h 746"/>
                  <a:gd name="T2" fmla="*/ 0 w 253"/>
                  <a:gd name="T3" fmla="*/ 0 h 746"/>
                  <a:gd name="T4" fmla="*/ 24 w 253"/>
                  <a:gd name="T5" fmla="*/ 518 h 746"/>
                  <a:gd name="T6" fmla="*/ 251 w 253"/>
                  <a:gd name="T7" fmla="*/ 746 h 746"/>
                  <a:gd name="T8" fmla="*/ 253 w 253"/>
                  <a:gd name="T9" fmla="*/ 27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46">
                    <a:moveTo>
                      <a:pt x="253" y="276"/>
                    </a:moveTo>
                    <a:lnTo>
                      <a:pt x="0" y="0"/>
                    </a:lnTo>
                    <a:lnTo>
                      <a:pt x="24" y="518"/>
                    </a:lnTo>
                    <a:lnTo>
                      <a:pt x="251" y="746"/>
                    </a:lnTo>
                    <a:lnTo>
                      <a:pt x="253" y="276"/>
                    </a:lnTo>
                    <a:close/>
                  </a:path>
                </a:pathLst>
              </a:custGeom>
              <a:solidFill>
                <a:srgbClr val="B39A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6" name="Group 12"/>
            <p:cNvGrpSpPr>
              <a:grpSpLocks/>
            </p:cNvGrpSpPr>
            <p:nvPr/>
          </p:nvGrpSpPr>
          <p:grpSpPr bwMode="auto">
            <a:xfrm>
              <a:off x="4782" y="3685"/>
              <a:ext cx="378" cy="305"/>
              <a:chOff x="4612" y="3798"/>
              <a:chExt cx="444" cy="358"/>
            </a:xfrm>
          </p:grpSpPr>
          <p:sp>
            <p:nvSpPr>
              <p:cNvPr id="11277" name="Freeform 13"/>
              <p:cNvSpPr>
                <a:spLocks/>
              </p:cNvSpPr>
              <p:nvPr/>
            </p:nvSpPr>
            <p:spPr bwMode="auto">
              <a:xfrm>
                <a:off x="4862" y="3798"/>
                <a:ext cx="194" cy="358"/>
              </a:xfrm>
              <a:custGeom>
                <a:avLst/>
                <a:gdLst>
                  <a:gd name="T0" fmla="*/ 0 w 194"/>
                  <a:gd name="T1" fmla="*/ 176 h 358"/>
                  <a:gd name="T2" fmla="*/ 178 w 194"/>
                  <a:gd name="T3" fmla="*/ 0 h 358"/>
                  <a:gd name="T4" fmla="*/ 194 w 194"/>
                  <a:gd name="T5" fmla="*/ 186 h 358"/>
                  <a:gd name="T6" fmla="*/ 20 w 194"/>
                  <a:gd name="T7" fmla="*/ 358 h 358"/>
                  <a:gd name="T8" fmla="*/ 0 w 194"/>
                  <a:gd name="T9" fmla="*/ 176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358">
                    <a:moveTo>
                      <a:pt x="0" y="176"/>
                    </a:moveTo>
                    <a:lnTo>
                      <a:pt x="178" y="0"/>
                    </a:lnTo>
                    <a:lnTo>
                      <a:pt x="194" y="186"/>
                    </a:lnTo>
                    <a:lnTo>
                      <a:pt x="20" y="35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9B8E7B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14"/>
              <p:cNvSpPr>
                <a:spLocks/>
              </p:cNvSpPr>
              <p:nvPr/>
            </p:nvSpPr>
            <p:spPr bwMode="auto">
              <a:xfrm>
                <a:off x="4612" y="3818"/>
                <a:ext cx="266" cy="330"/>
              </a:xfrm>
              <a:custGeom>
                <a:avLst/>
                <a:gdLst>
                  <a:gd name="T0" fmla="*/ 0 w 266"/>
                  <a:gd name="T1" fmla="*/ 0 h 330"/>
                  <a:gd name="T2" fmla="*/ 250 w 266"/>
                  <a:gd name="T3" fmla="*/ 164 h 330"/>
                  <a:gd name="T4" fmla="*/ 266 w 266"/>
                  <a:gd name="T5" fmla="*/ 330 h 330"/>
                  <a:gd name="T6" fmla="*/ 2 w 266"/>
                  <a:gd name="T7" fmla="*/ 162 h 330"/>
                  <a:gd name="T8" fmla="*/ 0 w 266"/>
                  <a:gd name="T9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30">
                    <a:moveTo>
                      <a:pt x="0" y="0"/>
                    </a:moveTo>
                    <a:lnTo>
                      <a:pt x="250" y="164"/>
                    </a:lnTo>
                    <a:lnTo>
                      <a:pt x="266" y="330"/>
                    </a:lnTo>
                    <a:lnTo>
                      <a:pt x="2" y="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A4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81" name="Oval 17"/>
            <p:cNvSpPr>
              <a:spLocks noChangeArrowheads="1"/>
            </p:cNvSpPr>
            <p:nvPr/>
          </p:nvSpPr>
          <p:spPr bwMode="auto">
            <a:xfrm>
              <a:off x="4691" y="3548"/>
              <a:ext cx="619" cy="373"/>
            </a:xfrm>
            <a:prstGeom prst="ellipse">
              <a:avLst/>
            </a:prstGeom>
            <a:gradFill rotWithShape="1">
              <a:gsLst>
                <a:gs pos="0">
                  <a:srgbClr val="828282">
                    <a:alpha val="60001"/>
                  </a:srgbClr>
                </a:gs>
                <a:gs pos="100000">
                  <a:srgbClr val="828282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665" name="Group 401"/>
            <p:cNvGrpSpPr>
              <a:grpSpLocks/>
            </p:cNvGrpSpPr>
            <p:nvPr/>
          </p:nvGrpSpPr>
          <p:grpSpPr bwMode="auto">
            <a:xfrm>
              <a:off x="4693" y="2553"/>
              <a:ext cx="1147" cy="1302"/>
              <a:chOff x="4693" y="2553"/>
              <a:chExt cx="1147" cy="1302"/>
            </a:xfrm>
          </p:grpSpPr>
          <p:sp>
            <p:nvSpPr>
              <p:cNvPr id="11280" name="Oval 16"/>
              <p:cNvSpPr>
                <a:spLocks noChangeArrowheads="1"/>
              </p:cNvSpPr>
              <p:nvPr/>
            </p:nvSpPr>
            <p:spPr bwMode="auto">
              <a:xfrm>
                <a:off x="4693" y="3438"/>
                <a:ext cx="1147" cy="417"/>
              </a:xfrm>
              <a:prstGeom prst="ellipse">
                <a:avLst/>
              </a:prstGeom>
              <a:gradFill rotWithShape="1">
                <a:gsLst>
                  <a:gs pos="0">
                    <a:srgbClr val="828282">
                      <a:alpha val="80000"/>
                    </a:srgbClr>
                  </a:gs>
                  <a:gs pos="100000">
                    <a:srgbClr val="828282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1282" name="Group 18"/>
              <p:cNvGrpSpPr>
                <a:grpSpLocks/>
              </p:cNvGrpSpPr>
              <p:nvPr/>
            </p:nvGrpSpPr>
            <p:grpSpPr bwMode="auto">
              <a:xfrm>
                <a:off x="5009" y="3031"/>
                <a:ext cx="637" cy="737"/>
                <a:chOff x="4933" y="3016"/>
                <a:chExt cx="747" cy="864"/>
              </a:xfrm>
            </p:grpSpPr>
            <p:sp>
              <p:nvSpPr>
                <p:cNvPr id="11283" name="Freeform 19"/>
                <p:cNvSpPr>
                  <a:spLocks/>
                </p:cNvSpPr>
                <p:nvPr/>
              </p:nvSpPr>
              <p:spPr bwMode="auto">
                <a:xfrm>
                  <a:off x="4933" y="3016"/>
                  <a:ext cx="747" cy="285"/>
                </a:xfrm>
                <a:custGeom>
                  <a:avLst/>
                  <a:gdLst>
                    <a:gd name="T0" fmla="*/ 680 w 680"/>
                    <a:gd name="T1" fmla="*/ 140 h 259"/>
                    <a:gd name="T2" fmla="*/ 387 w 680"/>
                    <a:gd name="T3" fmla="*/ 0 h 259"/>
                    <a:gd name="T4" fmla="*/ 0 w 680"/>
                    <a:gd name="T5" fmla="*/ 68 h 259"/>
                    <a:gd name="T6" fmla="*/ 246 w 680"/>
                    <a:gd name="T7" fmla="*/ 259 h 259"/>
                    <a:gd name="T8" fmla="*/ 680 w 680"/>
                    <a:gd name="T9" fmla="*/ 14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" h="259">
                      <a:moveTo>
                        <a:pt x="680" y="140"/>
                      </a:moveTo>
                      <a:lnTo>
                        <a:pt x="387" y="0"/>
                      </a:lnTo>
                      <a:lnTo>
                        <a:pt x="0" y="68"/>
                      </a:lnTo>
                      <a:lnTo>
                        <a:pt x="246" y="259"/>
                      </a:lnTo>
                      <a:lnTo>
                        <a:pt x="680" y="140"/>
                      </a:lnTo>
                      <a:close/>
                    </a:path>
                  </a:pathLst>
                </a:custGeom>
                <a:solidFill>
                  <a:srgbClr val="AC92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4" name="Freeform 20"/>
                <p:cNvSpPr>
                  <a:spLocks/>
                </p:cNvSpPr>
                <p:nvPr/>
              </p:nvSpPr>
              <p:spPr bwMode="auto">
                <a:xfrm>
                  <a:off x="4933" y="3091"/>
                  <a:ext cx="297" cy="789"/>
                </a:xfrm>
                <a:custGeom>
                  <a:avLst/>
                  <a:gdLst>
                    <a:gd name="T0" fmla="*/ 47 w 270"/>
                    <a:gd name="T1" fmla="*/ 463 h 718"/>
                    <a:gd name="T2" fmla="*/ 270 w 270"/>
                    <a:gd name="T3" fmla="*/ 718 h 718"/>
                    <a:gd name="T4" fmla="*/ 246 w 270"/>
                    <a:gd name="T5" fmla="*/ 191 h 718"/>
                    <a:gd name="T6" fmla="*/ 0 w 270"/>
                    <a:gd name="T7" fmla="*/ 0 h 718"/>
                    <a:gd name="T8" fmla="*/ 47 w 270"/>
                    <a:gd name="T9" fmla="*/ 463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718">
                      <a:moveTo>
                        <a:pt x="47" y="463"/>
                      </a:moveTo>
                      <a:lnTo>
                        <a:pt x="270" y="718"/>
                      </a:lnTo>
                      <a:lnTo>
                        <a:pt x="246" y="191"/>
                      </a:lnTo>
                      <a:lnTo>
                        <a:pt x="0" y="0"/>
                      </a:lnTo>
                      <a:lnTo>
                        <a:pt x="47" y="463"/>
                      </a:lnTo>
                      <a:close/>
                    </a:path>
                  </a:pathLst>
                </a:custGeom>
                <a:solidFill>
                  <a:srgbClr val="B39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5" name="Freeform 21"/>
                <p:cNvSpPr>
                  <a:spLocks/>
                </p:cNvSpPr>
                <p:nvPr/>
              </p:nvSpPr>
              <p:spPr bwMode="auto">
                <a:xfrm>
                  <a:off x="5203" y="3171"/>
                  <a:ext cx="477" cy="709"/>
                </a:xfrm>
                <a:custGeom>
                  <a:avLst/>
                  <a:gdLst>
                    <a:gd name="T0" fmla="*/ 400 w 434"/>
                    <a:gd name="T1" fmla="*/ 478 h 646"/>
                    <a:gd name="T2" fmla="*/ 434 w 434"/>
                    <a:gd name="T3" fmla="*/ 0 h 646"/>
                    <a:gd name="T4" fmla="*/ 0 w 434"/>
                    <a:gd name="T5" fmla="*/ 119 h 646"/>
                    <a:gd name="T6" fmla="*/ 24 w 434"/>
                    <a:gd name="T7" fmla="*/ 646 h 646"/>
                    <a:gd name="T8" fmla="*/ 400 w 434"/>
                    <a:gd name="T9" fmla="*/ 478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4" h="646">
                      <a:moveTo>
                        <a:pt x="400" y="478"/>
                      </a:moveTo>
                      <a:lnTo>
                        <a:pt x="434" y="0"/>
                      </a:lnTo>
                      <a:lnTo>
                        <a:pt x="0" y="119"/>
                      </a:lnTo>
                      <a:lnTo>
                        <a:pt x="24" y="646"/>
                      </a:lnTo>
                      <a:lnTo>
                        <a:pt x="400" y="478"/>
                      </a:lnTo>
                      <a:close/>
                    </a:path>
                  </a:pathLst>
                </a:custGeom>
                <a:solidFill>
                  <a:srgbClr val="A88B58"/>
                </a:solidFill>
                <a:ln w="8001" cap="flat">
                  <a:solidFill>
                    <a:srgbClr val="B0966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6" name="Freeform 22"/>
                <p:cNvSpPr>
                  <a:spLocks/>
                </p:cNvSpPr>
                <p:nvPr/>
              </p:nvSpPr>
              <p:spPr bwMode="auto">
                <a:xfrm>
                  <a:off x="5055" y="3080"/>
                  <a:ext cx="483" cy="221"/>
                </a:xfrm>
                <a:custGeom>
                  <a:avLst/>
                  <a:gdLst>
                    <a:gd name="T0" fmla="*/ 32 w 440"/>
                    <a:gd name="T1" fmla="*/ 199 h 201"/>
                    <a:gd name="T2" fmla="*/ 32 w 440"/>
                    <a:gd name="T3" fmla="*/ 201 h 201"/>
                    <a:gd name="T4" fmla="*/ 32 w 440"/>
                    <a:gd name="T5" fmla="*/ 195 h 201"/>
                    <a:gd name="T6" fmla="*/ 28 w 440"/>
                    <a:gd name="T7" fmla="*/ 197 h 201"/>
                    <a:gd name="T8" fmla="*/ 28 w 440"/>
                    <a:gd name="T9" fmla="*/ 191 h 201"/>
                    <a:gd name="T10" fmla="*/ 26 w 440"/>
                    <a:gd name="T11" fmla="*/ 193 h 201"/>
                    <a:gd name="T12" fmla="*/ 26 w 440"/>
                    <a:gd name="T13" fmla="*/ 189 h 201"/>
                    <a:gd name="T14" fmla="*/ 22 w 440"/>
                    <a:gd name="T15" fmla="*/ 191 h 201"/>
                    <a:gd name="T16" fmla="*/ 22 w 440"/>
                    <a:gd name="T17" fmla="*/ 185 h 201"/>
                    <a:gd name="T18" fmla="*/ 20 w 440"/>
                    <a:gd name="T19" fmla="*/ 189 h 201"/>
                    <a:gd name="T20" fmla="*/ 20 w 440"/>
                    <a:gd name="T21" fmla="*/ 184 h 201"/>
                    <a:gd name="T22" fmla="*/ 18 w 440"/>
                    <a:gd name="T23" fmla="*/ 187 h 201"/>
                    <a:gd name="T24" fmla="*/ 18 w 440"/>
                    <a:gd name="T25" fmla="*/ 182 h 201"/>
                    <a:gd name="T26" fmla="*/ 17 w 440"/>
                    <a:gd name="T27" fmla="*/ 184 h 201"/>
                    <a:gd name="T28" fmla="*/ 17 w 440"/>
                    <a:gd name="T29" fmla="*/ 180 h 201"/>
                    <a:gd name="T30" fmla="*/ 13 w 440"/>
                    <a:gd name="T31" fmla="*/ 184 h 201"/>
                    <a:gd name="T32" fmla="*/ 11 w 440"/>
                    <a:gd name="T33" fmla="*/ 182 h 201"/>
                    <a:gd name="T34" fmla="*/ 11 w 440"/>
                    <a:gd name="T35" fmla="*/ 176 h 201"/>
                    <a:gd name="T36" fmla="*/ 9 w 440"/>
                    <a:gd name="T37" fmla="*/ 180 h 201"/>
                    <a:gd name="T38" fmla="*/ 9 w 440"/>
                    <a:gd name="T39" fmla="*/ 174 h 201"/>
                    <a:gd name="T40" fmla="*/ 7 w 440"/>
                    <a:gd name="T41" fmla="*/ 176 h 201"/>
                    <a:gd name="T42" fmla="*/ 7 w 440"/>
                    <a:gd name="T43" fmla="*/ 170 h 201"/>
                    <a:gd name="T44" fmla="*/ 5 w 440"/>
                    <a:gd name="T45" fmla="*/ 172 h 201"/>
                    <a:gd name="T46" fmla="*/ 5 w 440"/>
                    <a:gd name="T47" fmla="*/ 167 h 201"/>
                    <a:gd name="T48" fmla="*/ 1 w 440"/>
                    <a:gd name="T49" fmla="*/ 170 h 201"/>
                    <a:gd name="T50" fmla="*/ 1 w 440"/>
                    <a:gd name="T51" fmla="*/ 165 h 201"/>
                    <a:gd name="T52" fmla="*/ 0 w 440"/>
                    <a:gd name="T53" fmla="*/ 167 h 201"/>
                    <a:gd name="T54" fmla="*/ 0 w 440"/>
                    <a:gd name="T55" fmla="*/ 95 h 201"/>
                    <a:gd name="T56" fmla="*/ 400 w 440"/>
                    <a:gd name="T57" fmla="*/ 0 h 201"/>
                    <a:gd name="T58" fmla="*/ 440 w 440"/>
                    <a:gd name="T59" fmla="*/ 19 h 201"/>
                    <a:gd name="T60" fmla="*/ 32 w 440"/>
                    <a:gd name="T61" fmla="*/ 119 h 201"/>
                    <a:gd name="T62" fmla="*/ 32 w 440"/>
                    <a:gd name="T63" fmla="*/ 199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0" h="201">
                      <a:moveTo>
                        <a:pt x="32" y="199"/>
                      </a:moveTo>
                      <a:lnTo>
                        <a:pt x="32" y="201"/>
                      </a:lnTo>
                      <a:lnTo>
                        <a:pt x="32" y="195"/>
                      </a:lnTo>
                      <a:lnTo>
                        <a:pt x="28" y="197"/>
                      </a:lnTo>
                      <a:lnTo>
                        <a:pt x="28" y="191"/>
                      </a:lnTo>
                      <a:lnTo>
                        <a:pt x="26" y="193"/>
                      </a:lnTo>
                      <a:lnTo>
                        <a:pt x="26" y="189"/>
                      </a:lnTo>
                      <a:lnTo>
                        <a:pt x="22" y="191"/>
                      </a:lnTo>
                      <a:lnTo>
                        <a:pt x="22" y="185"/>
                      </a:lnTo>
                      <a:lnTo>
                        <a:pt x="20" y="189"/>
                      </a:lnTo>
                      <a:lnTo>
                        <a:pt x="20" y="184"/>
                      </a:lnTo>
                      <a:lnTo>
                        <a:pt x="18" y="187"/>
                      </a:lnTo>
                      <a:lnTo>
                        <a:pt x="18" y="182"/>
                      </a:lnTo>
                      <a:lnTo>
                        <a:pt x="17" y="184"/>
                      </a:lnTo>
                      <a:lnTo>
                        <a:pt x="17" y="180"/>
                      </a:lnTo>
                      <a:lnTo>
                        <a:pt x="13" y="184"/>
                      </a:lnTo>
                      <a:lnTo>
                        <a:pt x="11" y="182"/>
                      </a:lnTo>
                      <a:lnTo>
                        <a:pt x="11" y="176"/>
                      </a:lnTo>
                      <a:lnTo>
                        <a:pt x="9" y="180"/>
                      </a:lnTo>
                      <a:lnTo>
                        <a:pt x="9" y="174"/>
                      </a:lnTo>
                      <a:lnTo>
                        <a:pt x="7" y="176"/>
                      </a:lnTo>
                      <a:lnTo>
                        <a:pt x="7" y="170"/>
                      </a:lnTo>
                      <a:lnTo>
                        <a:pt x="5" y="172"/>
                      </a:lnTo>
                      <a:lnTo>
                        <a:pt x="5" y="167"/>
                      </a:lnTo>
                      <a:lnTo>
                        <a:pt x="1" y="170"/>
                      </a:lnTo>
                      <a:lnTo>
                        <a:pt x="1" y="165"/>
                      </a:lnTo>
                      <a:lnTo>
                        <a:pt x="0" y="167"/>
                      </a:lnTo>
                      <a:lnTo>
                        <a:pt x="0" y="95"/>
                      </a:lnTo>
                      <a:lnTo>
                        <a:pt x="400" y="0"/>
                      </a:lnTo>
                      <a:lnTo>
                        <a:pt x="440" y="19"/>
                      </a:lnTo>
                      <a:lnTo>
                        <a:pt x="32" y="119"/>
                      </a:lnTo>
                      <a:lnTo>
                        <a:pt x="32" y="199"/>
                      </a:lnTo>
                      <a:close/>
                    </a:path>
                  </a:pathLst>
                </a:custGeom>
                <a:solidFill>
                  <a:srgbClr val="D8C9B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7" name="Freeform 23"/>
                <p:cNvSpPr>
                  <a:spLocks/>
                </p:cNvSpPr>
                <p:nvPr/>
              </p:nvSpPr>
              <p:spPr bwMode="auto">
                <a:xfrm>
                  <a:off x="5073" y="3091"/>
                  <a:ext cx="445" cy="108"/>
                </a:xfrm>
                <a:custGeom>
                  <a:avLst/>
                  <a:gdLst>
                    <a:gd name="T0" fmla="*/ 406 w 406"/>
                    <a:gd name="T1" fmla="*/ 2 h 98"/>
                    <a:gd name="T2" fmla="*/ 1 w 406"/>
                    <a:gd name="T3" fmla="*/ 98 h 98"/>
                    <a:gd name="T4" fmla="*/ 0 w 406"/>
                    <a:gd name="T5" fmla="*/ 96 h 98"/>
                    <a:gd name="T6" fmla="*/ 404 w 406"/>
                    <a:gd name="T7" fmla="*/ 0 h 98"/>
                    <a:gd name="T8" fmla="*/ 406 w 406"/>
                    <a:gd name="T9" fmla="*/ 2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6" h="98">
                      <a:moveTo>
                        <a:pt x="406" y="2"/>
                      </a:moveTo>
                      <a:lnTo>
                        <a:pt x="1" y="98"/>
                      </a:lnTo>
                      <a:lnTo>
                        <a:pt x="0" y="96"/>
                      </a:lnTo>
                      <a:lnTo>
                        <a:pt x="404" y="0"/>
                      </a:lnTo>
                      <a:lnTo>
                        <a:pt x="406" y="2"/>
                      </a:lnTo>
                      <a:close/>
                    </a:path>
                  </a:pathLst>
                </a:custGeom>
                <a:solidFill>
                  <a:srgbClr val="D0C0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8" name="Freeform 24"/>
                <p:cNvSpPr>
                  <a:spLocks/>
                </p:cNvSpPr>
                <p:nvPr/>
              </p:nvSpPr>
              <p:spPr bwMode="auto">
                <a:xfrm>
                  <a:off x="5577" y="3637"/>
                  <a:ext cx="17" cy="14"/>
                </a:xfrm>
                <a:custGeom>
                  <a:avLst/>
                  <a:gdLst>
                    <a:gd name="T0" fmla="*/ 5 w 8"/>
                    <a:gd name="T1" fmla="*/ 6 h 7"/>
                    <a:gd name="T2" fmla="*/ 1 w 8"/>
                    <a:gd name="T3" fmla="*/ 6 h 7"/>
                    <a:gd name="T4" fmla="*/ 4 w 8"/>
                    <a:gd name="T5" fmla="*/ 1 h 7"/>
                    <a:gd name="T6" fmla="*/ 7 w 8"/>
                    <a:gd name="T7" fmla="*/ 1 h 7"/>
                    <a:gd name="T8" fmla="*/ 5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5" y="6"/>
                      </a:moveTo>
                      <a:cubicBezTo>
                        <a:pt x="3" y="7"/>
                        <a:pt x="2" y="7"/>
                        <a:pt x="1" y="6"/>
                      </a:cubicBezTo>
                      <a:cubicBezTo>
                        <a:pt x="0" y="4"/>
                        <a:pt x="2" y="2"/>
                        <a:pt x="4" y="1"/>
                      </a:cubicBezTo>
                      <a:cubicBezTo>
                        <a:pt x="5" y="0"/>
                        <a:pt x="7" y="0"/>
                        <a:pt x="7" y="1"/>
                      </a:cubicBezTo>
                      <a:cubicBezTo>
                        <a:pt x="8" y="3"/>
                        <a:pt x="6" y="5"/>
                        <a:pt x="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9" name="Freeform 25"/>
                <p:cNvSpPr>
                  <a:spLocks/>
                </p:cNvSpPr>
                <p:nvPr/>
              </p:nvSpPr>
              <p:spPr bwMode="auto">
                <a:xfrm>
                  <a:off x="5579" y="3650"/>
                  <a:ext cx="12" cy="18"/>
                </a:xfrm>
                <a:custGeom>
                  <a:avLst/>
                  <a:gdLst>
                    <a:gd name="T0" fmla="*/ 6 w 6"/>
                    <a:gd name="T1" fmla="*/ 2 h 9"/>
                    <a:gd name="T2" fmla="*/ 5 w 6"/>
                    <a:gd name="T3" fmla="*/ 7 h 9"/>
                    <a:gd name="T4" fmla="*/ 0 w 6"/>
                    <a:gd name="T5" fmla="*/ 8 h 9"/>
                    <a:gd name="T6" fmla="*/ 0 w 6"/>
                    <a:gd name="T7" fmla="*/ 5 h 9"/>
                    <a:gd name="T8" fmla="*/ 6 w 6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6" y="2"/>
                      </a:moveTo>
                      <a:cubicBezTo>
                        <a:pt x="6" y="3"/>
                        <a:pt x="6" y="5"/>
                        <a:pt x="5" y="7"/>
                      </a:cubicBezTo>
                      <a:cubicBezTo>
                        <a:pt x="3" y="8"/>
                        <a:pt x="1" y="9"/>
                        <a:pt x="0" y="8"/>
                      </a:cubicBez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1" y="2"/>
                        <a:pt x="4" y="0"/>
                        <a:pt x="6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0" name="Freeform 26"/>
                <p:cNvSpPr>
                  <a:spLocks noEditPoints="1"/>
                </p:cNvSpPr>
                <p:nvPr/>
              </p:nvSpPr>
              <p:spPr bwMode="auto">
                <a:xfrm>
                  <a:off x="5451" y="3647"/>
                  <a:ext cx="78" cy="107"/>
                </a:xfrm>
                <a:custGeom>
                  <a:avLst/>
                  <a:gdLst>
                    <a:gd name="T0" fmla="*/ 9 w 37"/>
                    <a:gd name="T1" fmla="*/ 48 h 52"/>
                    <a:gd name="T2" fmla="*/ 13 w 37"/>
                    <a:gd name="T3" fmla="*/ 38 h 52"/>
                    <a:gd name="T4" fmla="*/ 21 w 37"/>
                    <a:gd name="T5" fmla="*/ 42 h 52"/>
                    <a:gd name="T6" fmla="*/ 33 w 37"/>
                    <a:gd name="T7" fmla="*/ 38 h 52"/>
                    <a:gd name="T8" fmla="*/ 36 w 37"/>
                    <a:gd name="T9" fmla="*/ 10 h 52"/>
                    <a:gd name="T10" fmla="*/ 32 w 37"/>
                    <a:gd name="T11" fmla="*/ 6 h 52"/>
                    <a:gd name="T12" fmla="*/ 35 w 37"/>
                    <a:gd name="T13" fmla="*/ 7 h 52"/>
                    <a:gd name="T14" fmla="*/ 1 w 37"/>
                    <a:gd name="T15" fmla="*/ 14 h 52"/>
                    <a:gd name="T16" fmla="*/ 32 w 37"/>
                    <a:gd name="T17" fmla="*/ 3 h 52"/>
                    <a:gd name="T18" fmla="*/ 12 w 37"/>
                    <a:gd name="T19" fmla="*/ 44 h 52"/>
                    <a:gd name="T20" fmla="*/ 2 w 37"/>
                    <a:gd name="T21" fmla="*/ 34 h 52"/>
                    <a:gd name="T22" fmla="*/ 3 w 37"/>
                    <a:gd name="T23" fmla="*/ 37 h 52"/>
                    <a:gd name="T24" fmla="*/ 4 w 37"/>
                    <a:gd name="T25" fmla="*/ 34 h 52"/>
                    <a:gd name="T26" fmla="*/ 3 w 37"/>
                    <a:gd name="T27" fmla="*/ 32 h 52"/>
                    <a:gd name="T28" fmla="*/ 3 w 37"/>
                    <a:gd name="T29" fmla="*/ 26 h 52"/>
                    <a:gd name="T30" fmla="*/ 3 w 37"/>
                    <a:gd name="T31" fmla="*/ 41 h 52"/>
                    <a:gd name="T32" fmla="*/ 4 w 37"/>
                    <a:gd name="T33" fmla="*/ 23 h 52"/>
                    <a:gd name="T34" fmla="*/ 3 w 37"/>
                    <a:gd name="T35" fmla="*/ 17 h 52"/>
                    <a:gd name="T36" fmla="*/ 6 w 37"/>
                    <a:gd name="T37" fmla="*/ 15 h 52"/>
                    <a:gd name="T38" fmla="*/ 10 w 37"/>
                    <a:gd name="T39" fmla="*/ 41 h 52"/>
                    <a:gd name="T40" fmla="*/ 9 w 37"/>
                    <a:gd name="T41" fmla="*/ 20 h 52"/>
                    <a:gd name="T42" fmla="*/ 8 w 37"/>
                    <a:gd name="T43" fmla="*/ 13 h 52"/>
                    <a:gd name="T44" fmla="*/ 13 w 37"/>
                    <a:gd name="T45" fmla="*/ 18 h 52"/>
                    <a:gd name="T46" fmla="*/ 10 w 37"/>
                    <a:gd name="T47" fmla="*/ 20 h 52"/>
                    <a:gd name="T48" fmla="*/ 10 w 37"/>
                    <a:gd name="T49" fmla="*/ 14 h 52"/>
                    <a:gd name="T50" fmla="*/ 12 w 37"/>
                    <a:gd name="T51" fmla="*/ 20 h 52"/>
                    <a:gd name="T52" fmla="*/ 15 w 37"/>
                    <a:gd name="T53" fmla="*/ 15 h 52"/>
                    <a:gd name="T54" fmla="*/ 16 w 37"/>
                    <a:gd name="T55" fmla="*/ 17 h 52"/>
                    <a:gd name="T56" fmla="*/ 18 w 37"/>
                    <a:gd name="T57" fmla="*/ 14 h 52"/>
                    <a:gd name="T58" fmla="*/ 19 w 37"/>
                    <a:gd name="T59" fmla="*/ 12 h 52"/>
                    <a:gd name="T60" fmla="*/ 23 w 37"/>
                    <a:gd name="T61" fmla="*/ 11 h 52"/>
                    <a:gd name="T62" fmla="*/ 25 w 37"/>
                    <a:gd name="T63" fmla="*/ 13 h 52"/>
                    <a:gd name="T64" fmla="*/ 28 w 37"/>
                    <a:gd name="T65" fmla="*/ 11 h 52"/>
                    <a:gd name="T66" fmla="*/ 27 w 37"/>
                    <a:gd name="T67" fmla="*/ 4 h 52"/>
                    <a:gd name="T68" fmla="*/ 29 w 37"/>
                    <a:gd name="T69" fmla="*/ 31 h 52"/>
                    <a:gd name="T70" fmla="*/ 27 w 37"/>
                    <a:gd name="T71" fmla="*/ 12 h 52"/>
                    <a:gd name="T72" fmla="*/ 27 w 37"/>
                    <a:gd name="T73" fmla="*/ 37 h 52"/>
                    <a:gd name="T74" fmla="*/ 32 w 37"/>
                    <a:gd name="T75" fmla="*/ 12 h 52"/>
                    <a:gd name="T76" fmla="*/ 33 w 37"/>
                    <a:gd name="T77" fmla="*/ 30 h 52"/>
                    <a:gd name="T78" fmla="*/ 33 w 37"/>
                    <a:gd name="T79" fmla="*/ 33 h 52"/>
                    <a:gd name="T80" fmla="*/ 33 w 37"/>
                    <a:gd name="T81" fmla="*/ 22 h 52"/>
                    <a:gd name="T82" fmla="*/ 34 w 37"/>
                    <a:gd name="T83" fmla="*/ 17 h 52"/>
                    <a:gd name="T84" fmla="*/ 35 w 37"/>
                    <a:gd name="T85" fmla="*/ 12 h 52"/>
                    <a:gd name="T86" fmla="*/ 34 w 37"/>
                    <a:gd name="T87" fmla="*/ 28 h 52"/>
                    <a:gd name="T88" fmla="*/ 32 w 37"/>
                    <a:gd name="T89" fmla="*/ 34 h 52"/>
                    <a:gd name="T90" fmla="*/ 32 w 37"/>
                    <a:gd name="T91" fmla="*/ 18 h 52"/>
                    <a:gd name="T92" fmla="*/ 29 w 37"/>
                    <a:gd name="T93" fmla="*/ 35 h 52"/>
                    <a:gd name="T94" fmla="*/ 28 w 37"/>
                    <a:gd name="T95" fmla="*/ 38 h 52"/>
                    <a:gd name="T96" fmla="*/ 25 w 37"/>
                    <a:gd name="T97" fmla="*/ 41 h 52"/>
                    <a:gd name="T98" fmla="*/ 23 w 37"/>
                    <a:gd name="T99" fmla="*/ 42 h 52"/>
                    <a:gd name="T100" fmla="*/ 16 w 37"/>
                    <a:gd name="T101" fmla="*/ 39 h 52"/>
                    <a:gd name="T102" fmla="*/ 13 w 37"/>
                    <a:gd name="T103" fmla="*/ 36 h 52"/>
                    <a:gd name="T104" fmla="*/ 10 w 37"/>
                    <a:gd name="T105" fmla="*/ 25 h 52"/>
                    <a:gd name="T106" fmla="*/ 19 w 37"/>
                    <a:gd name="T107" fmla="*/ 38 h 52"/>
                    <a:gd name="T108" fmla="*/ 10 w 37"/>
                    <a:gd name="T109" fmla="*/ 26 h 52"/>
                    <a:gd name="T110" fmla="*/ 9 w 37"/>
                    <a:gd name="T111" fmla="*/ 47 h 52"/>
                    <a:gd name="T112" fmla="*/ 9 w 37"/>
                    <a:gd name="T113" fmla="*/ 44 h 52"/>
                    <a:gd name="T114" fmla="*/ 2 w 37"/>
                    <a:gd name="T115" fmla="*/ 49 h 52"/>
                    <a:gd name="T116" fmla="*/ 3 w 37"/>
                    <a:gd name="T117" fmla="*/ 42 h 52"/>
                    <a:gd name="T118" fmla="*/ 4 w 37"/>
                    <a:gd name="T119" fmla="*/ 49 h 52"/>
                    <a:gd name="T120" fmla="*/ 2 w 37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2">
                      <a:moveTo>
                        <a:pt x="1" y="28"/>
                      </a:move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1" y="30"/>
                        <a:pt x="1" y="30"/>
                        <a:pt x="1" y="31"/>
                      </a:cubicBezTo>
                      <a:cubicBezTo>
                        <a:pt x="0" y="34"/>
                        <a:pt x="1" y="37"/>
                        <a:pt x="1" y="40"/>
                      </a:cubicBezTo>
                      <a:cubicBezTo>
                        <a:pt x="1" y="41"/>
                        <a:pt x="1" y="41"/>
                        <a:pt x="1" y="41"/>
                      </a:cubicBezTo>
                      <a:cubicBezTo>
                        <a:pt x="0" y="43"/>
                        <a:pt x="1" y="45"/>
                        <a:pt x="1" y="47"/>
                      </a:cubicBezTo>
                      <a:cubicBezTo>
                        <a:pt x="1" y="48"/>
                        <a:pt x="1" y="50"/>
                        <a:pt x="1" y="52"/>
                      </a:cubicBezTo>
                      <a:cubicBezTo>
                        <a:pt x="2" y="51"/>
                        <a:pt x="3" y="52"/>
                        <a:pt x="4" y="51"/>
                      </a:cubicBezTo>
                      <a:cubicBezTo>
                        <a:pt x="4" y="50"/>
                        <a:pt x="3" y="51"/>
                        <a:pt x="3" y="51"/>
                      </a:cubicBezTo>
                      <a:cubicBezTo>
                        <a:pt x="3" y="50"/>
                        <a:pt x="4" y="50"/>
                        <a:pt x="4" y="50"/>
                      </a:cubicBezTo>
                      <a:cubicBezTo>
                        <a:pt x="4" y="50"/>
                        <a:pt x="4" y="50"/>
                        <a:pt x="4" y="51"/>
                      </a:cubicBezTo>
                      <a:cubicBezTo>
                        <a:pt x="6" y="51"/>
                        <a:pt x="7" y="49"/>
                        <a:pt x="9" y="49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11" y="48"/>
                        <a:pt x="12" y="47"/>
                        <a:pt x="13" y="47"/>
                      </a:cubicBezTo>
                      <a:cubicBezTo>
                        <a:pt x="12" y="47"/>
                        <a:pt x="12" y="47"/>
                        <a:pt x="11" y="47"/>
                      </a:cubicBezTo>
                      <a:cubicBezTo>
                        <a:pt x="12" y="47"/>
                        <a:pt x="12" y="47"/>
                        <a:pt x="12" y="46"/>
                      </a:cubicBezTo>
                      <a:cubicBezTo>
                        <a:pt x="12" y="46"/>
                        <a:pt x="12" y="45"/>
                        <a:pt x="11" y="44"/>
                      </a:cubicBezTo>
                      <a:cubicBezTo>
                        <a:pt x="12" y="44"/>
                        <a:pt x="13" y="44"/>
                        <a:pt x="13" y="43"/>
                      </a:cubicBezTo>
                      <a:cubicBezTo>
                        <a:pt x="13" y="43"/>
                        <a:pt x="12" y="43"/>
                        <a:pt x="12" y="42"/>
                      </a:cubicBezTo>
                      <a:cubicBezTo>
                        <a:pt x="12" y="42"/>
                        <a:pt x="13" y="42"/>
                        <a:pt x="12" y="41"/>
                      </a:cubicBezTo>
                      <a:cubicBezTo>
                        <a:pt x="12" y="41"/>
                        <a:pt x="12" y="41"/>
                        <a:pt x="12" y="42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0"/>
                        <a:pt x="12" y="41"/>
                        <a:pt x="12" y="41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3" y="40"/>
                        <a:pt x="12" y="40"/>
                        <a:pt x="12" y="40"/>
                      </a:cubicBezTo>
                      <a:cubicBezTo>
                        <a:pt x="12" y="39"/>
                        <a:pt x="13" y="40"/>
                        <a:pt x="13" y="39"/>
                      </a:cubicBezTo>
                      <a:cubicBezTo>
                        <a:pt x="13" y="39"/>
                        <a:pt x="13" y="39"/>
                        <a:pt x="13" y="38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8"/>
                        <a:pt x="13" y="38"/>
                        <a:pt x="13" y="39"/>
                      </a:cubicBezTo>
                      <a:cubicBezTo>
                        <a:pt x="14" y="39"/>
                        <a:pt x="13" y="41"/>
                        <a:pt x="14" y="42"/>
                      </a:cubicBezTo>
                      <a:cubicBezTo>
                        <a:pt x="14" y="42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2" y="44"/>
                      </a:cubicBezTo>
                      <a:cubicBezTo>
                        <a:pt x="12" y="45"/>
                        <a:pt x="13" y="45"/>
                        <a:pt x="13" y="45"/>
                      </a:cubicBezTo>
                      <a:cubicBezTo>
                        <a:pt x="14" y="45"/>
                        <a:pt x="14" y="46"/>
                        <a:pt x="14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4" y="47"/>
                        <a:pt x="16" y="46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7" y="45"/>
                        <a:pt x="17" y="44"/>
                      </a:cubicBezTo>
                      <a:cubicBezTo>
                        <a:pt x="17" y="44"/>
                        <a:pt x="17" y="44"/>
                        <a:pt x="18" y="43"/>
                      </a:cubicBezTo>
                      <a:cubicBezTo>
                        <a:pt x="19" y="43"/>
                        <a:pt x="20" y="43"/>
                        <a:pt x="21" y="42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3"/>
                        <a:pt x="21" y="43"/>
                        <a:pt x="20" y="43"/>
                      </a:cubicBezTo>
                      <a:cubicBezTo>
                        <a:pt x="20" y="43"/>
                        <a:pt x="20" y="43"/>
                        <a:pt x="20" y="44"/>
                      </a:cubicBezTo>
                      <a:cubicBezTo>
                        <a:pt x="20" y="44"/>
                        <a:pt x="21" y="43"/>
                        <a:pt x="22" y="43"/>
                      </a:cubicBezTo>
                      <a:cubicBezTo>
                        <a:pt x="22" y="43"/>
                        <a:pt x="21" y="43"/>
                        <a:pt x="22" y="42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4" y="42"/>
                        <a:pt x="26" y="41"/>
                        <a:pt x="28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39"/>
                        <a:pt x="29" y="39"/>
                        <a:pt x="29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0" y="39"/>
                        <a:pt x="31" y="39"/>
                        <a:pt x="31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3" y="38"/>
                        <a:pt x="32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4" y="38"/>
                        <a:pt x="33" y="37"/>
                        <a:pt x="33" y="37"/>
                      </a:cubicBezTo>
                      <a:cubicBezTo>
                        <a:pt x="34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6" y="36"/>
                        <a:pt x="35" y="36"/>
                        <a:pt x="36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6" y="36"/>
                        <a:pt x="36" y="36"/>
                      </a:cubicBezTo>
                      <a:cubicBezTo>
                        <a:pt x="35" y="34"/>
                        <a:pt x="37" y="31"/>
                        <a:pt x="36" y="30"/>
                      </a:cubicBezTo>
                      <a:cubicBezTo>
                        <a:pt x="36" y="28"/>
                        <a:pt x="36" y="26"/>
                        <a:pt x="36" y="24"/>
                      </a:cubicBezTo>
                      <a:cubicBezTo>
                        <a:pt x="36" y="21"/>
                        <a:pt x="37" y="17"/>
                        <a:pt x="36" y="15"/>
                      </a:cubicBezTo>
                      <a:cubicBezTo>
                        <a:pt x="37" y="12"/>
                        <a:pt x="37" y="10"/>
                        <a:pt x="36" y="8"/>
                      </a:cubicBezTo>
                      <a:cubicBezTo>
                        <a:pt x="36" y="8"/>
                        <a:pt x="36" y="9"/>
                        <a:pt x="36" y="9"/>
                      </a:cubicBezTo>
                      <a:cubicBezTo>
                        <a:pt x="36" y="10"/>
                        <a:pt x="36" y="9"/>
                        <a:pt x="36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6" y="11"/>
                        <a:pt x="36" y="11"/>
                        <a:pt x="35" y="11"/>
                      </a:cubicBezTo>
                      <a:cubicBezTo>
                        <a:pt x="35" y="11"/>
                        <a:pt x="34" y="12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4" y="11"/>
                        <a:pt x="34" y="10"/>
                        <a:pt x="35" y="9"/>
                      </a:cubicBezTo>
                      <a:cubicBezTo>
                        <a:pt x="34" y="10"/>
                        <a:pt x="34" y="10"/>
                        <a:pt x="33" y="10"/>
                      </a:cubicBezTo>
                      <a:cubicBezTo>
                        <a:pt x="33" y="11"/>
                        <a:pt x="32" y="11"/>
                        <a:pt x="32" y="12"/>
                      </a:cubicBezTo>
                      <a:cubicBezTo>
                        <a:pt x="32" y="11"/>
                        <a:pt x="31" y="11"/>
                        <a:pt x="31" y="10"/>
                      </a:cubicBezTo>
                      <a:cubicBezTo>
                        <a:pt x="31" y="10"/>
                        <a:pt x="32" y="11"/>
                        <a:pt x="32" y="11"/>
                      </a:cubicBezTo>
                      <a:cubicBezTo>
                        <a:pt x="33" y="10"/>
                        <a:pt x="32" y="9"/>
                        <a:pt x="33" y="9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7"/>
                        <a:pt x="31" y="7"/>
                        <a:pt x="32" y="6"/>
                      </a:cubicBezTo>
                      <a:cubicBezTo>
                        <a:pt x="32" y="6"/>
                        <a:pt x="32" y="6"/>
                        <a:pt x="33" y="6"/>
                      </a:cubicBezTo>
                      <a:cubicBezTo>
                        <a:pt x="33" y="6"/>
                        <a:pt x="33" y="6"/>
                        <a:pt x="34" y="6"/>
                      </a:cubicBezTo>
                      <a:cubicBezTo>
                        <a:pt x="33" y="5"/>
                        <a:pt x="34" y="4"/>
                        <a:pt x="34" y="3"/>
                      </a:cubicBezTo>
                      <a:cubicBezTo>
                        <a:pt x="34" y="3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6" y="4"/>
                        <a:pt x="35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6"/>
                        <a:pt x="34" y="6"/>
                        <a:pt x="34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6"/>
                        <a:pt x="35" y="6"/>
                      </a:cubicBezTo>
                      <a:cubicBezTo>
                        <a:pt x="36" y="5"/>
                        <a:pt x="35" y="7"/>
                        <a:pt x="36" y="6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8"/>
                        <a:pt x="35" y="8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7"/>
                        <a:pt x="36" y="8"/>
                        <a:pt x="36" y="7"/>
                      </a:cubicBezTo>
                      <a:cubicBezTo>
                        <a:pt x="37" y="6"/>
                        <a:pt x="36" y="6"/>
                        <a:pt x="36" y="6"/>
                      </a:cubicBezTo>
                      <a:cubicBezTo>
                        <a:pt x="36" y="5"/>
                        <a:pt x="37" y="5"/>
                        <a:pt x="37" y="5"/>
                      </a:cubicBezTo>
                      <a:cubicBezTo>
                        <a:pt x="36" y="4"/>
                        <a:pt x="36" y="1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4" y="1"/>
                        <a:pt x="31" y="2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4"/>
                        <a:pt x="26" y="3"/>
                      </a:cubicBezTo>
                      <a:cubicBezTo>
                        <a:pt x="23" y="5"/>
                        <a:pt x="19" y="6"/>
                        <a:pt x="16" y="8"/>
                      </a:cubicBezTo>
                      <a:cubicBezTo>
                        <a:pt x="15" y="7"/>
                        <a:pt x="13" y="9"/>
                        <a:pt x="11" y="9"/>
                      </a:cubicBezTo>
                      <a:cubicBezTo>
                        <a:pt x="8" y="11"/>
                        <a:pt x="4" y="12"/>
                        <a:pt x="1" y="14"/>
                      </a:cubicBezTo>
                      <a:cubicBezTo>
                        <a:pt x="0" y="18"/>
                        <a:pt x="1" y="22"/>
                        <a:pt x="1" y="25"/>
                      </a:cubicBezTo>
                      <a:cubicBezTo>
                        <a:pt x="1" y="26"/>
                        <a:pt x="1" y="27"/>
                        <a:pt x="1" y="28"/>
                      </a:cubicBezTo>
                      <a:close/>
                      <a:moveTo>
                        <a:pt x="35" y="2"/>
                      </a:move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lose/>
                      <a:moveTo>
                        <a:pt x="32" y="5"/>
                      </a:move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5"/>
                        <a:pt x="33" y="6"/>
                        <a:pt x="33" y="6"/>
                      </a:cubicBezTo>
                      <a:cubicBezTo>
                        <a:pt x="32" y="6"/>
                        <a:pt x="32" y="5"/>
                        <a:pt x="32" y="5"/>
                      </a:cubicBezTo>
                      <a:close/>
                      <a:moveTo>
                        <a:pt x="32" y="4"/>
                      </a:moveTo>
                      <a:cubicBezTo>
                        <a:pt x="32" y="4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lose/>
                      <a:moveTo>
                        <a:pt x="31" y="4"/>
                      </a:moveTo>
                      <a:cubicBezTo>
                        <a:pt x="31" y="4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lose/>
                      <a:moveTo>
                        <a:pt x="31" y="9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10"/>
                        <a:pt x="32" y="10"/>
                      </a:cubicBezTo>
                      <a:cubicBezTo>
                        <a:pt x="31" y="10"/>
                        <a:pt x="31" y="9"/>
                        <a:pt x="31" y="9"/>
                      </a:cubicBezTo>
                      <a:close/>
                      <a:moveTo>
                        <a:pt x="11" y="44"/>
                      </a:moveTo>
                      <a:cubicBezTo>
                        <a:pt x="11" y="43"/>
                        <a:pt x="11" y="43"/>
                        <a:pt x="12" y="42"/>
                      </a:cubicBezTo>
                      <a:cubicBezTo>
                        <a:pt x="12" y="43"/>
                        <a:pt x="12" y="43"/>
                        <a:pt x="12" y="44"/>
                      </a:cubicBezTo>
                      <a:cubicBezTo>
                        <a:pt x="12" y="44"/>
                        <a:pt x="11" y="44"/>
                        <a:pt x="11" y="44"/>
                      </a:cubicBezTo>
                      <a:close/>
                      <a:moveTo>
                        <a:pt x="2" y="18"/>
                      </a:moveTo>
                      <a:cubicBezTo>
                        <a:pt x="2" y="18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lose/>
                      <a:moveTo>
                        <a:pt x="2" y="20"/>
                      </a:move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3" y="19"/>
                        <a:pt x="3" y="20"/>
                        <a:pt x="2" y="20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3" y="21"/>
                        <a:pt x="4" y="21"/>
                        <a:pt x="4" y="20"/>
                      </a:cubicBezTo>
                      <a:close/>
                      <a:moveTo>
                        <a:pt x="1" y="35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5"/>
                        <a:pt x="2" y="34"/>
                      </a:cubicBezTo>
                      <a:cubicBezTo>
                        <a:pt x="3" y="35"/>
                        <a:pt x="2" y="35"/>
                        <a:pt x="1" y="35"/>
                      </a:cubicBezTo>
                      <a:close/>
                      <a:moveTo>
                        <a:pt x="2" y="42"/>
                      </a:moveTo>
                      <a:cubicBezTo>
                        <a:pt x="2" y="42"/>
                        <a:pt x="2" y="41"/>
                        <a:pt x="2" y="41"/>
                      </a:cubicBezTo>
                      <a:cubicBezTo>
                        <a:pt x="2" y="42"/>
                        <a:pt x="2" y="42"/>
                        <a:pt x="2" y="43"/>
                      </a:cubicBezTo>
                      <a:cubicBezTo>
                        <a:pt x="2" y="43"/>
                        <a:pt x="2" y="42"/>
                        <a:pt x="2" y="42"/>
                      </a:cubicBezTo>
                      <a:close/>
                      <a:moveTo>
                        <a:pt x="5" y="26"/>
                      </a:moveTo>
                      <a:cubicBezTo>
                        <a:pt x="4" y="26"/>
                        <a:pt x="5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4" y="26"/>
                        <a:pt x="5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4" y="24"/>
                      </a:moveTo>
                      <a:cubicBezTo>
                        <a:pt x="4" y="24"/>
                        <a:pt x="5" y="24"/>
                        <a:pt x="5" y="24"/>
                      </a:cubicBezTo>
                      <a:cubicBezTo>
                        <a:pt x="4" y="25"/>
                        <a:pt x="4" y="24"/>
                        <a:pt x="4" y="24"/>
                      </a:cubicBezTo>
                      <a:close/>
                      <a:moveTo>
                        <a:pt x="3" y="37"/>
                      </a:move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2" y="38"/>
                        <a:pt x="2" y="38"/>
                        <a:pt x="2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lose/>
                      <a:moveTo>
                        <a:pt x="3" y="36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lose/>
                      <a:moveTo>
                        <a:pt x="2" y="34"/>
                      </a:moveTo>
                      <a:cubicBezTo>
                        <a:pt x="2" y="34"/>
                        <a:pt x="2" y="34"/>
                        <a:pt x="2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2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4" y="32"/>
                        <a:pt x="4" y="32"/>
                        <a:pt x="3" y="32"/>
                      </a:cubicBezTo>
                      <a:cubicBezTo>
                        <a:pt x="4" y="33"/>
                        <a:pt x="5" y="33"/>
                        <a:pt x="4" y="34"/>
                      </a:cubicBezTo>
                      <a:cubicBezTo>
                        <a:pt x="4" y="34"/>
                        <a:pt x="4" y="33"/>
                        <a:pt x="3" y="33"/>
                      </a:cubicBezTo>
                      <a:cubicBezTo>
                        <a:pt x="3" y="33"/>
                        <a:pt x="3" y="34"/>
                        <a:pt x="2" y="34"/>
                      </a:cubicBezTo>
                      <a:close/>
                      <a:moveTo>
                        <a:pt x="4" y="38"/>
                      </a:move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5" y="38"/>
                        <a:pt x="4" y="38"/>
                        <a:pt x="4" y="38"/>
                      </a:cubicBezTo>
                      <a:close/>
                      <a:moveTo>
                        <a:pt x="4" y="37"/>
                      </a:moveTo>
                      <a:cubicBezTo>
                        <a:pt x="4" y="37"/>
                        <a:pt x="4" y="37"/>
                        <a:pt x="5" y="36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4" y="37"/>
                        <a:pt x="4" y="37"/>
                        <a:pt x="4" y="37"/>
                      </a:cubicBezTo>
                      <a:close/>
                      <a:moveTo>
                        <a:pt x="3" y="37"/>
                      </a:move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2" y="33"/>
                      </a:moveTo>
                      <a:cubicBezTo>
                        <a:pt x="2" y="33"/>
                        <a:pt x="2" y="32"/>
                        <a:pt x="3" y="32"/>
                      </a:cubicBezTo>
                      <a:cubicBezTo>
                        <a:pt x="3" y="33"/>
                        <a:pt x="2" y="33"/>
                        <a:pt x="2" y="33"/>
                      </a:cubicBezTo>
                      <a:close/>
                      <a:moveTo>
                        <a:pt x="2" y="24"/>
                      </a:moveTo>
                      <a:cubicBezTo>
                        <a:pt x="2" y="24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lose/>
                      <a:moveTo>
                        <a:pt x="2" y="32"/>
                      </a:moveTo>
                      <a:cubicBezTo>
                        <a:pt x="2" y="31"/>
                        <a:pt x="3" y="31"/>
                        <a:pt x="3" y="30"/>
                      </a:cubicBezTo>
                      <a:cubicBezTo>
                        <a:pt x="3" y="30"/>
                        <a:pt x="3" y="30"/>
                        <a:pt x="4" y="30"/>
                      </a:cubicBezTo>
                      <a:cubicBezTo>
                        <a:pt x="4" y="31"/>
                        <a:pt x="3" y="31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lose/>
                      <a:moveTo>
                        <a:pt x="5" y="30"/>
                      </a:move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0"/>
                        <a:pt x="5" y="30"/>
                        <a:pt x="5" y="30"/>
                      </a:cubicBezTo>
                      <a:close/>
                      <a:moveTo>
                        <a:pt x="5" y="39"/>
                      </a:moveTo>
                      <a:cubicBezTo>
                        <a:pt x="5" y="40"/>
                        <a:pt x="4" y="40"/>
                        <a:pt x="4" y="40"/>
                      </a:cubicBezTo>
                      <a:cubicBezTo>
                        <a:pt x="4" y="39"/>
                        <a:pt x="5" y="39"/>
                        <a:pt x="5" y="39"/>
                      </a:cubicBezTo>
                      <a:close/>
                      <a:moveTo>
                        <a:pt x="4" y="40"/>
                      </a:moveTo>
                      <a:cubicBezTo>
                        <a:pt x="4" y="41"/>
                        <a:pt x="4" y="41"/>
                        <a:pt x="3" y="41"/>
                      </a:cubicBezTo>
                      <a:cubicBezTo>
                        <a:pt x="3" y="41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4" y="40"/>
                        <a:pt x="3" y="41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2" y="41"/>
                        <a:pt x="2" y="41"/>
                      </a:cubicBezTo>
                      <a:cubicBezTo>
                        <a:pt x="2" y="41"/>
                        <a:pt x="3" y="41"/>
                        <a:pt x="3" y="41"/>
                      </a:cubicBezTo>
                      <a:cubicBezTo>
                        <a:pt x="3" y="41"/>
                        <a:pt x="3" y="41"/>
                        <a:pt x="3" y="41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3" y="22"/>
                      </a:cubicBezTo>
                      <a:cubicBezTo>
                        <a:pt x="3" y="22"/>
                        <a:pt x="3" y="22"/>
                        <a:pt x="2" y="23"/>
                      </a:cubicBezTo>
                      <a:cubicBezTo>
                        <a:pt x="2" y="22"/>
                        <a:pt x="2" y="23"/>
                        <a:pt x="2" y="22"/>
                      </a:cubicBezTo>
                      <a:close/>
                      <a:moveTo>
                        <a:pt x="4" y="23"/>
                      </a:moveTo>
                      <a:cubicBezTo>
                        <a:pt x="4" y="23"/>
                        <a:pt x="3" y="23"/>
                        <a:pt x="3" y="23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5" y="22"/>
                        <a:pt x="5" y="22"/>
                        <a:pt x="5" y="23"/>
                      </a:cubicBezTo>
                      <a:cubicBezTo>
                        <a:pt x="5" y="23"/>
                        <a:pt x="5" y="23"/>
                        <a:pt x="5" y="24"/>
                      </a:cubicBezTo>
                      <a:cubicBezTo>
                        <a:pt x="4" y="24"/>
                        <a:pt x="5" y="23"/>
                        <a:pt x="4" y="23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3"/>
                        <a:pt x="3" y="24"/>
                        <a:pt x="4" y="23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lose/>
                      <a:moveTo>
                        <a:pt x="3" y="19"/>
                      </a:move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20"/>
                      </a:cubicBezTo>
                      <a:cubicBezTo>
                        <a:pt x="3" y="20"/>
                        <a:pt x="3" y="20"/>
                        <a:pt x="3" y="19"/>
                      </a:cubicBezTo>
                      <a:close/>
                      <a:moveTo>
                        <a:pt x="4" y="16"/>
                      </a:move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6"/>
                        <a:pt x="4" y="16"/>
                        <a:pt x="4" y="16"/>
                      </a:cubicBezTo>
                      <a:close/>
                      <a:moveTo>
                        <a:pt x="5" y="16"/>
                      </a:move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7"/>
                        <a:pt x="4" y="15"/>
                        <a:pt x="5" y="16"/>
                      </a:cubicBezTo>
                      <a:close/>
                      <a:moveTo>
                        <a:pt x="5" y="20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  <a:moveTo>
                        <a:pt x="6" y="15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lose/>
                      <a:moveTo>
                        <a:pt x="6" y="45"/>
                      </a:moveTo>
                      <a:cubicBezTo>
                        <a:pt x="6" y="45"/>
                        <a:pt x="7" y="45"/>
                        <a:pt x="7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lose/>
                      <a:moveTo>
                        <a:pt x="7" y="17"/>
                      </a:moveTo>
                      <a:cubicBezTo>
                        <a:pt x="7" y="18"/>
                        <a:pt x="7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7" y="39"/>
                      </a:move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39"/>
                        <a:pt x="7" y="39"/>
                        <a:pt x="7" y="40"/>
                      </a:cubicBezTo>
                      <a:cubicBezTo>
                        <a:pt x="7" y="40"/>
                        <a:pt x="7" y="40"/>
                        <a:pt x="6" y="40"/>
                      </a:cubicBezTo>
                      <a:cubicBezTo>
                        <a:pt x="6" y="40"/>
                        <a:pt x="7" y="40"/>
                        <a:pt x="7" y="39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0" y="42"/>
                        <a:pt x="9" y="41"/>
                      </a:cubicBezTo>
                      <a:cubicBezTo>
                        <a:pt x="9" y="41"/>
                        <a:pt x="10" y="41"/>
                        <a:pt x="10" y="41"/>
                      </a:cubicBezTo>
                      <a:close/>
                      <a:moveTo>
                        <a:pt x="9" y="23"/>
                      </a:moveTo>
                      <a:cubicBezTo>
                        <a:pt x="9" y="23"/>
                        <a:pt x="9" y="23"/>
                        <a:pt x="10" y="23"/>
                      </a:cubicBezTo>
                      <a:cubicBezTo>
                        <a:pt x="10" y="23"/>
                        <a:pt x="10" y="23"/>
                        <a:pt x="9" y="23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3"/>
                        <a:pt x="10" y="33"/>
                        <a:pt x="9" y="34"/>
                      </a:cubicBezTo>
                      <a:close/>
                      <a:moveTo>
                        <a:pt x="9" y="43"/>
                      </a:moveTo>
                      <a:cubicBezTo>
                        <a:pt x="8" y="43"/>
                        <a:pt x="8" y="44"/>
                        <a:pt x="8" y="43"/>
                      </a:cubicBezTo>
                      <a:cubicBezTo>
                        <a:pt x="8" y="43"/>
                        <a:pt x="9" y="43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lose/>
                      <a:moveTo>
                        <a:pt x="8" y="20"/>
                      </a:move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8" y="21"/>
                        <a:pt x="8" y="21"/>
                        <a:pt x="8" y="20"/>
                      </a:cubicBezTo>
                      <a:close/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lose/>
                      <a:moveTo>
                        <a:pt x="8" y="22"/>
                      </a:moveTo>
                      <a:cubicBezTo>
                        <a:pt x="7" y="23"/>
                        <a:pt x="7" y="24"/>
                        <a:pt x="7" y="24"/>
                      </a:cubicBezTo>
                      <a:cubicBezTo>
                        <a:pt x="7" y="23"/>
                        <a:pt x="7" y="23"/>
                        <a:pt x="7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lose/>
                      <a:moveTo>
                        <a:pt x="7" y="18"/>
                      </a:moveTo>
                      <a:cubicBezTo>
                        <a:pt x="7" y="18"/>
                        <a:pt x="7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lose/>
                      <a:moveTo>
                        <a:pt x="8" y="13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lose/>
                      <a:moveTo>
                        <a:pt x="8" y="16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6"/>
                        <a:pt x="8" y="16"/>
                      </a:cubicBezTo>
                      <a:close/>
                      <a:moveTo>
                        <a:pt x="10" y="11"/>
                      </a:move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1"/>
                      </a:cubicBezTo>
                      <a:cubicBezTo>
                        <a:pt x="9" y="11"/>
                        <a:pt x="9" y="12"/>
                        <a:pt x="10" y="11"/>
                      </a:cubicBezTo>
                      <a:close/>
                      <a:moveTo>
                        <a:pt x="10" y="13"/>
                      </a:moveTo>
                      <a:cubicBezTo>
                        <a:pt x="10" y="14"/>
                        <a:pt x="10" y="13"/>
                        <a:pt x="9" y="14"/>
                      </a:cubicBezTo>
                      <a:cubicBezTo>
                        <a:pt x="9" y="13"/>
                        <a:pt x="9" y="13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lose/>
                      <a:moveTo>
                        <a:pt x="13" y="18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3" y="19"/>
                        <a:pt x="13" y="20"/>
                        <a:pt x="13" y="20"/>
                      </a:cubicBezTo>
                      <a:cubicBezTo>
                        <a:pt x="12" y="21"/>
                        <a:pt x="13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18"/>
                        <a:pt x="12" y="16"/>
                        <a:pt x="11" y="15"/>
                      </a:cubicBezTo>
                      <a:cubicBezTo>
                        <a:pt x="11" y="16"/>
                        <a:pt x="10" y="17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8"/>
                        <a:pt x="12" y="17"/>
                        <a:pt x="12" y="18"/>
                      </a:cubicBezTo>
                      <a:cubicBezTo>
                        <a:pt x="12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0" y="18"/>
                        <a:pt x="10" y="19"/>
                      </a:cubicBezTo>
                      <a:cubicBezTo>
                        <a:pt x="10" y="19"/>
                        <a:pt x="10" y="18"/>
                        <a:pt x="10" y="18"/>
                      </a:cubicBezTo>
                      <a:cubicBezTo>
                        <a:pt x="9" y="19"/>
                        <a:pt x="9" y="19"/>
                        <a:pt x="9" y="20"/>
                      </a:cubicBezTo>
                      <a:cubicBezTo>
                        <a:pt x="10" y="19"/>
                        <a:pt x="10" y="20"/>
                        <a:pt x="10" y="20"/>
                      </a:cubicBezTo>
                      <a:cubicBezTo>
                        <a:pt x="10" y="20"/>
                        <a:pt x="9" y="20"/>
                        <a:pt x="9" y="20"/>
                      </a:cubicBezTo>
                      <a:cubicBezTo>
                        <a:pt x="9" y="19"/>
                        <a:pt x="8" y="19"/>
                        <a:pt x="8" y="19"/>
                      </a:cubicBezTo>
                      <a:cubicBezTo>
                        <a:pt x="8" y="20"/>
                        <a:pt x="8" y="21"/>
                        <a:pt x="7" y="20"/>
                      </a:cubicBezTo>
                      <a:cubicBezTo>
                        <a:pt x="7" y="20"/>
                        <a:pt x="8" y="20"/>
                        <a:pt x="8" y="19"/>
                      </a:cubicBezTo>
                      <a:cubicBezTo>
                        <a:pt x="8" y="19"/>
                        <a:pt x="7" y="20"/>
                        <a:pt x="7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9" y="16"/>
                        <a:pt x="10" y="16"/>
                        <a:pt x="10" y="16"/>
                      </a:cubicBezTo>
                      <a:cubicBezTo>
                        <a:pt x="9" y="15"/>
                        <a:pt x="9" y="15"/>
                        <a:pt x="9" y="16"/>
                      </a:cubicBezTo>
                      <a:cubicBezTo>
                        <a:pt x="9" y="15"/>
                        <a:pt x="9" y="15"/>
                        <a:pt x="9" y="14"/>
                      </a:cubicBezTo>
                      <a:cubicBezTo>
                        <a:pt x="9" y="14"/>
                        <a:pt x="10" y="14"/>
                        <a:pt x="10" y="14"/>
                      </a:cubicBezTo>
                      <a:cubicBezTo>
                        <a:pt x="10" y="13"/>
                        <a:pt x="10" y="13"/>
                        <a:pt x="11" y="12"/>
                      </a:cubicBezTo>
                      <a:cubicBezTo>
                        <a:pt x="11" y="12"/>
                        <a:pt x="11" y="13"/>
                        <a:pt x="11" y="14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2"/>
                        <a:pt x="12" y="13"/>
                        <a:pt x="11" y="13"/>
                      </a:cubicBezTo>
                      <a:cubicBezTo>
                        <a:pt x="11" y="12"/>
                        <a:pt x="12" y="12"/>
                        <a:pt x="12" y="11"/>
                      </a:cubicBezTo>
                      <a:cubicBezTo>
                        <a:pt x="12" y="11"/>
                        <a:pt x="11" y="12"/>
                        <a:pt x="11" y="11"/>
                      </a:cubicBezTo>
                      <a:cubicBezTo>
                        <a:pt x="12" y="11"/>
                        <a:pt x="12" y="11"/>
                        <a:pt x="12" y="10"/>
                      </a:cubicBezTo>
                      <a:cubicBezTo>
                        <a:pt x="12" y="11"/>
                        <a:pt x="13" y="12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4"/>
                        <a:pt x="13" y="15"/>
                        <a:pt x="13" y="16"/>
                      </a:cubicBezTo>
                      <a:cubicBezTo>
                        <a:pt x="14" y="16"/>
                        <a:pt x="13" y="18"/>
                        <a:pt x="13" y="18"/>
                      </a:cubicBezTo>
                      <a:close/>
                      <a:moveTo>
                        <a:pt x="11" y="20"/>
                      </a:move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1" y="20"/>
                        <a:pt x="11" y="20"/>
                      </a:cubicBezTo>
                      <a:close/>
                      <a:moveTo>
                        <a:pt x="12" y="21"/>
                      </a:move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lose/>
                      <a:moveTo>
                        <a:pt x="11" y="22"/>
                      </a:moveTo>
                      <a:cubicBezTo>
                        <a:pt x="11" y="23"/>
                        <a:pt x="10" y="23"/>
                        <a:pt x="10" y="23"/>
                      </a:cubicBezTo>
                      <a:cubicBezTo>
                        <a:pt x="10" y="23"/>
                        <a:pt x="11" y="23"/>
                        <a:pt x="11" y="22"/>
                      </a:cubicBezTo>
                      <a:close/>
                      <a:moveTo>
                        <a:pt x="15" y="17"/>
                      </a:move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6"/>
                        <a:pt x="15" y="17"/>
                        <a:pt x="15" y="17"/>
                      </a:cubicBezTo>
                      <a:close/>
                      <a:moveTo>
                        <a:pt x="14" y="15"/>
                      </a:move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5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lose/>
                      <a:moveTo>
                        <a:pt x="17" y="10"/>
                      </a:moveTo>
                      <a:cubicBezTo>
                        <a:pt x="17" y="11"/>
                        <a:pt x="17" y="11"/>
                        <a:pt x="17" y="12"/>
                      </a:cubicBezTo>
                      <a:cubicBezTo>
                        <a:pt x="17" y="13"/>
                        <a:pt x="17" y="12"/>
                        <a:pt x="16" y="12"/>
                      </a:cubicBezTo>
                      <a:cubicBezTo>
                        <a:pt x="16" y="12"/>
                        <a:pt x="16" y="12"/>
                        <a:pt x="15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1"/>
                        <a:pt x="15" y="12"/>
                        <a:pt x="15" y="12"/>
                      </a:cubicBezTo>
                      <a:cubicBezTo>
                        <a:pt x="16" y="11"/>
                        <a:pt x="17" y="12"/>
                        <a:pt x="17" y="11"/>
                      </a:cubicBezTo>
                      <a:cubicBezTo>
                        <a:pt x="16" y="11"/>
                        <a:pt x="16" y="10"/>
                        <a:pt x="16" y="9"/>
                      </a:cubicBezTo>
                      <a:cubicBezTo>
                        <a:pt x="17" y="9"/>
                        <a:pt x="17" y="10"/>
                        <a:pt x="17" y="10"/>
                      </a:cubicBezTo>
                      <a:close/>
                      <a:moveTo>
                        <a:pt x="17" y="17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7" y="17"/>
                        <a:pt x="17" y="17"/>
                      </a:cubicBezTo>
                      <a:close/>
                      <a:moveTo>
                        <a:pt x="15" y="15"/>
                      </a:moveTo>
                      <a:cubicBezTo>
                        <a:pt x="16" y="14"/>
                        <a:pt x="17" y="14"/>
                        <a:pt x="17" y="16"/>
                      </a:cubicBezTo>
                      <a:cubicBezTo>
                        <a:pt x="17" y="16"/>
                        <a:pt x="17" y="16"/>
                        <a:pt x="16" y="16"/>
                      </a:cubicBezTo>
                      <a:cubicBezTo>
                        <a:pt x="16" y="16"/>
                        <a:pt x="16" y="16"/>
                        <a:pt x="15" y="15"/>
                      </a:cubicBezTo>
                      <a:close/>
                      <a:moveTo>
                        <a:pt x="16" y="12"/>
                      </a:moveTo>
                      <a:cubicBezTo>
                        <a:pt x="17" y="12"/>
                        <a:pt x="16" y="14"/>
                        <a:pt x="17" y="14"/>
                      </a:cubicBezTo>
                      <a:cubicBezTo>
                        <a:pt x="16" y="14"/>
                        <a:pt x="16" y="13"/>
                        <a:pt x="16" y="12"/>
                      </a:cubicBezTo>
                      <a:close/>
                      <a:moveTo>
                        <a:pt x="18" y="14"/>
                      </a:moveTo>
                      <a:cubicBezTo>
                        <a:pt x="18" y="14"/>
                        <a:pt x="18" y="14"/>
                        <a:pt x="18" y="15"/>
                      </a:cubicBezTo>
                      <a:cubicBezTo>
                        <a:pt x="17" y="15"/>
                        <a:pt x="17" y="14"/>
                        <a:pt x="18" y="14"/>
                      </a:cubicBezTo>
                      <a:close/>
                      <a:moveTo>
                        <a:pt x="18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9" y="8"/>
                      </a:moveTo>
                      <a:cubicBezTo>
                        <a:pt x="19" y="8"/>
                        <a:pt x="19" y="8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8"/>
                        <a:pt x="19" y="8"/>
                        <a:pt x="19" y="8"/>
                      </a:cubicBezTo>
                      <a:close/>
                      <a:moveTo>
                        <a:pt x="20" y="13"/>
                      </a:moveTo>
                      <a:cubicBezTo>
                        <a:pt x="19" y="14"/>
                        <a:pt x="19" y="14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4"/>
                        <a:pt x="18" y="12"/>
                        <a:pt x="17" y="13"/>
                      </a:cubicBezTo>
                      <a:cubicBezTo>
                        <a:pt x="18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3"/>
                        <a:pt x="19" y="13"/>
                        <a:pt x="20" y="13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4"/>
                        <a:pt x="19" y="14"/>
                      </a:cubicBez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0" y="14"/>
                        <a:pt x="20" y="14"/>
                      </a:cubicBezTo>
                      <a:close/>
                      <a:moveTo>
                        <a:pt x="22" y="12"/>
                      </a:moveTo>
                      <a:cubicBezTo>
                        <a:pt x="22" y="12"/>
                        <a:pt x="22" y="12"/>
                        <a:pt x="22" y="13"/>
                      </a:cubicBezTo>
                      <a:cubicBezTo>
                        <a:pt x="22" y="12"/>
                        <a:pt x="22" y="12"/>
                        <a:pt x="22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lose/>
                      <a:moveTo>
                        <a:pt x="23" y="14"/>
                      </a:moveTo>
                      <a:cubicBezTo>
                        <a:pt x="23" y="14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2" y="15"/>
                      </a:cubicBezTo>
                      <a:cubicBezTo>
                        <a:pt x="22" y="14"/>
                        <a:pt x="23" y="14"/>
                        <a:pt x="23" y="14"/>
                      </a:cubicBezTo>
                      <a:close/>
                      <a:moveTo>
                        <a:pt x="23" y="11"/>
                      </a:move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0"/>
                        <a:pt x="24" y="11"/>
                        <a:pt x="23" y="11"/>
                      </a:cubicBezTo>
                      <a:close/>
                      <a:moveTo>
                        <a:pt x="24" y="13"/>
                      </a:moveTo>
                      <a:cubicBezTo>
                        <a:pt x="24" y="13"/>
                        <a:pt x="24" y="13"/>
                        <a:pt x="24" y="14"/>
                      </a:cubicBezTo>
                      <a:cubicBezTo>
                        <a:pt x="23" y="14"/>
                        <a:pt x="23" y="13"/>
                        <a:pt x="23" y="13"/>
                      </a:cubicBezTo>
                      <a:cubicBezTo>
                        <a:pt x="24" y="12"/>
                        <a:pt x="24" y="13"/>
                        <a:pt x="24" y="13"/>
                      </a:cubicBezTo>
                      <a:close/>
                      <a:moveTo>
                        <a:pt x="24" y="16"/>
                      </a:moveTo>
                      <a:cubicBezTo>
                        <a:pt x="24" y="16"/>
                        <a:pt x="25" y="16"/>
                        <a:pt x="25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lose/>
                      <a:moveTo>
                        <a:pt x="25" y="9"/>
                      </a:moveTo>
                      <a:cubicBezTo>
                        <a:pt x="25" y="9"/>
                        <a:pt x="24" y="9"/>
                        <a:pt x="24" y="8"/>
                      </a:cubicBezTo>
                      <a:cubicBezTo>
                        <a:pt x="25" y="8"/>
                        <a:pt x="26" y="9"/>
                        <a:pt x="25" y="9"/>
                      </a:cubicBezTo>
                      <a:close/>
                      <a:moveTo>
                        <a:pt x="26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2"/>
                        <a:pt x="25" y="12"/>
                        <a:pt x="25" y="11"/>
                      </a:cubicBezTo>
                      <a:cubicBezTo>
                        <a:pt x="25" y="12"/>
                        <a:pt x="25" y="12"/>
                        <a:pt x="26" y="12"/>
                      </a:cubicBezTo>
                      <a:close/>
                      <a:moveTo>
                        <a:pt x="25" y="16"/>
                      </a:move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5"/>
                        <a:pt x="25" y="15"/>
                        <a:pt x="25" y="16"/>
                      </a:cubicBezTo>
                      <a:close/>
                      <a:moveTo>
                        <a:pt x="28" y="5"/>
                      </a:move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5"/>
                        <a:pt x="28" y="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29" y="7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9"/>
                        <a:pt x="29" y="9"/>
                      </a:cubicBezTo>
                      <a:cubicBezTo>
                        <a:pt x="28" y="10"/>
                        <a:pt x="29" y="10"/>
                        <a:pt x="29" y="11"/>
                      </a:cubicBezTo>
                      <a:cubicBezTo>
                        <a:pt x="28" y="11"/>
                        <a:pt x="28" y="10"/>
                        <a:pt x="28" y="11"/>
                      </a:cubicBezTo>
                      <a:cubicBezTo>
                        <a:pt x="27" y="11"/>
                        <a:pt x="27" y="9"/>
                        <a:pt x="27" y="10"/>
                      </a:cubicBezTo>
                      <a:cubicBezTo>
                        <a:pt x="26" y="10"/>
                        <a:pt x="27" y="11"/>
                        <a:pt x="27" y="11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6" y="13"/>
                        <a:pt x="26" y="12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9"/>
                        <a:pt x="26" y="9"/>
                        <a:pt x="26" y="8"/>
                      </a:cubicBezTo>
                      <a:cubicBezTo>
                        <a:pt x="26" y="8"/>
                        <a:pt x="26" y="7"/>
                        <a:pt x="27" y="7"/>
                      </a:cubicBezTo>
                      <a:cubicBezTo>
                        <a:pt x="27" y="7"/>
                        <a:pt x="27" y="7"/>
                        <a:pt x="28" y="7"/>
                      </a:cubicBezTo>
                      <a:cubicBezTo>
                        <a:pt x="28" y="7"/>
                        <a:pt x="28" y="6"/>
                        <a:pt x="28" y="6"/>
                      </a:cubicBezTo>
                      <a:cubicBezTo>
                        <a:pt x="27" y="7"/>
                        <a:pt x="26" y="6"/>
                        <a:pt x="26" y="7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6" y="5"/>
                        <a:pt x="26" y="4"/>
                        <a:pt x="27" y="4"/>
                      </a:cubicBezTo>
                      <a:cubicBezTo>
                        <a:pt x="27" y="5"/>
                        <a:pt x="26" y="5"/>
                        <a:pt x="26" y="5"/>
                      </a:cubicBezTo>
                      <a:cubicBezTo>
                        <a:pt x="27" y="5"/>
                        <a:pt x="27" y="6"/>
                        <a:pt x="28" y="6"/>
                      </a:cubicBezTo>
                      <a:cubicBezTo>
                        <a:pt x="28" y="5"/>
                        <a:pt x="28" y="6"/>
                        <a:pt x="28" y="5"/>
                      </a:cubicBezTo>
                      <a:cubicBezTo>
                        <a:pt x="28" y="5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5"/>
                      </a:cubicBezTo>
                      <a:cubicBezTo>
                        <a:pt x="28" y="5"/>
                        <a:pt x="28" y="5"/>
                        <a:pt x="29" y="5"/>
                      </a:cubicBezTo>
                      <a:cubicBezTo>
                        <a:pt x="29" y="5"/>
                        <a:pt x="28" y="5"/>
                        <a:pt x="28" y="6"/>
                      </a:cubicBezTo>
                      <a:cubicBezTo>
                        <a:pt x="29" y="6"/>
                        <a:pt x="29" y="5"/>
                        <a:pt x="29" y="5"/>
                      </a:cubicBezTo>
                      <a:cubicBezTo>
                        <a:pt x="29" y="6"/>
                        <a:pt x="29" y="7"/>
                        <a:pt x="30" y="6"/>
                      </a:cubicBezTo>
                      <a:close/>
                      <a:moveTo>
                        <a:pt x="28" y="34"/>
                      </a:moveTo>
                      <a:cubicBezTo>
                        <a:pt x="29" y="34"/>
                        <a:pt x="28" y="35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lose/>
                      <a:moveTo>
                        <a:pt x="28" y="32"/>
                      </a:moveTo>
                      <a:cubicBezTo>
                        <a:pt x="28" y="32"/>
                        <a:pt x="29" y="31"/>
                        <a:pt x="29" y="31"/>
                      </a:cubicBezTo>
                      <a:cubicBezTo>
                        <a:pt x="29" y="32"/>
                        <a:pt x="28" y="32"/>
                        <a:pt x="28" y="32"/>
                      </a:cubicBezTo>
                      <a:close/>
                      <a:moveTo>
                        <a:pt x="27" y="15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3"/>
                        <a:pt x="28" y="12"/>
                        <a:pt x="29" y="12"/>
                      </a:cubicBezTo>
                      <a:cubicBezTo>
                        <a:pt x="29" y="12"/>
                        <a:pt x="29" y="13"/>
                        <a:pt x="29" y="13"/>
                      </a:cubicBezTo>
                      <a:cubicBezTo>
                        <a:pt x="29" y="13"/>
                        <a:pt x="29" y="12"/>
                        <a:pt x="30" y="12"/>
                      </a:cubicBezTo>
                      <a:cubicBezTo>
                        <a:pt x="30" y="13"/>
                        <a:pt x="29" y="13"/>
                        <a:pt x="29" y="14"/>
                      </a:cubicBezTo>
                      <a:cubicBezTo>
                        <a:pt x="28" y="14"/>
                        <a:pt x="28" y="14"/>
                        <a:pt x="27" y="15"/>
                      </a:cubicBezTo>
                      <a:close/>
                      <a:moveTo>
                        <a:pt x="29" y="10"/>
                      </a:moveTo>
                      <a:cubicBezTo>
                        <a:pt x="30" y="9"/>
                        <a:pt x="30" y="10"/>
                        <a:pt x="30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lose/>
                      <a:moveTo>
                        <a:pt x="28" y="13"/>
                      </a:moveTo>
                      <a:cubicBezTo>
                        <a:pt x="28" y="13"/>
                        <a:pt x="28" y="13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28" y="13"/>
                        <a:pt x="28" y="13"/>
                      </a:cubicBezTo>
                      <a:close/>
                      <a:moveTo>
                        <a:pt x="27" y="16"/>
                      </a:moveTo>
                      <a:cubicBezTo>
                        <a:pt x="27" y="16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6"/>
                        <a:pt x="27" y="16"/>
                      </a:cubicBezTo>
                      <a:close/>
                      <a:moveTo>
                        <a:pt x="27" y="34"/>
                      </a:moveTo>
                      <a:cubicBezTo>
                        <a:pt x="27" y="33"/>
                        <a:pt x="28" y="33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lose/>
                      <a:moveTo>
                        <a:pt x="27" y="15"/>
                      </a:moveTo>
                      <a:cubicBezTo>
                        <a:pt x="27" y="15"/>
                        <a:pt x="26" y="15"/>
                        <a:pt x="26" y="15"/>
                      </a:cubicBezTo>
                      <a:cubicBezTo>
                        <a:pt x="26" y="14"/>
                        <a:pt x="27" y="14"/>
                        <a:pt x="27" y="15"/>
                      </a:cubicBezTo>
                      <a:close/>
                      <a:moveTo>
                        <a:pt x="27" y="37"/>
                      </a:move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7"/>
                      </a:cubicBezTo>
                      <a:close/>
                      <a:moveTo>
                        <a:pt x="30" y="10"/>
                      </a:move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30" y="9"/>
                        <a:pt x="30" y="9"/>
                        <a:pt x="30" y="10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0"/>
                        <a:pt x="31" y="10"/>
                        <a:pt x="30" y="11"/>
                      </a:cubicBezTo>
                      <a:close/>
                      <a:moveTo>
                        <a:pt x="32" y="12"/>
                      </a:move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2" y="12"/>
                        <a:pt x="32" y="12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lose/>
                      <a:moveTo>
                        <a:pt x="32" y="23"/>
                      </a:moveTo>
                      <a:cubicBezTo>
                        <a:pt x="32" y="23"/>
                        <a:pt x="32" y="22"/>
                        <a:pt x="32" y="22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2" y="23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2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3" y="31"/>
                        <a:pt x="33" y="30"/>
                      </a:cubicBezTo>
                      <a:cubicBezTo>
                        <a:pt x="34" y="30"/>
                        <a:pt x="34" y="30"/>
                        <a:pt x="34" y="29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4" y="31"/>
                        <a:pt x="34" y="32"/>
                        <a:pt x="33" y="32"/>
                      </a:cubicBezTo>
                      <a:cubicBezTo>
                        <a:pt x="33" y="32"/>
                        <a:pt x="33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2"/>
                        <a:pt x="33" y="32"/>
                        <a:pt x="33" y="31"/>
                      </a:cubicBezTo>
                      <a:close/>
                      <a:moveTo>
                        <a:pt x="33" y="30"/>
                      </a:moveTo>
                      <a:cubicBezTo>
                        <a:pt x="33" y="29"/>
                        <a:pt x="33" y="29"/>
                        <a:pt x="33" y="28"/>
                      </a:cubicBezTo>
                      <a:cubicBezTo>
                        <a:pt x="33" y="28"/>
                        <a:pt x="34" y="28"/>
                        <a:pt x="34" y="28"/>
                      </a:cubicBezTo>
                      <a:cubicBezTo>
                        <a:pt x="34" y="29"/>
                        <a:pt x="34" y="29"/>
                        <a:pt x="33" y="30"/>
                      </a:cubicBezTo>
                      <a:close/>
                      <a:moveTo>
                        <a:pt x="33" y="33"/>
                      </a:moveTo>
                      <a:cubicBezTo>
                        <a:pt x="33" y="33"/>
                        <a:pt x="33" y="33"/>
                        <a:pt x="32" y="33"/>
                      </a:cubicBezTo>
                      <a:cubicBezTo>
                        <a:pt x="32" y="33"/>
                        <a:pt x="32" y="33"/>
                        <a:pt x="33" y="32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2" y="30"/>
                        <a:pt x="33" y="30"/>
                      </a:cubicBezTo>
                      <a:cubicBezTo>
                        <a:pt x="33" y="31"/>
                        <a:pt x="33" y="31"/>
                        <a:pt x="32" y="31"/>
                      </a:cubicBezTo>
                      <a:close/>
                      <a:moveTo>
                        <a:pt x="32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1"/>
                        <a:pt x="33" y="31"/>
                        <a:pt x="32" y="32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20"/>
                        <a:pt x="33" y="20"/>
                      </a:cubicBezTo>
                      <a:cubicBezTo>
                        <a:pt x="32" y="20"/>
                        <a:pt x="32" y="19"/>
                        <a:pt x="33" y="19"/>
                      </a:cubicBezTo>
                      <a:close/>
                      <a:moveTo>
                        <a:pt x="33" y="23"/>
                      </a:moveTo>
                      <a:cubicBezTo>
                        <a:pt x="33" y="24"/>
                        <a:pt x="33" y="24"/>
                        <a:pt x="33" y="25"/>
                      </a:cubicBezTo>
                      <a:cubicBezTo>
                        <a:pt x="33" y="25"/>
                        <a:pt x="33" y="25"/>
                        <a:pt x="32" y="25"/>
                      </a:cubicBezTo>
                      <a:cubicBezTo>
                        <a:pt x="32" y="24"/>
                        <a:pt x="32" y="24"/>
                        <a:pt x="33" y="23"/>
                      </a:cubicBezTo>
                      <a:close/>
                      <a:moveTo>
                        <a:pt x="33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lose/>
                      <a:moveTo>
                        <a:pt x="33" y="25"/>
                      </a:move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5" y="25"/>
                      </a:cubicBezTo>
                      <a:cubicBezTo>
                        <a:pt x="35" y="26"/>
                        <a:pt x="35" y="26"/>
                        <a:pt x="34" y="26"/>
                      </a:cubicBezTo>
                      <a:cubicBezTo>
                        <a:pt x="34" y="26"/>
                        <a:pt x="34" y="25"/>
                        <a:pt x="33" y="25"/>
                      </a:cubicBezTo>
                      <a:close/>
                      <a:moveTo>
                        <a:pt x="34" y="20"/>
                      </a:move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1"/>
                        <a:pt x="33" y="21"/>
                        <a:pt x="34" y="20"/>
                      </a:cubicBezTo>
                      <a:close/>
                      <a:moveTo>
                        <a:pt x="34" y="17"/>
                      </a:move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4" y="18"/>
                        <a:pt x="34" y="17"/>
                        <a:pt x="34" y="17"/>
                      </a:cubicBezTo>
                      <a:close/>
                      <a:moveTo>
                        <a:pt x="34" y="14"/>
                      </a:moveTo>
                      <a:cubicBezTo>
                        <a:pt x="34" y="14"/>
                        <a:pt x="33" y="14"/>
                        <a:pt x="34" y="14"/>
                      </a:cubicBezTo>
                      <a:cubicBezTo>
                        <a:pt x="34" y="13"/>
                        <a:pt x="34" y="14"/>
                        <a:pt x="34" y="14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3" y="17"/>
                        <a:pt x="33" y="16"/>
                      </a:cubicBezTo>
                      <a:cubicBezTo>
                        <a:pt x="34" y="16"/>
                        <a:pt x="35" y="15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4" y="14"/>
                        <a:pt x="34" y="13"/>
                        <a:pt x="35" y="13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lose/>
                      <a:moveTo>
                        <a:pt x="36" y="12"/>
                      </a:moveTo>
                      <a:cubicBezTo>
                        <a:pt x="36" y="12"/>
                        <a:pt x="35" y="13"/>
                        <a:pt x="35" y="13"/>
                      </a:cubicBezTo>
                      <a:cubicBezTo>
                        <a:pt x="35" y="13"/>
                        <a:pt x="35" y="13"/>
                        <a:pt x="35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lose/>
                      <a:moveTo>
                        <a:pt x="36" y="14"/>
                      </a:moveTo>
                      <a:cubicBezTo>
                        <a:pt x="35" y="14"/>
                        <a:pt x="35" y="15"/>
                        <a:pt x="35" y="14"/>
                      </a:cubicBezTo>
                      <a:cubicBezTo>
                        <a:pt x="35" y="14"/>
                        <a:pt x="35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6" y="17"/>
                      </a:cubicBezTo>
                      <a:cubicBezTo>
                        <a:pt x="36" y="18"/>
                        <a:pt x="36" y="18"/>
                        <a:pt x="35" y="18"/>
                      </a:cubicBezTo>
                      <a:close/>
                      <a:moveTo>
                        <a:pt x="35" y="19"/>
                      </a:move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lose/>
                      <a:moveTo>
                        <a:pt x="34" y="29"/>
                      </a:moveTo>
                      <a:cubicBezTo>
                        <a:pt x="34" y="29"/>
                        <a:pt x="34" y="29"/>
                        <a:pt x="34" y="28"/>
                      </a:cubicBezTo>
                      <a:cubicBezTo>
                        <a:pt x="35" y="28"/>
                        <a:pt x="36" y="28"/>
                        <a:pt x="35" y="29"/>
                      </a:cubicBezTo>
                      <a:cubicBezTo>
                        <a:pt x="35" y="29"/>
                        <a:pt x="35" y="29"/>
                        <a:pt x="34" y="29"/>
                      </a:cubicBezTo>
                      <a:close/>
                      <a:moveTo>
                        <a:pt x="33" y="35"/>
                      </a:moveTo>
                      <a:cubicBezTo>
                        <a:pt x="33" y="34"/>
                        <a:pt x="34" y="33"/>
                        <a:pt x="34" y="33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35" y="32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5"/>
                        <a:pt x="34" y="34"/>
                        <a:pt x="34" y="35"/>
                      </a:cubicBezTo>
                      <a:cubicBezTo>
                        <a:pt x="34" y="35"/>
                        <a:pt x="34" y="36"/>
                        <a:pt x="33" y="3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36"/>
                      </a:moveTo>
                      <a:cubicBezTo>
                        <a:pt x="31" y="36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4"/>
                      </a:cubicBezTo>
                      <a:cubicBezTo>
                        <a:pt x="32" y="34"/>
                        <a:pt x="31" y="34"/>
                        <a:pt x="31" y="34"/>
                      </a:cubicBezTo>
                      <a:cubicBezTo>
                        <a:pt x="31" y="33"/>
                        <a:pt x="32" y="33"/>
                        <a:pt x="32" y="33"/>
                      </a:cubicBezTo>
                      <a:cubicBezTo>
                        <a:pt x="32" y="32"/>
                        <a:pt x="32" y="33"/>
                        <a:pt x="32" y="34"/>
                      </a:cubicBezTo>
                      <a:cubicBezTo>
                        <a:pt x="32" y="34"/>
                        <a:pt x="32" y="33"/>
                        <a:pt x="33" y="33"/>
                      </a:cubicBezTo>
                      <a:cubicBezTo>
                        <a:pt x="33" y="34"/>
                        <a:pt x="32" y="35"/>
                        <a:pt x="32" y="36"/>
                      </a:cubicBezTo>
                      <a:cubicBezTo>
                        <a:pt x="32" y="37"/>
                        <a:pt x="31" y="36"/>
                        <a:pt x="31" y="3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2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2" y="17"/>
                        <a:pt x="32" y="16"/>
                        <a:pt x="32" y="16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2" y="15"/>
                        <a:pt x="31" y="15"/>
                        <a:pt x="31" y="14"/>
                      </a:cubicBezTo>
                      <a:cubicBezTo>
                        <a:pt x="31" y="15"/>
                        <a:pt x="32" y="16"/>
                        <a:pt x="33" y="15"/>
                      </a:cubicBezTo>
                      <a:cubicBezTo>
                        <a:pt x="33" y="16"/>
                        <a:pt x="32" y="17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5"/>
                        <a:pt x="31" y="5"/>
                      </a:cubicBezTo>
                      <a:cubicBezTo>
                        <a:pt x="31" y="6"/>
                        <a:pt x="31" y="6"/>
                        <a:pt x="31" y="6"/>
                      </a:cubicBezTo>
                      <a:close/>
                      <a:moveTo>
                        <a:pt x="30" y="35"/>
                      </a:moveTo>
                      <a:cubicBezTo>
                        <a:pt x="30" y="35"/>
                        <a:pt x="29" y="36"/>
                        <a:pt x="29" y="36"/>
                      </a:cubicBezTo>
                      <a:cubicBezTo>
                        <a:pt x="29" y="36"/>
                        <a:pt x="29" y="35"/>
                        <a:pt x="29" y="36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9" y="35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3"/>
                        <a:pt x="29" y="33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0" y="34"/>
                        <a:pt x="30" y="34"/>
                        <a:pt x="31" y="34"/>
                      </a:cubicBezTo>
                      <a:cubicBezTo>
                        <a:pt x="31" y="34"/>
                        <a:pt x="30" y="35"/>
                        <a:pt x="30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lose/>
                      <a:moveTo>
                        <a:pt x="28" y="37"/>
                      </a:moveTo>
                      <a:cubicBezTo>
                        <a:pt x="28" y="36"/>
                        <a:pt x="29" y="37"/>
                        <a:pt x="29" y="37"/>
                      </a:cubicBezTo>
                      <a:cubicBezTo>
                        <a:pt x="30" y="36"/>
                        <a:pt x="30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8" y="38"/>
                        <a:pt x="28" y="38"/>
                      </a:cubicBezTo>
                      <a:cubicBezTo>
                        <a:pt x="28" y="38"/>
                        <a:pt x="28" y="37"/>
                        <a:pt x="28" y="37"/>
                      </a:cubicBezTo>
                      <a:close/>
                      <a:moveTo>
                        <a:pt x="28" y="35"/>
                      </a:moveTo>
                      <a:cubicBezTo>
                        <a:pt x="28" y="35"/>
                        <a:pt x="27" y="36"/>
                        <a:pt x="27" y="36"/>
                      </a:cubicBezTo>
                      <a:cubicBezTo>
                        <a:pt x="27" y="35"/>
                        <a:pt x="27" y="35"/>
                        <a:pt x="28" y="35"/>
                      </a:cubicBezTo>
                      <a:close/>
                      <a:moveTo>
                        <a:pt x="26" y="41"/>
                      </a:moveTo>
                      <a:cubicBezTo>
                        <a:pt x="27" y="40"/>
                        <a:pt x="27" y="40"/>
                        <a:pt x="28" y="40"/>
                      </a:cubicBezTo>
                      <a:cubicBezTo>
                        <a:pt x="27" y="40"/>
                        <a:pt x="27" y="40"/>
                        <a:pt x="26" y="41"/>
                      </a:cubicBezTo>
                      <a:close/>
                      <a:moveTo>
                        <a:pt x="26" y="37"/>
                      </a:moveTo>
                      <a:cubicBezTo>
                        <a:pt x="26" y="37"/>
                        <a:pt x="25" y="37"/>
                        <a:pt x="26" y="36"/>
                      </a:cubicBezTo>
                      <a:cubicBezTo>
                        <a:pt x="26" y="36"/>
                        <a:pt x="26" y="36"/>
                        <a:pt x="27" y="36"/>
                      </a:cubicBezTo>
                      <a:cubicBezTo>
                        <a:pt x="27" y="36"/>
                        <a:pt x="27" y="37"/>
                        <a:pt x="26" y="37"/>
                      </a:cubicBezTo>
                      <a:close/>
                      <a:moveTo>
                        <a:pt x="25" y="41"/>
                      </a:moveTo>
                      <a:cubicBezTo>
                        <a:pt x="25" y="40"/>
                        <a:pt x="26" y="40"/>
                        <a:pt x="26" y="41"/>
                      </a:cubicBezTo>
                      <a:cubicBezTo>
                        <a:pt x="26" y="41"/>
                        <a:pt x="25" y="41"/>
                        <a:pt x="25" y="41"/>
                      </a:cubicBezTo>
                      <a:close/>
                      <a:moveTo>
                        <a:pt x="25" y="35"/>
                      </a:moveTo>
                      <a:cubicBezTo>
                        <a:pt x="25" y="34"/>
                        <a:pt x="26" y="34"/>
                        <a:pt x="26" y="34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9"/>
                      </a:cubicBezTo>
                      <a:cubicBezTo>
                        <a:pt x="25" y="39"/>
                        <a:pt x="25" y="38"/>
                        <a:pt x="25" y="38"/>
                      </a:cubicBezTo>
                      <a:close/>
                      <a:moveTo>
                        <a:pt x="25" y="37"/>
                      </a:moveTo>
                      <a:cubicBezTo>
                        <a:pt x="25" y="36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lose/>
                      <a:moveTo>
                        <a:pt x="23" y="42"/>
                      </a:moveTo>
                      <a:cubicBezTo>
                        <a:pt x="24" y="41"/>
                        <a:pt x="24" y="41"/>
                        <a:pt x="24" y="42"/>
                      </a:cubicBezTo>
                      <a:cubicBezTo>
                        <a:pt x="24" y="42"/>
                        <a:pt x="23" y="42"/>
                        <a:pt x="23" y="42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lose/>
                      <a:moveTo>
                        <a:pt x="18" y="43"/>
                      </a:moveTo>
                      <a:cubicBezTo>
                        <a:pt x="18" y="43"/>
                        <a:pt x="18" y="42"/>
                        <a:pt x="18" y="4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8" y="42"/>
                        <a:pt x="18" y="43"/>
                        <a:pt x="18" y="43"/>
                      </a:cubicBezTo>
                      <a:close/>
                      <a:moveTo>
                        <a:pt x="16" y="25"/>
                      </a:move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5"/>
                      </a:cubicBezTo>
                      <a:close/>
                      <a:moveTo>
                        <a:pt x="16" y="42"/>
                      </a:move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lose/>
                      <a:moveTo>
                        <a:pt x="16" y="39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9"/>
                      </a:cubicBezTo>
                      <a:close/>
                      <a:moveTo>
                        <a:pt x="15" y="44"/>
                      </a:moveTo>
                      <a:cubicBezTo>
                        <a:pt x="16" y="44"/>
                        <a:pt x="16" y="43"/>
                        <a:pt x="16" y="43"/>
                      </a:cubicBezTo>
                      <a:cubicBezTo>
                        <a:pt x="16" y="44"/>
                        <a:pt x="15" y="44"/>
                        <a:pt x="15" y="44"/>
                      </a:cubicBezTo>
                      <a:close/>
                      <a:moveTo>
                        <a:pt x="15" y="45"/>
                      </a:moveTo>
                      <a:cubicBezTo>
                        <a:pt x="15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5" y="45"/>
                      </a:cubicBezTo>
                      <a:close/>
                      <a:moveTo>
                        <a:pt x="15" y="39"/>
                      </a:move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lose/>
                      <a:moveTo>
                        <a:pt x="12" y="36"/>
                      </a:moveTo>
                      <a:cubicBezTo>
                        <a:pt x="13" y="35"/>
                        <a:pt x="14" y="35"/>
                        <a:pt x="13" y="36"/>
                      </a:cubicBezTo>
                      <a:cubicBezTo>
                        <a:pt x="13" y="36"/>
                        <a:pt x="13" y="37"/>
                        <a:pt x="12" y="3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3" y="35"/>
                      </a:moveTo>
                      <a:cubicBezTo>
                        <a:pt x="13" y="35"/>
                        <a:pt x="13" y="35"/>
                        <a:pt x="12" y="36"/>
                      </a:cubicBezTo>
                      <a:cubicBezTo>
                        <a:pt x="13" y="35"/>
                        <a:pt x="12" y="35"/>
                        <a:pt x="12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lose/>
                      <a:moveTo>
                        <a:pt x="12" y="38"/>
                      </a:moveTo>
                      <a:cubicBezTo>
                        <a:pt x="12" y="38"/>
                        <a:pt x="12" y="38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lose/>
                      <a:moveTo>
                        <a:pt x="10" y="26"/>
                      </a:moveTo>
                      <a:cubicBezTo>
                        <a:pt x="11" y="25"/>
                        <a:pt x="10" y="26"/>
                        <a:pt x="10" y="25"/>
                      </a:cubicBezTo>
                      <a:cubicBezTo>
                        <a:pt x="10" y="24"/>
                        <a:pt x="11" y="25"/>
                        <a:pt x="11" y="25"/>
                      </a:cubicBezTo>
                      <a:cubicBezTo>
                        <a:pt x="11" y="23"/>
                        <a:pt x="13" y="23"/>
                        <a:pt x="13" y="21"/>
                      </a:cubicBezTo>
                      <a:cubicBezTo>
                        <a:pt x="13" y="21"/>
                        <a:pt x="13" y="22"/>
                        <a:pt x="14" y="21"/>
                      </a:cubicBezTo>
                      <a:cubicBezTo>
                        <a:pt x="15" y="20"/>
                        <a:pt x="17" y="19"/>
                        <a:pt x="18" y="18"/>
                      </a:cubicBezTo>
                      <a:cubicBezTo>
                        <a:pt x="18" y="17"/>
                        <a:pt x="18" y="18"/>
                        <a:pt x="18" y="17"/>
                      </a:cubicBezTo>
                      <a:cubicBezTo>
                        <a:pt x="18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8"/>
                      </a:cubicBezTo>
                      <a:cubicBezTo>
                        <a:pt x="20" y="18"/>
                        <a:pt x="21" y="17"/>
                        <a:pt x="21" y="17"/>
                      </a:cubicBezTo>
                      <a:cubicBezTo>
                        <a:pt x="23" y="18"/>
                        <a:pt x="26" y="17"/>
                        <a:pt x="27" y="19"/>
                      </a:cubicBezTo>
                      <a:cubicBezTo>
                        <a:pt x="26" y="19"/>
                        <a:pt x="24" y="20"/>
                        <a:pt x="24" y="21"/>
                      </a:cubicBezTo>
                      <a:cubicBezTo>
                        <a:pt x="23" y="20"/>
                        <a:pt x="21" y="21"/>
                        <a:pt x="20" y="23"/>
                      </a:cubicBezTo>
                      <a:cubicBezTo>
                        <a:pt x="20" y="22"/>
                        <a:pt x="20" y="22"/>
                        <a:pt x="19" y="22"/>
                      </a:cubicBezTo>
                      <a:cubicBezTo>
                        <a:pt x="19" y="25"/>
                        <a:pt x="19" y="27"/>
                        <a:pt x="19" y="30"/>
                      </a:cubicBezTo>
                      <a:cubicBezTo>
                        <a:pt x="19" y="32"/>
                        <a:pt x="19" y="35"/>
                        <a:pt x="19" y="38"/>
                      </a:cubicBezTo>
                      <a:cubicBezTo>
                        <a:pt x="19" y="38"/>
                        <a:pt x="20" y="38"/>
                        <a:pt x="20" y="38"/>
                      </a:cubicBezTo>
                      <a:cubicBezTo>
                        <a:pt x="18" y="40"/>
                        <a:pt x="21" y="41"/>
                        <a:pt x="22" y="39"/>
                      </a:cubicBezTo>
                      <a:cubicBezTo>
                        <a:pt x="23" y="38"/>
                        <a:pt x="23" y="37"/>
                        <a:pt x="24" y="37"/>
                      </a:cubicBezTo>
                      <a:cubicBezTo>
                        <a:pt x="24" y="39"/>
                        <a:pt x="22" y="41"/>
                        <a:pt x="20" y="42"/>
                      </a:cubicBezTo>
                      <a:cubicBezTo>
                        <a:pt x="20" y="42"/>
                        <a:pt x="18" y="42"/>
                        <a:pt x="18" y="41"/>
                      </a:cubicBezTo>
                      <a:cubicBezTo>
                        <a:pt x="17" y="39"/>
                        <a:pt x="18" y="36"/>
                        <a:pt x="18" y="34"/>
                      </a:cubicBezTo>
                      <a:cubicBezTo>
                        <a:pt x="18" y="33"/>
                        <a:pt x="18" y="33"/>
                        <a:pt x="18" y="32"/>
                      </a:cubicBezTo>
                      <a:cubicBezTo>
                        <a:pt x="18" y="32"/>
                        <a:pt x="18" y="31"/>
                        <a:pt x="18" y="30"/>
                      </a:cubicBezTo>
                      <a:cubicBezTo>
                        <a:pt x="18" y="28"/>
                        <a:pt x="18" y="26"/>
                        <a:pt x="18" y="24"/>
                      </a:cubicBezTo>
                      <a:cubicBezTo>
                        <a:pt x="18" y="24"/>
                        <a:pt x="18" y="23"/>
                        <a:pt x="18" y="23"/>
                      </a:cubicBezTo>
                      <a:cubicBezTo>
                        <a:pt x="17" y="23"/>
                        <a:pt x="17" y="24"/>
                        <a:pt x="17" y="24"/>
                      </a:cubicBezTo>
                      <a:cubicBezTo>
                        <a:pt x="16" y="24"/>
                        <a:pt x="15" y="23"/>
                        <a:pt x="14" y="24"/>
                      </a:cubicBezTo>
                      <a:cubicBezTo>
                        <a:pt x="14" y="25"/>
                        <a:pt x="14" y="25"/>
                        <a:pt x="13" y="26"/>
                      </a:cubicBezTo>
                      <a:cubicBezTo>
                        <a:pt x="13" y="25"/>
                        <a:pt x="11" y="25"/>
                        <a:pt x="10" y="26"/>
                      </a:cubicBezTo>
                      <a:close/>
                      <a:moveTo>
                        <a:pt x="23" y="34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lose/>
                      <a:moveTo>
                        <a:pt x="20" y="35"/>
                      </a:move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lose/>
                      <a:moveTo>
                        <a:pt x="10" y="42"/>
                      </a:move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3"/>
                        <a:pt x="10" y="42"/>
                        <a:pt x="10" y="42"/>
                      </a:cubicBezTo>
                      <a:close/>
                      <a:moveTo>
                        <a:pt x="9" y="47"/>
                      </a:move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lose/>
                      <a:moveTo>
                        <a:pt x="8" y="46"/>
                      </a:moveTo>
                      <a:cubicBezTo>
                        <a:pt x="8" y="46"/>
                        <a:pt x="8" y="45"/>
                        <a:pt x="8" y="45"/>
                      </a:cubicBezTo>
                      <a:cubicBezTo>
                        <a:pt x="8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8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10" y="44"/>
                        <a:pt x="10" y="43"/>
                      </a:cubicBezTo>
                      <a:cubicBezTo>
                        <a:pt x="10" y="43"/>
                        <a:pt x="10" y="43"/>
                        <a:pt x="11" y="44"/>
                      </a:cubicBez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6"/>
                        <a:pt x="10" y="45"/>
                        <a:pt x="10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7" y="45"/>
                      </a:moveTo>
                      <a:cubicBezTo>
                        <a:pt x="7" y="44"/>
                        <a:pt x="7" y="44"/>
                        <a:pt x="8" y="43"/>
                      </a:cubicBezTo>
                      <a:cubicBezTo>
                        <a:pt x="7" y="44"/>
                        <a:pt x="7" y="44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lose/>
                      <a:moveTo>
                        <a:pt x="6" y="48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7" y="45"/>
                        <a:pt x="6" y="47"/>
                        <a:pt x="6" y="48"/>
                      </a:cubicBezTo>
                      <a:close/>
                      <a:moveTo>
                        <a:pt x="5" y="38"/>
                      </a:move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lose/>
                      <a:moveTo>
                        <a:pt x="2" y="49"/>
                      </a:move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3" y="48"/>
                        <a:pt x="3" y="49"/>
                        <a:pt x="2" y="49"/>
                      </a:cubicBezTo>
                      <a:close/>
                      <a:moveTo>
                        <a:pt x="2" y="49"/>
                      </a:moveTo>
                      <a:cubicBezTo>
                        <a:pt x="2" y="49"/>
                        <a:pt x="2" y="50"/>
                        <a:pt x="2" y="50"/>
                      </a:cubicBezTo>
                      <a:cubicBezTo>
                        <a:pt x="2" y="50"/>
                        <a:pt x="2" y="49"/>
                        <a:pt x="2" y="49"/>
                      </a:cubicBezTo>
                      <a:close/>
                      <a:moveTo>
                        <a:pt x="2" y="45"/>
                      </a:moveTo>
                      <a:cubicBezTo>
                        <a:pt x="2" y="45"/>
                        <a:pt x="1" y="45"/>
                        <a:pt x="1" y="45"/>
                      </a:cubicBezTo>
                      <a:cubicBezTo>
                        <a:pt x="2" y="44"/>
                        <a:pt x="2" y="44"/>
                        <a:pt x="2" y="43"/>
                      </a:cubicBezTo>
                      <a:cubicBezTo>
                        <a:pt x="2" y="44"/>
                        <a:pt x="2" y="44"/>
                        <a:pt x="3" y="44"/>
                      </a:cubicBezTo>
                      <a:cubicBezTo>
                        <a:pt x="3" y="44"/>
                        <a:pt x="3" y="44"/>
                        <a:pt x="3" y="43"/>
                      </a:cubicBezTo>
                      <a:cubicBezTo>
                        <a:pt x="3" y="43"/>
                        <a:pt x="2" y="43"/>
                        <a:pt x="3" y="43"/>
                      </a:cubicBezTo>
                      <a:cubicBezTo>
                        <a:pt x="3" y="42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4" y="43"/>
                      </a:cubicBezTo>
                      <a:cubicBezTo>
                        <a:pt x="3" y="43"/>
                        <a:pt x="3" y="43"/>
                        <a:pt x="3" y="42"/>
                      </a:cubicBezTo>
                      <a:cubicBezTo>
                        <a:pt x="3" y="42"/>
                        <a:pt x="4" y="42"/>
                        <a:pt x="4" y="42"/>
                      </a:cubicBezTo>
                      <a:cubicBezTo>
                        <a:pt x="4" y="43"/>
                        <a:pt x="4" y="42"/>
                        <a:pt x="4" y="43"/>
                      </a:cubicBezTo>
                      <a:cubicBezTo>
                        <a:pt x="4" y="43"/>
                        <a:pt x="4" y="44"/>
                        <a:pt x="4" y="44"/>
                      </a:cubicBezTo>
                      <a:cubicBezTo>
                        <a:pt x="4" y="44"/>
                        <a:pt x="4" y="43"/>
                        <a:pt x="5" y="43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4"/>
                      </a:cubicBezTo>
                      <a:cubicBezTo>
                        <a:pt x="5" y="45"/>
                        <a:pt x="5" y="46"/>
                        <a:pt x="5" y="46"/>
                      </a:cubicBezTo>
                      <a:cubicBezTo>
                        <a:pt x="5" y="46"/>
                        <a:pt x="5" y="46"/>
                        <a:pt x="5" y="46"/>
                      </a:cubicBezTo>
                      <a:cubicBezTo>
                        <a:pt x="5" y="46"/>
                        <a:pt x="4" y="47"/>
                        <a:pt x="4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4" y="48"/>
                      </a:cubicBezTo>
                      <a:cubicBezTo>
                        <a:pt x="5" y="48"/>
                        <a:pt x="5" y="47"/>
                        <a:pt x="5" y="47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48"/>
                        <a:pt x="4" y="49"/>
                        <a:pt x="4" y="49"/>
                      </a:cubicBezTo>
                      <a:cubicBezTo>
                        <a:pt x="4" y="49"/>
                        <a:pt x="4" y="48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4" y="48"/>
                        <a:pt x="3" y="48"/>
                        <a:pt x="3" y="48"/>
                      </a:cubicBezTo>
                      <a:cubicBezTo>
                        <a:pt x="3" y="48"/>
                        <a:pt x="4" y="48"/>
                        <a:pt x="4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4" y="47"/>
                        <a:pt x="3" y="47"/>
                      </a:cubicBezTo>
                      <a:cubicBezTo>
                        <a:pt x="3" y="47"/>
                        <a:pt x="3" y="47"/>
                        <a:pt x="2" y="47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7"/>
                        <a:pt x="1" y="46"/>
                        <a:pt x="2" y="45"/>
                      </a:cubicBezTo>
                      <a:close/>
                      <a:moveTo>
                        <a:pt x="1" y="22"/>
                      </a:moveTo>
                      <a:cubicBezTo>
                        <a:pt x="1" y="21"/>
                        <a:pt x="2" y="20"/>
                        <a:pt x="3" y="20"/>
                      </a:cubicBezTo>
                      <a:cubicBezTo>
                        <a:pt x="3" y="21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1" name="Freeform 27"/>
                <p:cNvSpPr>
                  <a:spLocks noEditPoints="1"/>
                </p:cNvSpPr>
                <p:nvPr/>
              </p:nvSpPr>
              <p:spPr bwMode="auto">
                <a:xfrm>
                  <a:off x="5355" y="3686"/>
                  <a:ext cx="77" cy="113"/>
                </a:xfrm>
                <a:custGeom>
                  <a:avLst/>
                  <a:gdLst>
                    <a:gd name="T0" fmla="*/ 11 w 37"/>
                    <a:gd name="T1" fmla="*/ 50 h 54"/>
                    <a:gd name="T2" fmla="*/ 13 w 37"/>
                    <a:gd name="T3" fmla="*/ 42 h 54"/>
                    <a:gd name="T4" fmla="*/ 18 w 37"/>
                    <a:gd name="T5" fmla="*/ 10 h 54"/>
                    <a:gd name="T6" fmla="*/ 22 w 37"/>
                    <a:gd name="T7" fmla="*/ 42 h 54"/>
                    <a:gd name="T8" fmla="*/ 23 w 37"/>
                    <a:gd name="T9" fmla="*/ 43 h 54"/>
                    <a:gd name="T10" fmla="*/ 28 w 37"/>
                    <a:gd name="T11" fmla="*/ 38 h 54"/>
                    <a:gd name="T12" fmla="*/ 30 w 37"/>
                    <a:gd name="T13" fmla="*/ 32 h 54"/>
                    <a:gd name="T14" fmla="*/ 33 w 37"/>
                    <a:gd name="T15" fmla="*/ 38 h 54"/>
                    <a:gd name="T16" fmla="*/ 33 w 37"/>
                    <a:gd name="T17" fmla="*/ 40 h 54"/>
                    <a:gd name="T18" fmla="*/ 33 w 37"/>
                    <a:gd name="T19" fmla="*/ 10 h 54"/>
                    <a:gd name="T20" fmla="*/ 28 w 37"/>
                    <a:gd name="T21" fmla="*/ 2 h 54"/>
                    <a:gd name="T22" fmla="*/ 7 w 37"/>
                    <a:gd name="T23" fmla="*/ 11 h 54"/>
                    <a:gd name="T24" fmla="*/ 30 w 37"/>
                    <a:gd name="T25" fmla="*/ 24 h 54"/>
                    <a:gd name="T26" fmla="*/ 30 w 37"/>
                    <a:gd name="T27" fmla="*/ 10 h 54"/>
                    <a:gd name="T28" fmla="*/ 34 w 37"/>
                    <a:gd name="T29" fmla="*/ 3 h 54"/>
                    <a:gd name="T30" fmla="*/ 33 w 37"/>
                    <a:gd name="T31" fmla="*/ 6 h 54"/>
                    <a:gd name="T32" fmla="*/ 32 w 37"/>
                    <a:gd name="T33" fmla="*/ 17 h 54"/>
                    <a:gd name="T34" fmla="*/ 34 w 37"/>
                    <a:gd name="T35" fmla="*/ 11 h 54"/>
                    <a:gd name="T36" fmla="*/ 35 w 37"/>
                    <a:gd name="T37" fmla="*/ 13 h 54"/>
                    <a:gd name="T38" fmla="*/ 35 w 37"/>
                    <a:gd name="T39" fmla="*/ 24 h 54"/>
                    <a:gd name="T40" fmla="*/ 34 w 37"/>
                    <a:gd name="T41" fmla="*/ 31 h 54"/>
                    <a:gd name="T42" fmla="*/ 32 w 37"/>
                    <a:gd name="T43" fmla="*/ 24 h 54"/>
                    <a:gd name="T44" fmla="*/ 33 w 37"/>
                    <a:gd name="T45" fmla="*/ 19 h 54"/>
                    <a:gd name="T46" fmla="*/ 32 w 37"/>
                    <a:gd name="T47" fmla="*/ 24 h 54"/>
                    <a:gd name="T48" fmla="*/ 31 w 37"/>
                    <a:gd name="T49" fmla="*/ 22 h 54"/>
                    <a:gd name="T50" fmla="*/ 29 w 37"/>
                    <a:gd name="T51" fmla="*/ 30 h 54"/>
                    <a:gd name="T52" fmla="*/ 18 w 37"/>
                    <a:gd name="T53" fmla="*/ 45 h 54"/>
                    <a:gd name="T54" fmla="*/ 21 w 37"/>
                    <a:gd name="T55" fmla="*/ 36 h 54"/>
                    <a:gd name="T56" fmla="*/ 23 w 37"/>
                    <a:gd name="T57" fmla="*/ 30 h 54"/>
                    <a:gd name="T58" fmla="*/ 23 w 37"/>
                    <a:gd name="T59" fmla="*/ 37 h 54"/>
                    <a:gd name="T60" fmla="*/ 26 w 37"/>
                    <a:gd name="T61" fmla="*/ 12 h 54"/>
                    <a:gd name="T62" fmla="*/ 26 w 37"/>
                    <a:gd name="T63" fmla="*/ 32 h 54"/>
                    <a:gd name="T64" fmla="*/ 26 w 37"/>
                    <a:gd name="T65" fmla="*/ 9 h 54"/>
                    <a:gd name="T66" fmla="*/ 27 w 37"/>
                    <a:gd name="T67" fmla="*/ 7 h 54"/>
                    <a:gd name="T68" fmla="*/ 28 w 37"/>
                    <a:gd name="T69" fmla="*/ 5 h 54"/>
                    <a:gd name="T70" fmla="*/ 25 w 37"/>
                    <a:gd name="T71" fmla="*/ 37 h 54"/>
                    <a:gd name="T72" fmla="*/ 24 w 37"/>
                    <a:gd name="T73" fmla="*/ 7 h 54"/>
                    <a:gd name="T74" fmla="*/ 2 w 37"/>
                    <a:gd name="T75" fmla="*/ 15 h 54"/>
                    <a:gd name="T76" fmla="*/ 4 w 37"/>
                    <a:gd name="T77" fmla="*/ 36 h 54"/>
                    <a:gd name="T78" fmla="*/ 6 w 37"/>
                    <a:gd name="T79" fmla="*/ 19 h 54"/>
                    <a:gd name="T80" fmla="*/ 7 w 37"/>
                    <a:gd name="T81" fmla="*/ 33 h 54"/>
                    <a:gd name="T82" fmla="*/ 8 w 37"/>
                    <a:gd name="T83" fmla="*/ 21 h 54"/>
                    <a:gd name="T84" fmla="*/ 5 w 37"/>
                    <a:gd name="T85" fmla="*/ 30 h 54"/>
                    <a:gd name="T86" fmla="*/ 6 w 37"/>
                    <a:gd name="T87" fmla="*/ 25 h 54"/>
                    <a:gd name="T88" fmla="*/ 4 w 37"/>
                    <a:gd name="T89" fmla="*/ 31 h 54"/>
                    <a:gd name="T90" fmla="*/ 2 w 37"/>
                    <a:gd name="T91" fmla="*/ 16 h 54"/>
                    <a:gd name="T92" fmla="*/ 5 w 37"/>
                    <a:gd name="T93" fmla="*/ 17 h 54"/>
                    <a:gd name="T94" fmla="*/ 7 w 37"/>
                    <a:gd name="T95" fmla="*/ 16 h 54"/>
                    <a:gd name="T96" fmla="*/ 7 w 37"/>
                    <a:gd name="T97" fmla="*/ 21 h 54"/>
                    <a:gd name="T98" fmla="*/ 10 w 37"/>
                    <a:gd name="T99" fmla="*/ 18 h 54"/>
                    <a:gd name="T100" fmla="*/ 12 w 37"/>
                    <a:gd name="T101" fmla="*/ 34 h 54"/>
                    <a:gd name="T102" fmla="*/ 10 w 37"/>
                    <a:gd name="T103" fmla="*/ 17 h 54"/>
                    <a:gd name="T104" fmla="*/ 12 w 37"/>
                    <a:gd name="T105" fmla="*/ 30 h 54"/>
                    <a:gd name="T106" fmla="*/ 14 w 37"/>
                    <a:gd name="T107" fmla="*/ 31 h 54"/>
                    <a:gd name="T108" fmla="*/ 13 w 37"/>
                    <a:gd name="T109" fmla="*/ 47 h 54"/>
                    <a:gd name="T110" fmla="*/ 11 w 37"/>
                    <a:gd name="T111" fmla="*/ 46 h 54"/>
                    <a:gd name="T112" fmla="*/ 8 w 37"/>
                    <a:gd name="T113" fmla="*/ 45 h 54"/>
                    <a:gd name="T114" fmla="*/ 6 w 37"/>
                    <a:gd name="T115" fmla="*/ 49 h 54"/>
                    <a:gd name="T116" fmla="*/ 4 w 37"/>
                    <a:gd name="T117" fmla="*/ 43 h 54"/>
                    <a:gd name="T118" fmla="*/ 3 w 37"/>
                    <a:gd name="T119" fmla="*/ 47 h 54"/>
                    <a:gd name="T120" fmla="*/ 2 w 37"/>
                    <a:gd name="T121" fmla="*/ 4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4">
                      <a:moveTo>
                        <a:pt x="0" y="15"/>
                      </a:moveTo>
                      <a:cubicBezTo>
                        <a:pt x="1" y="16"/>
                        <a:pt x="0" y="19"/>
                        <a:pt x="0" y="21"/>
                      </a:cubicBezTo>
                      <a:cubicBezTo>
                        <a:pt x="0" y="21"/>
                        <a:pt x="0" y="22"/>
                        <a:pt x="1" y="22"/>
                      </a:cubicBezTo>
                      <a:cubicBezTo>
                        <a:pt x="1" y="23"/>
                        <a:pt x="0" y="24"/>
                        <a:pt x="1" y="25"/>
                      </a:cubicBezTo>
                      <a:cubicBezTo>
                        <a:pt x="1" y="27"/>
                        <a:pt x="0" y="30"/>
                        <a:pt x="1" y="32"/>
                      </a:cubicBezTo>
                      <a:cubicBezTo>
                        <a:pt x="1" y="33"/>
                        <a:pt x="1" y="33"/>
                        <a:pt x="1" y="34"/>
                      </a:cubicBezTo>
                      <a:cubicBezTo>
                        <a:pt x="1" y="35"/>
                        <a:pt x="1" y="37"/>
                        <a:pt x="1" y="39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6"/>
                        <a:pt x="1" y="48"/>
                        <a:pt x="1" y="50"/>
                      </a:cubicBezTo>
                      <a:cubicBezTo>
                        <a:pt x="1" y="51"/>
                        <a:pt x="2" y="52"/>
                        <a:pt x="1" y="53"/>
                      </a:cubicBezTo>
                      <a:cubicBezTo>
                        <a:pt x="2" y="54"/>
                        <a:pt x="4" y="52"/>
                        <a:pt x="5" y="52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7" y="51"/>
                        <a:pt x="9" y="50"/>
                        <a:pt x="11" y="50"/>
                      </a:cubicBezTo>
                      <a:cubicBezTo>
                        <a:pt x="11" y="49"/>
                        <a:pt x="10" y="49"/>
                        <a:pt x="10" y="49"/>
                      </a:cubicBezTo>
                      <a:cubicBezTo>
                        <a:pt x="10" y="49"/>
                        <a:pt x="11" y="49"/>
                        <a:pt x="11" y="49"/>
                      </a:cubicBezTo>
                      <a:cubicBezTo>
                        <a:pt x="12" y="49"/>
                        <a:pt x="11" y="49"/>
                        <a:pt x="11" y="49"/>
                      </a:cubicBezTo>
                      <a:cubicBezTo>
                        <a:pt x="12" y="50"/>
                        <a:pt x="13" y="49"/>
                        <a:pt x="13" y="49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4" y="48"/>
                        <a:pt x="14" y="48"/>
                      </a:cubicBezTo>
                      <a:cubicBezTo>
                        <a:pt x="14" y="48"/>
                        <a:pt x="14" y="47"/>
                        <a:pt x="15" y="47"/>
                      </a:cubicBezTo>
                      <a:cubicBezTo>
                        <a:pt x="14" y="46"/>
                        <a:pt x="13" y="46"/>
                        <a:pt x="13" y="45"/>
                      </a:cubicBezTo>
                      <a:cubicBezTo>
                        <a:pt x="13" y="45"/>
                        <a:pt x="14" y="44"/>
                        <a:pt x="14" y="44"/>
                      </a:cubicBezTo>
                      <a:cubicBezTo>
                        <a:pt x="14" y="44"/>
                        <a:pt x="14" y="43"/>
                        <a:pt x="14" y="43"/>
                      </a:cubicBezTo>
                      <a:cubicBezTo>
                        <a:pt x="14" y="43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3"/>
                        <a:pt x="13" y="42"/>
                      </a:cubicBezTo>
                      <a:cubicBezTo>
                        <a:pt x="13" y="42"/>
                        <a:pt x="14" y="42"/>
                        <a:pt x="14" y="41"/>
                      </a:cubicBezTo>
                      <a:cubicBezTo>
                        <a:pt x="15" y="42"/>
                        <a:pt x="15" y="42"/>
                        <a:pt x="16" y="42"/>
                      </a:cubicBezTo>
                      <a:cubicBezTo>
                        <a:pt x="16" y="42"/>
                        <a:pt x="15" y="43"/>
                        <a:pt x="15" y="44"/>
                      </a:cubicBezTo>
                      <a:cubicBezTo>
                        <a:pt x="16" y="43"/>
                        <a:pt x="17" y="42"/>
                        <a:pt x="18" y="42"/>
                      </a:cubicBezTo>
                      <a:cubicBezTo>
                        <a:pt x="18" y="38"/>
                        <a:pt x="18" y="33"/>
                        <a:pt x="18" y="28"/>
                      </a:cubicBezTo>
                      <a:cubicBezTo>
                        <a:pt x="15" y="29"/>
                        <a:pt x="14" y="28"/>
                        <a:pt x="13" y="26"/>
                      </a:cubicBezTo>
                      <a:cubicBezTo>
                        <a:pt x="13" y="22"/>
                        <a:pt x="13" y="19"/>
                        <a:pt x="13" y="16"/>
                      </a:cubicBezTo>
                      <a:cubicBezTo>
                        <a:pt x="13" y="16"/>
                        <a:pt x="12" y="16"/>
                        <a:pt x="12" y="16"/>
                      </a:cubicBezTo>
                      <a:cubicBezTo>
                        <a:pt x="13" y="14"/>
                        <a:pt x="13" y="13"/>
                        <a:pt x="12" y="12"/>
                      </a:cubicBezTo>
                      <a:cubicBezTo>
                        <a:pt x="13" y="12"/>
                        <a:pt x="13" y="12"/>
                        <a:pt x="13" y="11"/>
                      </a:cubicBezTo>
                      <a:cubicBezTo>
                        <a:pt x="15" y="11"/>
                        <a:pt x="16" y="10"/>
                        <a:pt x="17" y="10"/>
                      </a:cubicBezTo>
                      <a:cubicBezTo>
                        <a:pt x="17" y="10"/>
                        <a:pt x="17" y="9"/>
                        <a:pt x="18" y="9"/>
                      </a:cubicBezTo>
                      <a:cubicBezTo>
                        <a:pt x="18" y="9"/>
                        <a:pt x="18" y="9"/>
                        <a:pt x="18" y="10"/>
                      </a:cubicBezTo>
                      <a:cubicBezTo>
                        <a:pt x="19" y="9"/>
                        <a:pt x="19" y="8"/>
                        <a:pt x="20" y="9"/>
                      </a:cubicBezTo>
                      <a:cubicBezTo>
                        <a:pt x="21" y="8"/>
                        <a:pt x="22" y="8"/>
                        <a:pt x="23" y="7"/>
                      </a:cubicBezTo>
                      <a:cubicBezTo>
                        <a:pt x="24" y="8"/>
                        <a:pt x="24" y="8"/>
                        <a:pt x="24" y="9"/>
                      </a:cubicBezTo>
                      <a:cubicBezTo>
                        <a:pt x="23" y="12"/>
                        <a:pt x="24" y="14"/>
                        <a:pt x="24" y="17"/>
                      </a:cubicBezTo>
                      <a:cubicBezTo>
                        <a:pt x="24" y="17"/>
                        <a:pt x="24" y="17"/>
                        <a:pt x="24" y="18"/>
                      </a:cubicBezTo>
                      <a:cubicBezTo>
                        <a:pt x="24" y="18"/>
                        <a:pt x="24" y="19"/>
                        <a:pt x="24" y="20"/>
                      </a:cubicBezTo>
                      <a:cubicBezTo>
                        <a:pt x="24" y="21"/>
                        <a:pt x="23" y="23"/>
                        <a:pt x="23" y="24"/>
                      </a:cubicBezTo>
                      <a:cubicBezTo>
                        <a:pt x="21" y="26"/>
                        <a:pt x="21" y="27"/>
                        <a:pt x="19" y="28"/>
                      </a:cubicBezTo>
                      <a:cubicBezTo>
                        <a:pt x="19" y="32"/>
                        <a:pt x="19" y="37"/>
                        <a:pt x="20" y="41"/>
                      </a:cubicBezTo>
                      <a:cubicBezTo>
                        <a:pt x="22" y="40"/>
                        <a:pt x="24" y="40"/>
                        <a:pt x="25" y="41"/>
                      </a:cubicBezTo>
                      <a:cubicBezTo>
                        <a:pt x="25" y="41"/>
                        <a:pt x="24" y="42"/>
                        <a:pt x="24" y="43"/>
                      </a:cubicBezTo>
                      <a:cubicBezTo>
                        <a:pt x="23" y="43"/>
                        <a:pt x="24" y="41"/>
                        <a:pt x="25" y="41"/>
                      </a:cubicBezTo>
                      <a:cubicBezTo>
                        <a:pt x="24" y="41"/>
                        <a:pt x="23" y="42"/>
                        <a:pt x="22" y="42"/>
                      </a:cubicBezTo>
                      <a:cubicBezTo>
                        <a:pt x="21" y="42"/>
                        <a:pt x="20" y="43"/>
                        <a:pt x="19" y="44"/>
                      </a:cubicBezTo>
                      <a:cubicBezTo>
                        <a:pt x="18" y="43"/>
                        <a:pt x="17" y="44"/>
                        <a:pt x="16" y="44"/>
                      </a:cubicBezTo>
                      <a:cubicBezTo>
                        <a:pt x="16" y="45"/>
                        <a:pt x="16" y="45"/>
                        <a:pt x="17" y="45"/>
                      </a:cubicBezTo>
                      <a:cubicBezTo>
                        <a:pt x="17" y="45"/>
                        <a:pt x="16" y="46"/>
                        <a:pt x="16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6"/>
                        <a:pt x="18" y="46"/>
                        <a:pt x="19" y="46"/>
                      </a:cubicBezTo>
                      <a:cubicBezTo>
                        <a:pt x="19" y="45"/>
                        <a:pt x="20" y="45"/>
                        <a:pt x="20" y="45"/>
                      </a:cubicBezTo>
                      <a:cubicBezTo>
                        <a:pt x="20" y="46"/>
                        <a:pt x="19" y="45"/>
                        <a:pt x="19" y="46"/>
                      </a:cubicBezTo>
                      <a:cubicBezTo>
                        <a:pt x="19" y="47"/>
                        <a:pt x="19" y="46"/>
                        <a:pt x="20" y="46"/>
                      </a:cubicBezTo>
                      <a:cubicBezTo>
                        <a:pt x="20" y="46"/>
                        <a:pt x="22" y="45"/>
                        <a:pt x="22" y="44"/>
                      </a:cubicBezTo>
                      <a:cubicBezTo>
                        <a:pt x="21" y="45"/>
                        <a:pt x="21" y="45"/>
                        <a:pt x="20" y="45"/>
                      </a:cubicBezTo>
                      <a:cubicBezTo>
                        <a:pt x="21" y="44"/>
                        <a:pt x="22" y="43"/>
                        <a:pt x="22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3"/>
                        <a:pt x="24" y="43"/>
                        <a:pt x="24" y="43"/>
                      </a:cubicBezTo>
                      <a:cubicBezTo>
                        <a:pt x="23" y="44"/>
                        <a:pt x="23" y="44"/>
                        <a:pt x="22" y="44"/>
                      </a:cubicBezTo>
                      <a:cubicBezTo>
                        <a:pt x="22" y="45"/>
                        <a:pt x="24" y="44"/>
                        <a:pt x="24" y="44"/>
                      </a:cubicBezTo>
                      <a:cubicBezTo>
                        <a:pt x="25" y="44"/>
                        <a:pt x="26" y="43"/>
                        <a:pt x="26" y="43"/>
                      </a:cubicBezTo>
                      <a:cubicBezTo>
                        <a:pt x="26" y="43"/>
                        <a:pt x="25" y="43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1"/>
                        <a:pt x="25" y="41"/>
                        <a:pt x="26" y="40"/>
                      </a:cubicBezTo>
                      <a:cubicBezTo>
                        <a:pt x="26" y="39"/>
                        <a:pt x="25" y="40"/>
                        <a:pt x="25" y="39"/>
                      </a:cubicBezTo>
                      <a:cubicBezTo>
                        <a:pt x="25" y="39"/>
                        <a:pt x="25" y="39"/>
                        <a:pt x="26" y="39"/>
                      </a:cubicBezTo>
                      <a:cubicBezTo>
                        <a:pt x="26" y="39"/>
                        <a:pt x="26" y="38"/>
                        <a:pt x="27" y="38"/>
                      </a:cubicBezTo>
                      <a:cubicBezTo>
                        <a:pt x="27" y="38"/>
                        <a:pt x="27" y="39"/>
                        <a:pt x="27" y="39"/>
                      </a:cubicBezTo>
                      <a:cubicBezTo>
                        <a:pt x="27" y="39"/>
                        <a:pt x="27" y="38"/>
                        <a:pt x="28" y="38"/>
                      </a:cubicBezTo>
                      <a:cubicBezTo>
                        <a:pt x="28" y="39"/>
                        <a:pt x="27" y="40"/>
                        <a:pt x="28" y="41"/>
                      </a:cubicBezTo>
                      <a:cubicBezTo>
                        <a:pt x="28" y="41"/>
                        <a:pt x="29" y="41"/>
                        <a:pt x="29" y="41"/>
                      </a:cubicBezTo>
                      <a:cubicBezTo>
                        <a:pt x="29" y="42"/>
                        <a:pt x="28" y="41"/>
                        <a:pt x="28" y="42"/>
                      </a:cubicBezTo>
                      <a:cubicBezTo>
                        <a:pt x="29" y="42"/>
                        <a:pt x="30" y="42"/>
                        <a:pt x="30" y="41"/>
                      </a:cubicBezTo>
                      <a:cubicBezTo>
                        <a:pt x="30" y="41"/>
                        <a:pt x="30" y="41"/>
                        <a:pt x="30" y="40"/>
                      </a:cubicBezTo>
                      <a:cubicBezTo>
                        <a:pt x="29" y="40"/>
                        <a:pt x="29" y="39"/>
                        <a:pt x="29" y="38"/>
                      </a:cubicBezTo>
                      <a:cubicBezTo>
                        <a:pt x="29" y="38"/>
                        <a:pt x="29" y="39"/>
                        <a:pt x="29" y="38"/>
                      </a:cubicBezTo>
                      <a:cubicBezTo>
                        <a:pt x="29" y="38"/>
                        <a:pt x="29" y="36"/>
                        <a:pt x="29" y="35"/>
                      </a:cubicBezTo>
                      <a:cubicBezTo>
                        <a:pt x="30" y="35"/>
                        <a:pt x="30" y="36"/>
                        <a:pt x="30" y="36"/>
                      </a:cubicBezTo>
                      <a:cubicBezTo>
                        <a:pt x="30" y="35"/>
                        <a:pt x="29" y="34"/>
                        <a:pt x="29" y="34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4"/>
                        <a:pt x="29" y="33"/>
                        <a:pt x="30" y="32"/>
                      </a:cubicBezTo>
                      <a:cubicBezTo>
                        <a:pt x="30" y="32"/>
                        <a:pt x="30" y="33"/>
                        <a:pt x="30" y="32"/>
                      </a:cubicBezTo>
                      <a:cubicBezTo>
                        <a:pt x="31" y="31"/>
                        <a:pt x="31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3" y="32"/>
                        <a:pt x="33" y="32"/>
                        <a:pt x="33" y="33"/>
                      </a:cubicBezTo>
                      <a:cubicBezTo>
                        <a:pt x="33" y="33"/>
                        <a:pt x="33" y="33"/>
                        <a:pt x="34" y="33"/>
                      </a:cubicBezTo>
                      <a:cubicBezTo>
                        <a:pt x="34" y="33"/>
                        <a:pt x="34" y="32"/>
                        <a:pt x="34" y="32"/>
                      </a:cubicBezTo>
                      <a:cubicBezTo>
                        <a:pt x="34" y="32"/>
                        <a:pt x="35" y="32"/>
                        <a:pt x="35" y="32"/>
                      </a:cubicBezTo>
                      <a:cubicBezTo>
                        <a:pt x="35" y="33"/>
                        <a:pt x="35" y="33"/>
                        <a:pt x="35" y="34"/>
                      </a:cubicBezTo>
                      <a:cubicBezTo>
                        <a:pt x="35" y="34"/>
                        <a:pt x="35" y="33"/>
                        <a:pt x="35" y="33"/>
                      </a:cubicBezTo>
                      <a:cubicBezTo>
                        <a:pt x="36" y="34"/>
                        <a:pt x="35" y="35"/>
                        <a:pt x="35" y="36"/>
                      </a:cubicBezTo>
                      <a:cubicBezTo>
                        <a:pt x="35" y="36"/>
                        <a:pt x="35" y="35"/>
                        <a:pt x="34" y="36"/>
                      </a:cubicBezTo>
                      <a:cubicBezTo>
                        <a:pt x="34" y="36"/>
                        <a:pt x="34" y="36"/>
                        <a:pt x="34" y="37"/>
                      </a:cubicBezTo>
                      <a:cubicBezTo>
                        <a:pt x="34" y="37"/>
                        <a:pt x="33" y="37"/>
                        <a:pt x="33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2" y="38"/>
                        <a:pt x="32" y="38"/>
                        <a:pt x="32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2" y="36"/>
                        <a:pt x="32" y="37"/>
                        <a:pt x="32" y="37"/>
                      </a:cubicBezTo>
                      <a:cubicBezTo>
                        <a:pt x="32" y="37"/>
                        <a:pt x="31" y="37"/>
                        <a:pt x="31" y="37"/>
                      </a:cubicBezTo>
                      <a:cubicBezTo>
                        <a:pt x="31" y="37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ubicBezTo>
                        <a:pt x="31" y="39"/>
                        <a:pt x="31" y="40"/>
                        <a:pt x="31" y="40"/>
                      </a:cubicBezTo>
                      <a:cubicBezTo>
                        <a:pt x="31" y="40"/>
                        <a:pt x="31" y="39"/>
                        <a:pt x="32" y="40"/>
                      </a:cubicBezTo>
                      <a:cubicBezTo>
                        <a:pt x="32" y="40"/>
                        <a:pt x="31" y="40"/>
                        <a:pt x="32" y="41"/>
                      </a:cubicBezTo>
                      <a:cubicBezTo>
                        <a:pt x="32" y="40"/>
                        <a:pt x="33" y="40"/>
                        <a:pt x="33" y="40"/>
                      </a:cubicBezTo>
                      <a:cubicBezTo>
                        <a:pt x="34" y="40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5" y="39"/>
                      </a:cubicBezTo>
                      <a:cubicBezTo>
                        <a:pt x="35" y="39"/>
                        <a:pt x="36" y="38"/>
                        <a:pt x="36" y="38"/>
                      </a:cubicBezTo>
                      <a:cubicBezTo>
                        <a:pt x="36" y="36"/>
                        <a:pt x="37" y="33"/>
                        <a:pt x="36" y="31"/>
                      </a:cubicBezTo>
                      <a:cubicBezTo>
                        <a:pt x="36" y="27"/>
                        <a:pt x="37" y="24"/>
                        <a:pt x="36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17"/>
                        <a:pt x="37" y="12"/>
                        <a:pt x="36" y="9"/>
                      </a:cubicBezTo>
                      <a:cubicBezTo>
                        <a:pt x="36" y="9"/>
                        <a:pt x="36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5" y="11"/>
                        <a:pt x="35" y="10"/>
                        <a:pt x="35" y="11"/>
                      </a:cubicBezTo>
                      <a:cubicBezTo>
                        <a:pt x="34" y="10"/>
                        <a:pt x="35" y="8"/>
                        <a:pt x="35" y="9"/>
                      </a:cubicBezTo>
                      <a:cubicBezTo>
                        <a:pt x="36" y="9"/>
                        <a:pt x="35" y="8"/>
                        <a:pt x="35" y="8"/>
                      </a:cubicBezTo>
                      <a:cubicBezTo>
                        <a:pt x="35" y="9"/>
                        <a:pt x="34" y="9"/>
                        <a:pt x="33" y="10"/>
                      </a:cubicBezTo>
                      <a:cubicBezTo>
                        <a:pt x="33" y="10"/>
                        <a:pt x="32" y="9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2" y="8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4" y="7"/>
                        <a:pt x="34" y="6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5" y="5"/>
                        <a:pt x="34" y="6"/>
                        <a:pt x="35" y="6"/>
                      </a:cubicBezTo>
                      <a:cubicBezTo>
                        <a:pt x="34" y="6"/>
                        <a:pt x="34" y="8"/>
                        <a:pt x="35" y="8"/>
                      </a:cubicBezTo>
                      <a:cubicBezTo>
                        <a:pt x="35" y="8"/>
                        <a:pt x="35" y="7"/>
                        <a:pt x="35" y="7"/>
                      </a:cubicBezTo>
                      <a:cubicBezTo>
                        <a:pt x="35" y="6"/>
                        <a:pt x="35" y="7"/>
                        <a:pt x="35" y="7"/>
                      </a:cubicBezTo>
                      <a:cubicBezTo>
                        <a:pt x="36" y="6"/>
                        <a:pt x="36" y="4"/>
                        <a:pt x="36" y="3"/>
                      </a:cubicBezTo>
                      <a:cubicBezTo>
                        <a:pt x="36" y="2"/>
                        <a:pt x="35" y="1"/>
                        <a:pt x="36" y="0"/>
                      </a:cubicBezTo>
                      <a:cubicBezTo>
                        <a:pt x="33" y="1"/>
                        <a:pt x="31" y="2"/>
                        <a:pt x="28" y="2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6" y="3"/>
                        <a:pt x="26" y="4"/>
                        <a:pt x="26" y="4"/>
                      </a:cubicBezTo>
                      <a:cubicBezTo>
                        <a:pt x="24" y="4"/>
                        <a:pt x="23" y="4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19" y="6"/>
                        <a:pt x="19" y="7"/>
                        <a:pt x="18" y="7"/>
                      </a:cubicBezTo>
                      <a:cubicBezTo>
                        <a:pt x="18" y="7"/>
                        <a:pt x="17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2"/>
                        <a:pt x="6" y="12"/>
                      </a:cubicBezTo>
                      <a:cubicBezTo>
                        <a:pt x="6" y="11"/>
                        <a:pt x="4" y="12"/>
                        <a:pt x="4" y="13"/>
                      </a:cubicBezTo>
                      <a:cubicBezTo>
                        <a:pt x="3" y="12"/>
                        <a:pt x="2" y="14"/>
                        <a:pt x="1" y="14"/>
                      </a:cubicBezTo>
                      <a:cubicBezTo>
                        <a:pt x="0" y="14"/>
                        <a:pt x="0" y="14"/>
                        <a:pt x="0" y="1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lose/>
                      <a:moveTo>
                        <a:pt x="29" y="15"/>
                      </a:moveTo>
                      <a:cubicBezTo>
                        <a:pt x="29" y="15"/>
                        <a:pt x="30" y="15"/>
                        <a:pt x="30" y="15"/>
                      </a:cubicBezTo>
                      <a:cubicBezTo>
                        <a:pt x="30" y="15"/>
                        <a:pt x="29" y="15"/>
                        <a:pt x="29" y="15"/>
                      </a:cubicBezTo>
                      <a:close/>
                      <a:moveTo>
                        <a:pt x="30" y="24"/>
                      </a:moveTo>
                      <a:cubicBezTo>
                        <a:pt x="30" y="24"/>
                        <a:pt x="30" y="25"/>
                        <a:pt x="29" y="24"/>
                      </a:cubicBezTo>
                      <a:cubicBezTo>
                        <a:pt x="29" y="24"/>
                        <a:pt x="30" y="24"/>
                        <a:pt x="30" y="24"/>
                      </a:cubicBezTo>
                      <a:close/>
                      <a:moveTo>
                        <a:pt x="30" y="12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lose/>
                      <a:moveTo>
                        <a:pt x="30" y="9"/>
                      </a:moveTo>
                      <a:cubicBezTo>
                        <a:pt x="30" y="9"/>
                        <a:pt x="30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2" y="9"/>
                        <a:pt x="32" y="10"/>
                      </a:cubicBezTo>
                      <a:cubicBezTo>
                        <a:pt x="31" y="10"/>
                        <a:pt x="31" y="10"/>
                        <a:pt x="30" y="10"/>
                      </a:cubicBezTo>
                      <a:cubicBezTo>
                        <a:pt x="30" y="10"/>
                        <a:pt x="30" y="10"/>
                        <a:pt x="29" y="9"/>
                      </a:cubicBezTo>
                      <a:cubicBezTo>
                        <a:pt x="30" y="9"/>
                        <a:pt x="30" y="8"/>
                        <a:pt x="30" y="8"/>
                      </a:cubicBezTo>
                      <a:cubicBezTo>
                        <a:pt x="30" y="9"/>
                        <a:pt x="30" y="9"/>
                        <a:pt x="30" y="10"/>
                      </a:cubicBezTo>
                      <a:cubicBezTo>
                        <a:pt x="30" y="10"/>
                        <a:pt x="30" y="9"/>
                        <a:pt x="30" y="9"/>
                      </a:cubicBezTo>
                      <a:close/>
                      <a:moveTo>
                        <a:pt x="31" y="11"/>
                      </a:moveTo>
                      <a:cubicBezTo>
                        <a:pt x="31" y="11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3"/>
                        <a:pt x="31" y="12"/>
                      </a:cubicBezTo>
                      <a:cubicBezTo>
                        <a:pt x="32" y="12"/>
                        <a:pt x="31" y="12"/>
                        <a:pt x="31" y="11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6"/>
                        <a:pt x="31" y="7"/>
                      </a:cubicBezTo>
                      <a:cubicBezTo>
                        <a:pt x="31" y="6"/>
                        <a:pt x="30" y="6"/>
                        <a:pt x="30" y="6"/>
                      </a:cubicBezTo>
                      <a:cubicBezTo>
                        <a:pt x="31" y="5"/>
                        <a:pt x="31" y="6"/>
                        <a:pt x="31" y="6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3" y="3"/>
                        <a:pt x="33" y="2"/>
                      </a:cubicBezTo>
                      <a:cubicBezTo>
                        <a:pt x="33" y="2"/>
                        <a:pt x="34" y="2"/>
                        <a:pt x="34" y="3"/>
                      </a:cubicBezTo>
                      <a:close/>
                      <a:moveTo>
                        <a:pt x="33" y="5"/>
                      </a:move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5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4"/>
                        <a:pt x="33" y="5"/>
                        <a:pt x="33" y="5"/>
                      </a:cubicBezTo>
                      <a:close/>
                      <a:moveTo>
                        <a:pt x="32" y="7"/>
                      </a:moveTo>
                      <a:cubicBezTo>
                        <a:pt x="31" y="7"/>
                        <a:pt x="32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2" y="7"/>
                        <a:pt x="32" y="6"/>
                        <a:pt x="33" y="5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7"/>
                        <a:pt x="32" y="7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2"/>
                        <a:pt x="32" y="12"/>
                      </a:cubicBezTo>
                      <a:cubicBezTo>
                        <a:pt x="33" y="12"/>
                        <a:pt x="33" y="13"/>
                        <a:pt x="32" y="13"/>
                      </a:cubicBezTo>
                      <a:close/>
                      <a:moveTo>
                        <a:pt x="32" y="18"/>
                      </a:moveTo>
                      <a:cubicBezTo>
                        <a:pt x="32" y="18"/>
                        <a:pt x="32" y="17"/>
                        <a:pt x="32" y="17"/>
                      </a:cubicBezTo>
                      <a:cubicBezTo>
                        <a:pt x="32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2" y="16"/>
                        <a:pt x="30" y="15"/>
                        <a:pt x="31" y="14"/>
                      </a:cubicBezTo>
                      <a:cubicBezTo>
                        <a:pt x="31" y="14"/>
                        <a:pt x="32" y="14"/>
                        <a:pt x="32" y="15"/>
                      </a:cubicBezTo>
                      <a:cubicBezTo>
                        <a:pt x="32" y="15"/>
                        <a:pt x="32" y="15"/>
                        <a:pt x="32" y="16"/>
                      </a:cubicBezTo>
                      <a:cubicBezTo>
                        <a:pt x="32" y="16"/>
                        <a:pt x="32" y="16"/>
                        <a:pt x="32" y="17"/>
                      </a:cubicBezTo>
                      <a:cubicBezTo>
                        <a:pt x="32" y="16"/>
                        <a:pt x="33" y="16"/>
                        <a:pt x="33" y="16"/>
                      </a:cubicBezTo>
                      <a:cubicBezTo>
                        <a:pt x="33" y="16"/>
                        <a:pt x="33" y="17"/>
                        <a:pt x="32" y="18"/>
                      </a:cubicBezTo>
                      <a:close/>
                      <a:moveTo>
                        <a:pt x="34" y="17"/>
                      </a:moveTo>
                      <a:cubicBezTo>
                        <a:pt x="33" y="17"/>
                        <a:pt x="34" y="16"/>
                        <a:pt x="34" y="16"/>
                      </a:cubicBezTo>
                      <a:cubicBezTo>
                        <a:pt x="33" y="15"/>
                        <a:pt x="34" y="14"/>
                        <a:pt x="33" y="14"/>
                      </a:cubicBezTo>
                      <a:cubicBezTo>
                        <a:pt x="33" y="13"/>
                        <a:pt x="33" y="12"/>
                        <a:pt x="33" y="12"/>
                      </a:cubicBezTo>
                      <a:cubicBezTo>
                        <a:pt x="33" y="12"/>
                        <a:pt x="34" y="12"/>
                        <a:pt x="34" y="12"/>
                      </a:cubicBezTo>
                      <a:cubicBezTo>
                        <a:pt x="34" y="12"/>
                        <a:pt x="34" y="13"/>
                        <a:pt x="34" y="13"/>
                      </a:cubicBezTo>
                      <a:cubicBezTo>
                        <a:pt x="35" y="14"/>
                        <a:pt x="33" y="17"/>
                        <a:pt x="34" y="17"/>
                      </a:cubicBezTo>
                      <a:close/>
                      <a:moveTo>
                        <a:pt x="35" y="11"/>
                      </a:moveTo>
                      <a:cubicBezTo>
                        <a:pt x="35" y="11"/>
                        <a:pt x="34" y="11"/>
                        <a:pt x="34" y="12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5" y="11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4" y="16"/>
                        <a:pt x="34" y="15"/>
                      </a:cubicBezTo>
                      <a:cubicBezTo>
                        <a:pt x="34" y="15"/>
                        <a:pt x="35" y="15"/>
                        <a:pt x="35" y="15"/>
                      </a:cubicBezTo>
                      <a:cubicBezTo>
                        <a:pt x="35" y="15"/>
                        <a:pt x="35" y="16"/>
                        <a:pt x="35" y="16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6" y="16"/>
                        <a:pt x="35" y="16"/>
                        <a:pt x="35" y="16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ubicBezTo>
                        <a:pt x="35" y="17"/>
                        <a:pt x="35" y="16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5" y="14"/>
                        <a:pt x="35" y="14"/>
                        <a:pt x="35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3"/>
                        <a:pt x="35" y="13"/>
                        <a:pt x="35" y="13"/>
                      </a:cubicBezTo>
                      <a:close/>
                      <a:moveTo>
                        <a:pt x="35" y="13"/>
                      </a:moveTo>
                      <a:cubicBezTo>
                        <a:pt x="35" y="13"/>
                        <a:pt x="35" y="12"/>
                        <a:pt x="35" y="12"/>
                      </a:cubicBezTo>
                      <a:cubicBezTo>
                        <a:pt x="35" y="12"/>
                        <a:pt x="35" y="11"/>
                        <a:pt x="36" y="11"/>
                      </a:cubicBezTo>
                      <a:cubicBezTo>
                        <a:pt x="36" y="12"/>
                        <a:pt x="35" y="12"/>
                        <a:pt x="35" y="13"/>
                      </a:cubicBezTo>
                      <a:close/>
                      <a:moveTo>
                        <a:pt x="35" y="21"/>
                      </a:moveTo>
                      <a:cubicBezTo>
                        <a:pt x="35" y="20"/>
                        <a:pt x="35" y="20"/>
                        <a:pt x="35" y="19"/>
                      </a:cubicBezTo>
                      <a:cubicBezTo>
                        <a:pt x="35" y="20"/>
                        <a:pt x="34" y="20"/>
                        <a:pt x="34" y="20"/>
                      </a:cubicBezTo>
                      <a:cubicBezTo>
                        <a:pt x="34" y="20"/>
                        <a:pt x="34" y="20"/>
                        <a:pt x="34" y="19"/>
                      </a:cubicBezTo>
                      <a:cubicBezTo>
                        <a:pt x="34" y="19"/>
                        <a:pt x="34" y="18"/>
                        <a:pt x="34" y="18"/>
                      </a:cubicBezTo>
                      <a:cubicBezTo>
                        <a:pt x="35" y="18"/>
                        <a:pt x="35" y="19"/>
                        <a:pt x="35" y="19"/>
                      </a:cubicBezTo>
                      <a:cubicBezTo>
                        <a:pt x="35" y="19"/>
                        <a:pt x="35" y="18"/>
                        <a:pt x="35" y="18"/>
                      </a:cubicBezTo>
                      <a:cubicBezTo>
                        <a:pt x="35" y="19"/>
                        <a:pt x="37" y="21"/>
                        <a:pt x="35" y="21"/>
                      </a:cubicBezTo>
                      <a:close/>
                      <a:moveTo>
                        <a:pt x="35" y="24"/>
                      </a:moveTo>
                      <a:cubicBezTo>
                        <a:pt x="35" y="24"/>
                        <a:pt x="35" y="24"/>
                        <a:pt x="34" y="24"/>
                      </a:cubicBezTo>
                      <a:cubicBezTo>
                        <a:pt x="34" y="24"/>
                        <a:pt x="35" y="23"/>
                        <a:pt x="35" y="24"/>
                      </a:cubicBezTo>
                      <a:close/>
                      <a:moveTo>
                        <a:pt x="36" y="32"/>
                      </a:moveTo>
                      <a:cubicBezTo>
                        <a:pt x="36" y="32"/>
                        <a:pt x="36" y="33"/>
                        <a:pt x="35" y="33"/>
                      </a:cubicBezTo>
                      <a:cubicBezTo>
                        <a:pt x="35" y="32"/>
                        <a:pt x="35" y="32"/>
                        <a:pt x="36" y="32"/>
                      </a:cubicBezTo>
                      <a:close/>
                      <a:moveTo>
                        <a:pt x="35" y="26"/>
                      </a:move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7"/>
                        <a:pt x="35" y="27"/>
                      </a:cubicBezTo>
                      <a:cubicBezTo>
                        <a:pt x="35" y="27"/>
                        <a:pt x="35" y="27"/>
                        <a:pt x="35" y="26"/>
                      </a:cubicBezTo>
                      <a:close/>
                      <a:moveTo>
                        <a:pt x="33" y="30"/>
                      </a:move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4" y="28"/>
                        <a:pt x="35" y="30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1"/>
                        <a:pt x="34" y="31"/>
                        <a:pt x="33" y="31"/>
                      </a:cubicBezTo>
                      <a:cubicBezTo>
                        <a:pt x="34" y="31"/>
                        <a:pt x="34" y="30"/>
                        <a:pt x="34" y="30"/>
                      </a:cubicBezTo>
                      <a:cubicBezTo>
                        <a:pt x="34" y="30"/>
                        <a:pt x="34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4"/>
                        <a:pt x="34" y="24"/>
                      </a:cubicBezTo>
                      <a:cubicBezTo>
                        <a:pt x="33" y="24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4"/>
                        <a:pt x="34" y="25"/>
                      </a:cubicBezTo>
                      <a:cubicBezTo>
                        <a:pt x="34" y="25"/>
                        <a:pt x="34" y="25"/>
                        <a:pt x="33" y="25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2" y="24"/>
                      </a:move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24"/>
                        <a:pt x="32" y="25"/>
                        <a:pt x="32" y="24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1"/>
                        <a:pt x="33" y="32"/>
                      </a:cubicBezTo>
                      <a:cubicBezTo>
                        <a:pt x="32" y="32"/>
                        <a:pt x="32" y="31"/>
                        <a:pt x="33" y="31"/>
                      </a:cubicBezTo>
                      <a:close/>
                      <a:moveTo>
                        <a:pt x="32" y="29"/>
                      </a:move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1" y="29"/>
                        <a:pt x="32" y="29"/>
                      </a:cubicBezTo>
                      <a:close/>
                      <a:moveTo>
                        <a:pt x="31" y="24"/>
                      </a:move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2" y="23"/>
                        <a:pt x="32" y="23"/>
                        <a:pt x="32" y="22"/>
                      </a:cubicBezTo>
                      <a:cubicBezTo>
                        <a:pt x="32" y="21"/>
                        <a:pt x="32" y="20"/>
                        <a:pt x="33" y="19"/>
                      </a:cubicBezTo>
                      <a:cubicBezTo>
                        <a:pt x="33" y="19"/>
                        <a:pt x="34" y="19"/>
                        <a:pt x="33" y="20"/>
                      </a:cubicBezTo>
                      <a:cubicBezTo>
                        <a:pt x="33" y="20"/>
                        <a:pt x="33" y="19"/>
                        <a:pt x="33" y="20"/>
                      </a:cubicBezTo>
                      <a:cubicBezTo>
                        <a:pt x="33" y="20"/>
                        <a:pt x="33" y="21"/>
                        <a:pt x="32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2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1"/>
                      </a:cubicBezTo>
                      <a:cubicBezTo>
                        <a:pt x="34" y="21"/>
                        <a:pt x="34" y="21"/>
                        <a:pt x="34" y="22"/>
                      </a:cubicBezTo>
                      <a:cubicBezTo>
                        <a:pt x="35" y="22"/>
                        <a:pt x="35" y="21"/>
                        <a:pt x="35" y="22"/>
                      </a:cubicBezTo>
                      <a:cubicBezTo>
                        <a:pt x="35" y="22"/>
                        <a:pt x="34" y="22"/>
                        <a:pt x="34" y="23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2" y="24"/>
                        <a:pt x="32" y="23"/>
                        <a:pt x="31" y="24"/>
                      </a:cubicBezTo>
                      <a:close/>
                      <a:moveTo>
                        <a:pt x="31" y="27"/>
                      </a:move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8"/>
                        <a:pt x="31" y="27"/>
                        <a:pt x="31" y="27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6"/>
                      </a:cubicBezTo>
                      <a:close/>
                      <a:moveTo>
                        <a:pt x="30" y="21"/>
                      </a:moveTo>
                      <a:cubicBezTo>
                        <a:pt x="31" y="21"/>
                        <a:pt x="31" y="21"/>
                        <a:pt x="31" y="20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2"/>
                        <a:pt x="32" y="22"/>
                        <a:pt x="3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2"/>
                        <a:pt x="31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16"/>
                        <a:pt x="30" y="15"/>
                        <a:pt x="31" y="15"/>
                      </a:cubicBezTo>
                      <a:cubicBezTo>
                        <a:pt x="31" y="16"/>
                        <a:pt x="31" y="16"/>
                        <a:pt x="31" y="17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lose/>
                      <a:moveTo>
                        <a:pt x="30" y="26"/>
                      </a:moveTo>
                      <a:cubicBezTo>
                        <a:pt x="29" y="26"/>
                        <a:pt x="29" y="26"/>
                        <a:pt x="29" y="25"/>
                      </a:cubicBezTo>
                      <a:cubicBezTo>
                        <a:pt x="29" y="25"/>
                        <a:pt x="30" y="25"/>
                        <a:pt x="30" y="26"/>
                      </a:cubicBezTo>
                      <a:close/>
                      <a:moveTo>
                        <a:pt x="30" y="27"/>
                      </a:moveTo>
                      <a:cubicBezTo>
                        <a:pt x="30" y="28"/>
                        <a:pt x="30" y="28"/>
                        <a:pt x="29" y="28"/>
                      </a:cubicBezTo>
                      <a:cubicBezTo>
                        <a:pt x="29" y="28"/>
                        <a:pt x="29" y="27"/>
                        <a:pt x="30" y="27"/>
                      </a:cubicBezTo>
                      <a:close/>
                      <a:moveTo>
                        <a:pt x="29" y="30"/>
                      </a:moveTo>
                      <a:cubicBezTo>
                        <a:pt x="29" y="30"/>
                        <a:pt x="29" y="30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29" y="31"/>
                        <a:pt x="29" y="31"/>
                        <a:pt x="29" y="30"/>
                      </a:cubicBezTo>
                      <a:close/>
                      <a:moveTo>
                        <a:pt x="29" y="6"/>
                      </a:moveTo>
                      <a:cubicBezTo>
                        <a:pt x="29" y="5"/>
                        <a:pt x="29" y="5"/>
                        <a:pt x="30" y="5"/>
                      </a:cubicBezTo>
                      <a:cubicBezTo>
                        <a:pt x="30" y="6"/>
                        <a:pt x="29" y="6"/>
                        <a:pt x="29" y="6"/>
                      </a:cubicBezTo>
                      <a:close/>
                      <a:moveTo>
                        <a:pt x="29" y="9"/>
                      </a:moveTo>
                      <a:cubicBezTo>
                        <a:pt x="29" y="9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9"/>
                      </a:cubicBezTo>
                      <a:close/>
                      <a:moveTo>
                        <a:pt x="29" y="39"/>
                      </a:move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40"/>
                        <a:pt x="29" y="40"/>
                        <a:pt x="29" y="39"/>
                      </a:cubicBezTo>
                      <a:close/>
                      <a:moveTo>
                        <a:pt x="18" y="45"/>
                      </a:moveTo>
                      <a:cubicBezTo>
                        <a:pt x="18" y="45"/>
                        <a:pt x="18" y="45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2" y="43"/>
                        <a:pt x="22" y="42"/>
                        <a:pt x="23" y="42"/>
                      </a:cubicBezTo>
                      <a:close/>
                      <a:moveTo>
                        <a:pt x="21" y="39"/>
                      </a:move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1" y="38"/>
                        <a:pt x="20" y="38"/>
                        <a:pt x="21" y="37"/>
                      </a:cubicBezTo>
                      <a:cubicBezTo>
                        <a:pt x="21" y="38"/>
                        <a:pt x="21" y="38"/>
                        <a:pt x="21" y="39"/>
                      </a:cubicBezTo>
                      <a:close/>
                      <a:moveTo>
                        <a:pt x="21" y="36"/>
                      </a:moveTo>
                      <a:cubicBezTo>
                        <a:pt x="22" y="36"/>
                        <a:pt x="22" y="36"/>
                        <a:pt x="21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lose/>
                      <a:moveTo>
                        <a:pt x="22" y="29"/>
                      </a:moveTo>
                      <a:cubicBezTo>
                        <a:pt x="22" y="29"/>
                        <a:pt x="21" y="29"/>
                        <a:pt x="21" y="30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2" y="29"/>
                      </a:cubicBezTo>
                      <a:close/>
                      <a:moveTo>
                        <a:pt x="22" y="34"/>
                      </a:moveTo>
                      <a:cubicBezTo>
                        <a:pt x="22" y="34"/>
                        <a:pt x="21" y="34"/>
                        <a:pt x="21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2" y="34"/>
                        <a:pt x="22" y="34"/>
                      </a:cubicBezTo>
                      <a:close/>
                      <a:moveTo>
                        <a:pt x="23" y="31"/>
                      </a:moveTo>
                      <a:cubicBezTo>
                        <a:pt x="22" y="30"/>
                        <a:pt x="22" y="31"/>
                        <a:pt x="22" y="30"/>
                      </a:cubicBezTo>
                      <a:cubicBezTo>
                        <a:pt x="22" y="30"/>
                        <a:pt x="22" y="30"/>
                        <a:pt x="23" y="30"/>
                      </a:cubicBezTo>
                      <a:cubicBezTo>
                        <a:pt x="23" y="30"/>
                        <a:pt x="23" y="30"/>
                        <a:pt x="23" y="31"/>
                      </a:cubicBezTo>
                      <a:close/>
                      <a:moveTo>
                        <a:pt x="23" y="33"/>
                      </a:moveTo>
                      <a:cubicBezTo>
                        <a:pt x="23" y="33"/>
                        <a:pt x="23" y="34"/>
                        <a:pt x="22" y="34"/>
                      </a:cubicBezTo>
                      <a:cubicBezTo>
                        <a:pt x="22" y="33"/>
                        <a:pt x="23" y="33"/>
                        <a:pt x="23" y="33"/>
                      </a:cubicBezTo>
                      <a:close/>
                      <a:moveTo>
                        <a:pt x="23" y="36"/>
                      </a:move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5"/>
                        <a:pt x="23" y="36"/>
                      </a:cubicBezTo>
                      <a:close/>
                      <a:moveTo>
                        <a:pt x="24" y="38"/>
                      </a:moveTo>
                      <a:cubicBezTo>
                        <a:pt x="23" y="38"/>
                        <a:pt x="23" y="39"/>
                        <a:pt x="23" y="39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3" y="38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4" y="38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0"/>
                        <a:pt x="25" y="11"/>
                        <a:pt x="25" y="11"/>
                      </a:cubicBezTo>
                      <a:close/>
                      <a:moveTo>
                        <a:pt x="26" y="13"/>
                      </a:moveTo>
                      <a:cubicBezTo>
                        <a:pt x="26" y="13"/>
                        <a:pt x="26" y="13"/>
                        <a:pt x="26" y="14"/>
                      </a:cubicBezTo>
                      <a:cubicBezTo>
                        <a:pt x="25" y="13"/>
                        <a:pt x="25" y="14"/>
                        <a:pt x="25" y="13"/>
                      </a:cubicBezTo>
                      <a:cubicBezTo>
                        <a:pt x="25" y="13"/>
                        <a:pt x="25" y="12"/>
                        <a:pt x="25" y="12"/>
                      </a:cubicBezTo>
                      <a:cubicBezTo>
                        <a:pt x="25" y="13"/>
                        <a:pt x="26" y="12"/>
                        <a:pt x="26" y="13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2"/>
                      </a:cubicBezTo>
                      <a:cubicBezTo>
                        <a:pt x="26" y="11"/>
                        <a:pt x="26" y="11"/>
                        <a:pt x="25" y="11"/>
                      </a:cubicBezTo>
                      <a:close/>
                      <a:moveTo>
                        <a:pt x="25" y="17"/>
                      </a:move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5" y="16"/>
                        <a:pt x="26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5" y="16"/>
                        <a:pt x="25" y="16"/>
                        <a:pt x="25" y="17"/>
                      </a:cubicBezTo>
                      <a:close/>
                      <a:moveTo>
                        <a:pt x="25" y="27"/>
                      </a:moveTo>
                      <a:cubicBezTo>
                        <a:pt x="25" y="26"/>
                        <a:pt x="26" y="27"/>
                        <a:pt x="25" y="27"/>
                      </a:cubicBezTo>
                      <a:close/>
                      <a:moveTo>
                        <a:pt x="26" y="32"/>
                      </a:moveTo>
                      <a:cubicBezTo>
                        <a:pt x="26" y="32"/>
                        <a:pt x="26" y="32"/>
                        <a:pt x="25" y="32"/>
                      </a:cubicBezTo>
                      <a:cubicBezTo>
                        <a:pt x="25" y="31"/>
                        <a:pt x="26" y="31"/>
                        <a:pt x="26" y="31"/>
                      </a:cubicBezTo>
                      <a:cubicBezTo>
                        <a:pt x="26" y="30"/>
                        <a:pt x="26" y="31"/>
                        <a:pt x="26" y="30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close/>
                      <a:moveTo>
                        <a:pt x="26" y="35"/>
                      </a:move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34"/>
                        <a:pt x="26" y="34"/>
                        <a:pt x="26" y="35"/>
                      </a:cubicBezTo>
                      <a:close/>
                      <a:moveTo>
                        <a:pt x="24" y="32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1"/>
                        <a:pt x="25" y="31"/>
                      </a:cubicBezTo>
                      <a:cubicBezTo>
                        <a:pt x="24" y="32"/>
                        <a:pt x="25" y="32"/>
                        <a:pt x="25" y="32"/>
                      </a:cubicBezTo>
                      <a:cubicBezTo>
                        <a:pt x="25" y="32"/>
                        <a:pt x="25" y="32"/>
                        <a:pt x="24" y="32"/>
                      </a:cubicBezTo>
                      <a:close/>
                      <a:moveTo>
                        <a:pt x="24" y="12"/>
                      </a:moveTo>
                      <a:cubicBezTo>
                        <a:pt x="24" y="12"/>
                        <a:pt x="24" y="12"/>
                        <a:pt x="25" y="12"/>
                      </a:cubicBezTo>
                      <a:cubicBezTo>
                        <a:pt x="25" y="12"/>
                        <a:pt x="24" y="13"/>
                        <a:pt x="24" y="12"/>
                      </a:cubicBezTo>
                      <a:close/>
                      <a:moveTo>
                        <a:pt x="25" y="7"/>
                      </a:moveTo>
                      <a:cubicBezTo>
                        <a:pt x="26" y="7"/>
                        <a:pt x="25" y="8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7"/>
                        <a:pt x="25" y="7"/>
                      </a:cubicBezTo>
                      <a:close/>
                      <a:moveTo>
                        <a:pt x="26" y="5"/>
                      </a:moveTo>
                      <a:cubicBezTo>
                        <a:pt x="26" y="6"/>
                        <a:pt x="26" y="6"/>
                        <a:pt x="25" y="6"/>
                      </a:cubicBezTo>
                      <a:cubicBezTo>
                        <a:pt x="25" y="6"/>
                        <a:pt x="25" y="5"/>
                        <a:pt x="25" y="4"/>
                      </a:cubicBezTo>
                      <a:cubicBezTo>
                        <a:pt x="26" y="4"/>
                        <a:pt x="26" y="5"/>
                        <a:pt x="26" y="5"/>
                      </a:cubicBezTo>
                      <a:close/>
                      <a:moveTo>
                        <a:pt x="26" y="10"/>
                      </a:moveTo>
                      <a:cubicBezTo>
                        <a:pt x="26" y="10"/>
                        <a:pt x="26" y="10"/>
                        <a:pt x="25" y="10"/>
                      </a:cubicBezTo>
                      <a:cubicBezTo>
                        <a:pt x="25" y="10"/>
                        <a:pt x="25" y="9"/>
                        <a:pt x="26" y="9"/>
                      </a:cubicBezTo>
                      <a:cubicBezTo>
                        <a:pt x="26" y="9"/>
                        <a:pt x="26" y="9"/>
                        <a:pt x="26" y="10"/>
                      </a:cubicBezTo>
                      <a:close/>
                      <a:moveTo>
                        <a:pt x="27" y="5"/>
                      </a:moveTo>
                      <a:cubicBezTo>
                        <a:pt x="27" y="6"/>
                        <a:pt x="28" y="6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6" y="8"/>
                        <a:pt x="26" y="8"/>
                      </a:cubicBezTo>
                      <a:cubicBezTo>
                        <a:pt x="26" y="7"/>
                        <a:pt x="26" y="5"/>
                        <a:pt x="27" y="5"/>
                      </a:cubicBezTo>
                      <a:close/>
                      <a:moveTo>
                        <a:pt x="27" y="30"/>
                      </a:move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7" y="30"/>
                        <a:pt x="26" y="30"/>
                        <a:pt x="26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lose/>
                      <a:moveTo>
                        <a:pt x="27" y="29"/>
                      </a:moveTo>
                      <a:cubicBezTo>
                        <a:pt x="27" y="29"/>
                        <a:pt x="27" y="28"/>
                        <a:pt x="27" y="28"/>
                      </a:cubicBezTo>
                      <a:cubicBezTo>
                        <a:pt x="27" y="28"/>
                        <a:pt x="27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lose/>
                      <a:moveTo>
                        <a:pt x="27" y="5"/>
                      </a:moveTo>
                      <a:cubicBezTo>
                        <a:pt x="27" y="4"/>
                        <a:pt x="28" y="5"/>
                        <a:pt x="28" y="5"/>
                      </a:cubicBezTo>
                      <a:cubicBezTo>
                        <a:pt x="28" y="5"/>
                        <a:pt x="27" y="5"/>
                        <a:pt x="27" y="5"/>
                      </a:cubicBezTo>
                      <a:close/>
                      <a:moveTo>
                        <a:pt x="27" y="36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7" y="36"/>
                      </a:cubicBezTo>
                      <a:cubicBezTo>
                        <a:pt x="27" y="36"/>
                        <a:pt x="28" y="36"/>
                        <a:pt x="27" y="36"/>
                      </a:cubicBezTo>
                      <a:close/>
                      <a:moveTo>
                        <a:pt x="26" y="36"/>
                      </a:moveTo>
                      <a:cubicBezTo>
                        <a:pt x="26" y="37"/>
                        <a:pt x="26" y="35"/>
                        <a:pt x="26" y="34"/>
                      </a:cubicBezTo>
                      <a:cubicBezTo>
                        <a:pt x="26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8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27" y="35"/>
                        <a:pt x="27" y="36"/>
                        <a:pt x="26" y="36"/>
                      </a:cubicBezTo>
                      <a:cubicBezTo>
                        <a:pt x="26" y="36"/>
                        <a:pt x="27" y="36"/>
                        <a:pt x="26" y="36"/>
                      </a:cubicBezTo>
                      <a:close/>
                      <a:moveTo>
                        <a:pt x="25" y="37"/>
                      </a:moveTo>
                      <a:cubicBezTo>
                        <a:pt x="25" y="38"/>
                        <a:pt x="26" y="37"/>
                        <a:pt x="26" y="37"/>
                      </a:cubicBezTo>
                      <a:cubicBezTo>
                        <a:pt x="27" y="38"/>
                        <a:pt x="26" y="38"/>
                        <a:pt x="26" y="38"/>
                      </a:cubicBezTo>
                      <a:cubicBezTo>
                        <a:pt x="26" y="38"/>
                        <a:pt x="25" y="38"/>
                        <a:pt x="25" y="37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7"/>
                        <a:pt x="24" y="36"/>
                        <a:pt x="24" y="36"/>
                      </a:cubicBezTo>
                      <a:close/>
                      <a:moveTo>
                        <a:pt x="24" y="10"/>
                      </a:move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6"/>
                      </a:moveTo>
                      <a:cubicBezTo>
                        <a:pt x="24" y="6"/>
                        <a:pt x="25" y="6"/>
                        <a:pt x="24" y="7"/>
                      </a:cubicBezTo>
                      <a:cubicBezTo>
                        <a:pt x="24" y="7"/>
                        <a:pt x="24" y="6"/>
                        <a:pt x="24" y="6"/>
                      </a:cubicBezTo>
                      <a:close/>
                      <a:moveTo>
                        <a:pt x="18" y="7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8"/>
                        <a:pt x="17" y="8"/>
                        <a:pt x="18" y="7"/>
                      </a:cubicBezTo>
                      <a:close/>
                      <a:moveTo>
                        <a:pt x="17" y="8"/>
                      </a:moveTo>
                      <a:cubicBezTo>
                        <a:pt x="17" y="8"/>
                        <a:pt x="17" y="8"/>
                        <a:pt x="17" y="9"/>
                      </a:cubicBezTo>
                      <a:cubicBezTo>
                        <a:pt x="16" y="9"/>
                        <a:pt x="17" y="8"/>
                        <a:pt x="17" y="8"/>
                      </a:cubicBezTo>
                      <a:close/>
                      <a:moveTo>
                        <a:pt x="17" y="37"/>
                      </a:move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lose/>
                      <a:moveTo>
                        <a:pt x="3" y="19"/>
                      </a:move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1"/>
                      </a:cubicBezTo>
                      <a:cubicBezTo>
                        <a:pt x="4" y="21"/>
                        <a:pt x="4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1"/>
                        <a:pt x="3" y="21"/>
                        <a:pt x="3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3" y="19"/>
                      </a:cubicBezTo>
                      <a:close/>
                      <a:moveTo>
                        <a:pt x="3" y="37"/>
                      </a:moveTo>
                      <a:cubicBezTo>
                        <a:pt x="3" y="37"/>
                        <a:pt x="3" y="36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5" y="37"/>
                        <a:pt x="5" y="37"/>
                      </a:cubicBezTo>
                      <a:cubicBezTo>
                        <a:pt x="5" y="36"/>
                        <a:pt x="4" y="36"/>
                        <a:pt x="5" y="36"/>
                      </a:cubicBezTo>
                      <a:cubicBezTo>
                        <a:pt x="5" y="37"/>
                        <a:pt x="5" y="36"/>
                        <a:pt x="6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3" y="42"/>
                        <a:pt x="3" y="42"/>
                      </a:cubicBezTo>
                      <a:cubicBezTo>
                        <a:pt x="3" y="42"/>
                        <a:pt x="3" y="41"/>
                        <a:pt x="3" y="41"/>
                      </a:cubicBezTo>
                      <a:close/>
                      <a:moveTo>
                        <a:pt x="6" y="20"/>
                      </a:move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5" y="20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8"/>
                        <a:pt x="5" y="19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20"/>
                        <a:pt x="7" y="20"/>
                      </a:cubicBezTo>
                      <a:cubicBezTo>
                        <a:pt x="7" y="21"/>
                        <a:pt x="6" y="21"/>
                        <a:pt x="6" y="22"/>
                      </a:cubicBezTo>
                      <a:cubicBezTo>
                        <a:pt x="6" y="21"/>
                        <a:pt x="6" y="21"/>
                        <a:pt x="6" y="20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7" y="47"/>
                        <a:pt x="7" y="47"/>
                        <a:pt x="7" y="48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7" y="48"/>
                        <a:pt x="6" y="47"/>
                        <a:pt x="7" y="47"/>
                      </a:cubicBezTo>
                      <a:close/>
                      <a:moveTo>
                        <a:pt x="7" y="33"/>
                      </a:move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7" y="33"/>
                        <a:pt x="7" y="34"/>
                        <a:pt x="7" y="33"/>
                      </a:cubicBezTo>
                      <a:close/>
                      <a:moveTo>
                        <a:pt x="7" y="41"/>
                      </a:move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7" y="42"/>
                        <a:pt x="7" y="42"/>
                        <a:pt x="6" y="42"/>
                      </a:cubicBezTo>
                      <a:cubicBezTo>
                        <a:pt x="6" y="41"/>
                        <a:pt x="7" y="41"/>
                        <a:pt x="7" y="41"/>
                      </a:cubicBezTo>
                      <a:close/>
                      <a:moveTo>
                        <a:pt x="7" y="32"/>
                      </a:moveTo>
                      <a:cubicBezTo>
                        <a:pt x="7" y="31"/>
                        <a:pt x="7" y="31"/>
                        <a:pt x="8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8" y="45"/>
                      </a:cubicBezTo>
                      <a:close/>
                      <a:moveTo>
                        <a:pt x="8" y="21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2"/>
                        <a:pt x="7" y="22"/>
                        <a:pt x="8" y="21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6"/>
                        <a:pt x="7" y="46"/>
                      </a:cubicBezTo>
                      <a:cubicBezTo>
                        <a:pt x="7" y="46"/>
                        <a:pt x="7" y="46"/>
                        <a:pt x="8" y="46"/>
                      </a:cubicBezTo>
                      <a:cubicBezTo>
                        <a:pt x="8" y="46"/>
                        <a:pt x="7" y="46"/>
                        <a:pt x="7" y="47"/>
                      </a:cubicBezTo>
                      <a:close/>
                      <a:moveTo>
                        <a:pt x="6" y="44"/>
                      </a:moveTo>
                      <a:cubicBezTo>
                        <a:pt x="6" y="43"/>
                        <a:pt x="7" y="43"/>
                        <a:pt x="7" y="43"/>
                      </a:cubicBezTo>
                      <a:cubicBezTo>
                        <a:pt x="7" y="44"/>
                        <a:pt x="7" y="44"/>
                        <a:pt x="6" y="44"/>
                      </a:cubicBezTo>
                      <a:close/>
                      <a:moveTo>
                        <a:pt x="5" y="30"/>
                      </a:move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4" y="30"/>
                        <a:pt x="4" y="30"/>
                      </a:cubicBezTo>
                      <a:cubicBezTo>
                        <a:pt x="5" y="29"/>
                        <a:pt x="5" y="30"/>
                        <a:pt x="5" y="30"/>
                      </a:cubicBezTo>
                      <a:close/>
                      <a:moveTo>
                        <a:pt x="5" y="26"/>
                      </a:move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5" y="18"/>
                      </a:moveTo>
                      <a:cubicBezTo>
                        <a:pt x="5" y="18"/>
                        <a:pt x="5" y="19"/>
                        <a:pt x="4" y="20"/>
                      </a:cubicBezTo>
                      <a:cubicBezTo>
                        <a:pt x="5" y="19"/>
                        <a:pt x="4" y="19"/>
                        <a:pt x="5" y="18"/>
                      </a:cubicBezTo>
                      <a:close/>
                      <a:moveTo>
                        <a:pt x="5" y="23"/>
                      </a:move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4"/>
                        <a:pt x="5" y="24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lose/>
                      <a:moveTo>
                        <a:pt x="6" y="26"/>
                      </a:moveTo>
                      <a:cubicBezTo>
                        <a:pt x="6" y="26"/>
                        <a:pt x="6" y="26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6"/>
                        <a:pt x="6" y="26"/>
                      </a:cubicBezTo>
                      <a:close/>
                      <a:moveTo>
                        <a:pt x="5" y="45"/>
                      </a:moveTo>
                      <a:cubicBezTo>
                        <a:pt x="5" y="45"/>
                        <a:pt x="5" y="45"/>
                        <a:pt x="5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6" y="44"/>
                        <a:pt x="5" y="45"/>
                        <a:pt x="5" y="45"/>
                      </a:cubicBezTo>
                      <a:close/>
                      <a:moveTo>
                        <a:pt x="5" y="38"/>
                      </a:moveTo>
                      <a:cubicBezTo>
                        <a:pt x="5" y="37"/>
                        <a:pt x="5" y="37"/>
                        <a:pt x="6" y="38"/>
                      </a:cubicBezTo>
                      <a:cubicBezTo>
                        <a:pt x="6" y="38"/>
                        <a:pt x="5" y="38"/>
                        <a:pt x="5" y="38"/>
                      </a:cubicBezTo>
                      <a:close/>
                      <a:moveTo>
                        <a:pt x="4" y="21"/>
                      </a:move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3" y="22"/>
                        <a:pt x="4" y="22"/>
                        <a:pt x="4" y="21"/>
                      </a:cubicBezTo>
                      <a:close/>
                      <a:moveTo>
                        <a:pt x="4" y="30"/>
                      </a:moveTo>
                      <a:cubicBezTo>
                        <a:pt x="4" y="30"/>
                        <a:pt x="4" y="31"/>
                        <a:pt x="4" y="31"/>
                      </a:cubicBezTo>
                      <a:cubicBezTo>
                        <a:pt x="3" y="31"/>
                        <a:pt x="4" y="30"/>
                        <a:pt x="4" y="30"/>
                      </a:cubicBezTo>
                      <a:close/>
                      <a:moveTo>
                        <a:pt x="3" y="35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lose/>
                      <a:moveTo>
                        <a:pt x="4" y="18"/>
                      </a:moveTo>
                      <a:cubicBezTo>
                        <a:pt x="4" y="19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lose/>
                      <a:moveTo>
                        <a:pt x="3" y="18"/>
                      </a:move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lose/>
                      <a:moveTo>
                        <a:pt x="3" y="16"/>
                      </a:move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6"/>
                      </a:cubicBezTo>
                      <a:close/>
                      <a:moveTo>
                        <a:pt x="4" y="16"/>
                      </a:move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3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lose/>
                      <a:moveTo>
                        <a:pt x="5" y="14"/>
                      </a:moveTo>
                      <a:cubicBezTo>
                        <a:pt x="5" y="15"/>
                        <a:pt x="4" y="14"/>
                        <a:pt x="4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cubicBezTo>
                        <a:pt x="4" y="14"/>
                        <a:pt x="4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lose/>
                      <a:moveTo>
                        <a:pt x="5" y="17"/>
                      </a:moveTo>
                      <a:cubicBezTo>
                        <a:pt x="5" y="18"/>
                        <a:pt x="5" y="18"/>
                        <a:pt x="4" y="18"/>
                      </a:cubicBezTo>
                      <a:cubicBezTo>
                        <a:pt x="4" y="18"/>
                        <a:pt x="4" y="17"/>
                        <a:pt x="4" y="17"/>
                      </a:cubicBezTo>
                      <a:cubicBezTo>
                        <a:pt x="4" y="17"/>
                        <a:pt x="5" y="17"/>
                        <a:pt x="5" y="17"/>
                      </a:cubicBezTo>
                      <a:close/>
                      <a:moveTo>
                        <a:pt x="5" y="15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lose/>
                      <a:moveTo>
                        <a:pt x="6" y="16"/>
                      </a:moveTo>
                      <a:cubicBezTo>
                        <a:pt x="6" y="14"/>
                        <a:pt x="7" y="16"/>
                        <a:pt x="6" y="16"/>
                      </a:cubicBezTo>
                      <a:close/>
                      <a:moveTo>
                        <a:pt x="7" y="16"/>
                      </a:move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5" y="17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7" y="16"/>
                        <a:pt x="6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lose/>
                      <a:moveTo>
                        <a:pt x="7" y="20"/>
                      </a:moveTo>
                      <a:cubicBezTo>
                        <a:pt x="7" y="21"/>
                        <a:pt x="7" y="20"/>
                        <a:pt x="7" y="20"/>
                      </a:cubicBezTo>
                      <a:cubicBezTo>
                        <a:pt x="7" y="20"/>
                        <a:pt x="8" y="20"/>
                        <a:pt x="7" y="20"/>
                      </a:cubicBezTo>
                      <a:close/>
                      <a:moveTo>
                        <a:pt x="8" y="17"/>
                      </a:move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lose/>
                      <a:moveTo>
                        <a:pt x="9" y="19"/>
                      </a:moveTo>
                      <a:cubicBezTo>
                        <a:pt x="9" y="20"/>
                        <a:pt x="9" y="21"/>
                        <a:pt x="9" y="21"/>
                      </a:cubicBezTo>
                      <a:cubicBezTo>
                        <a:pt x="8" y="21"/>
                        <a:pt x="9" y="20"/>
                        <a:pt x="8" y="20"/>
                      </a:cubicBezTo>
                      <a:cubicBezTo>
                        <a:pt x="8" y="20"/>
                        <a:pt x="8" y="21"/>
                        <a:pt x="7" y="21"/>
                      </a:cubicBezTo>
                      <a:cubicBezTo>
                        <a:pt x="8" y="20"/>
                        <a:pt x="8" y="20"/>
                        <a:pt x="8" y="19"/>
                      </a:cubicBezTo>
                      <a:cubicBezTo>
                        <a:pt x="8" y="20"/>
                        <a:pt x="9" y="19"/>
                        <a:pt x="9" y="19"/>
                      </a:cubicBezTo>
                      <a:close/>
                      <a:moveTo>
                        <a:pt x="10" y="32"/>
                      </a:move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9" y="33"/>
                        <a:pt x="8" y="32"/>
                        <a:pt x="9" y="31"/>
                      </a:cubicBezTo>
                      <a:cubicBezTo>
                        <a:pt x="9" y="32"/>
                        <a:pt x="9" y="32"/>
                        <a:pt x="10" y="32"/>
                      </a:cubicBezTo>
                      <a:close/>
                      <a:moveTo>
                        <a:pt x="9" y="46"/>
                      </a:move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lose/>
                      <a:moveTo>
                        <a:pt x="10" y="17"/>
                      </a:move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0" y="18"/>
                        <a:pt x="10" y="19"/>
                        <a:pt x="10" y="18"/>
                      </a:cubicBezTo>
                      <a:cubicBezTo>
                        <a:pt x="10" y="18"/>
                        <a:pt x="10" y="18"/>
                        <a:pt x="10" y="17"/>
                      </a:cubicBezTo>
                      <a:close/>
                      <a:moveTo>
                        <a:pt x="10" y="45"/>
                      </a:move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5"/>
                      </a:cubicBezTo>
                      <a:close/>
                      <a:moveTo>
                        <a:pt x="10" y="21"/>
                      </a:moveTo>
                      <a:cubicBezTo>
                        <a:pt x="10" y="21"/>
                        <a:pt x="10" y="20"/>
                        <a:pt x="10" y="20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lose/>
                      <a:moveTo>
                        <a:pt x="11" y="33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2"/>
                        <a:pt x="11" y="3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  <a:moveTo>
                        <a:pt x="12" y="34"/>
                      </a:moveTo>
                      <a:cubicBezTo>
                        <a:pt x="12" y="35"/>
                        <a:pt x="12" y="35"/>
                        <a:pt x="11" y="35"/>
                      </a:cubicBezTo>
                      <a:cubicBezTo>
                        <a:pt x="11" y="35"/>
                        <a:pt x="11" y="34"/>
                        <a:pt x="12" y="34"/>
                      </a:cubicBezTo>
                      <a:close/>
                      <a:moveTo>
                        <a:pt x="11" y="31"/>
                      </a:move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0"/>
                        <a:pt x="11" y="31"/>
                        <a:pt x="11" y="31"/>
                      </a:cubicBezTo>
                      <a:close/>
                      <a:moveTo>
                        <a:pt x="11" y="19"/>
                      </a:move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9"/>
                        <a:pt x="11" y="19"/>
                        <a:pt x="11" y="20"/>
                      </a:cubicBezTo>
                      <a:cubicBezTo>
                        <a:pt x="11" y="20"/>
                        <a:pt x="11" y="20"/>
                        <a:pt x="11" y="19"/>
                      </a:cubicBezTo>
                      <a:close/>
                      <a:moveTo>
                        <a:pt x="12" y="17"/>
                      </a:moveTo>
                      <a:cubicBezTo>
                        <a:pt x="11" y="17"/>
                        <a:pt x="11" y="17"/>
                        <a:pt x="10" y="17"/>
                      </a:cubicBezTo>
                      <a:cubicBezTo>
                        <a:pt x="10" y="17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1" y="16"/>
                        <a:pt x="12" y="16"/>
                        <a:pt x="12" y="17"/>
                      </a:cubicBezTo>
                      <a:close/>
                      <a:moveTo>
                        <a:pt x="13" y="32"/>
                      </a:move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1"/>
                        <a:pt x="13" y="32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2" y="25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lose/>
                      <a:moveTo>
                        <a:pt x="13" y="30"/>
                      </a:moveTo>
                      <a:cubicBezTo>
                        <a:pt x="13" y="31"/>
                        <a:pt x="13" y="30"/>
                        <a:pt x="12" y="30"/>
                      </a:cubicBezTo>
                      <a:cubicBezTo>
                        <a:pt x="12" y="30"/>
                        <a:pt x="13" y="30"/>
                        <a:pt x="13" y="30"/>
                      </a:cubicBezTo>
                      <a:close/>
                      <a:moveTo>
                        <a:pt x="15" y="30"/>
                      </a:moveTo>
                      <a:cubicBezTo>
                        <a:pt x="15" y="30"/>
                        <a:pt x="15" y="30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lose/>
                      <a:moveTo>
                        <a:pt x="15" y="41"/>
                      </a:moveTo>
                      <a:cubicBezTo>
                        <a:pt x="15" y="41"/>
                        <a:pt x="15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lose/>
                      <a:moveTo>
                        <a:pt x="14" y="39"/>
                      </a:moveTo>
                      <a:cubicBezTo>
                        <a:pt x="15" y="38"/>
                        <a:pt x="15" y="40"/>
                        <a:pt x="14" y="40"/>
                      </a:cubicBezTo>
                      <a:cubicBezTo>
                        <a:pt x="14" y="40"/>
                        <a:pt x="14" y="40"/>
                        <a:pt x="14" y="39"/>
                      </a:cubicBezTo>
                      <a:close/>
                      <a:moveTo>
                        <a:pt x="14" y="31"/>
                      </a:moveTo>
                      <a:cubicBezTo>
                        <a:pt x="14" y="31"/>
                        <a:pt x="14" y="30"/>
                        <a:pt x="14" y="30"/>
                      </a:cubicBezTo>
                      <a:cubicBezTo>
                        <a:pt x="15" y="30"/>
                        <a:pt x="15" y="31"/>
                        <a:pt x="14" y="31"/>
                      </a:cubicBezTo>
                      <a:close/>
                      <a:moveTo>
                        <a:pt x="13" y="40"/>
                      </a:move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4" y="40"/>
                        <a:pt x="14" y="40"/>
                        <a:pt x="13" y="41"/>
                      </a:cubicBezTo>
                      <a:cubicBezTo>
                        <a:pt x="14" y="40"/>
                        <a:pt x="13" y="40"/>
                        <a:pt x="13" y="40"/>
                      </a:cubicBezTo>
                      <a:close/>
                      <a:moveTo>
                        <a:pt x="13" y="41"/>
                      </a:move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lose/>
                      <a:moveTo>
                        <a:pt x="13" y="46"/>
                      </a:moveTo>
                      <a:cubicBezTo>
                        <a:pt x="13" y="46"/>
                        <a:pt x="13" y="46"/>
                        <a:pt x="13" y="47"/>
                      </a:cubicBezTo>
                      <a:cubicBezTo>
                        <a:pt x="12" y="47"/>
                        <a:pt x="12" y="46"/>
                        <a:pt x="13" y="46"/>
                      </a:cubicBezTo>
                      <a:close/>
                      <a:moveTo>
                        <a:pt x="11" y="48"/>
                      </a:move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7"/>
                        <a:pt x="12" y="47"/>
                        <a:pt x="11" y="48"/>
                      </a:cubicBezTo>
                      <a:close/>
                      <a:moveTo>
                        <a:pt x="10" y="45"/>
                      </a:move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2" y="45"/>
                        <a:pt x="12" y="44"/>
                        <a:pt x="13" y="44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6"/>
                        <a:pt x="12" y="47"/>
                        <a:pt x="12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6"/>
                        <a:pt x="12" y="46"/>
                        <a:pt x="12" y="46"/>
                      </a:cubicBezTo>
                      <a:cubicBezTo>
                        <a:pt x="12" y="46"/>
                        <a:pt x="11" y="46"/>
                        <a:pt x="11" y="46"/>
                      </a:cubicBezTo>
                      <a:cubicBezTo>
                        <a:pt x="11" y="46"/>
                        <a:pt x="10" y="46"/>
                        <a:pt x="10" y="45"/>
                      </a:cubicBezTo>
                      <a:close/>
                      <a:moveTo>
                        <a:pt x="9" y="47"/>
                      </a:moveTo>
                      <a:cubicBezTo>
                        <a:pt x="9" y="46"/>
                        <a:pt x="9" y="47"/>
                        <a:pt x="9" y="47"/>
                      </a:cubicBezTo>
                      <a:cubicBezTo>
                        <a:pt x="9" y="46"/>
                        <a:pt x="9" y="46"/>
                        <a:pt x="10" y="46"/>
                      </a:cubicBezTo>
                      <a:cubicBezTo>
                        <a:pt x="10" y="46"/>
                        <a:pt x="9" y="47"/>
                        <a:pt x="10" y="47"/>
                      </a:cubicBezTo>
                      <a:cubicBezTo>
                        <a:pt x="10" y="47"/>
                        <a:pt x="10" y="46"/>
                        <a:pt x="10" y="46"/>
                      </a:cubicBezTo>
                      <a:cubicBezTo>
                        <a:pt x="10" y="46"/>
                        <a:pt x="10" y="47"/>
                        <a:pt x="11" y="47"/>
                      </a:cubicBezTo>
                      <a:cubicBezTo>
                        <a:pt x="11" y="47"/>
                        <a:pt x="11" y="47"/>
                        <a:pt x="11" y="48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9" y="49"/>
                        <a:pt x="8" y="48"/>
                        <a:pt x="9" y="47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9" y="45"/>
                        <a:pt x="9" y="44"/>
                      </a:cubicBezTo>
                      <a:cubicBezTo>
                        <a:pt x="9" y="45"/>
                        <a:pt x="8" y="45"/>
                        <a:pt x="8" y="45"/>
                      </a:cubicBezTo>
                      <a:close/>
                      <a:moveTo>
                        <a:pt x="7" y="49"/>
                      </a:moveTo>
                      <a:cubicBezTo>
                        <a:pt x="8" y="48"/>
                        <a:pt x="8" y="47"/>
                        <a:pt x="8" y="47"/>
                      </a:cubicBezTo>
                      <a:cubicBezTo>
                        <a:pt x="8" y="48"/>
                        <a:pt x="8" y="48"/>
                        <a:pt x="8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lose/>
                      <a:moveTo>
                        <a:pt x="7" y="49"/>
                      </a:moveTo>
                      <a:cubicBezTo>
                        <a:pt x="7" y="49"/>
                        <a:pt x="7" y="50"/>
                        <a:pt x="6" y="50"/>
                      </a:cubicBezTo>
                      <a:cubicBezTo>
                        <a:pt x="6" y="50"/>
                        <a:pt x="7" y="49"/>
                        <a:pt x="7" y="49"/>
                      </a:cubicBezTo>
                      <a:close/>
                      <a:moveTo>
                        <a:pt x="6" y="49"/>
                      </a:moveTo>
                      <a:cubicBezTo>
                        <a:pt x="6" y="49"/>
                        <a:pt x="6" y="49"/>
                        <a:pt x="6" y="48"/>
                      </a:cubicBezTo>
                      <a:cubicBezTo>
                        <a:pt x="7" y="49"/>
                        <a:pt x="7" y="48"/>
                        <a:pt x="7" y="49"/>
                      </a:cubicBezTo>
                      <a:cubicBezTo>
                        <a:pt x="7" y="49"/>
                        <a:pt x="6" y="49"/>
                        <a:pt x="6" y="49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0"/>
                        <a:pt x="6" y="50"/>
                        <a:pt x="6" y="49"/>
                      </a:cubicBezTo>
                      <a:close/>
                      <a:moveTo>
                        <a:pt x="5" y="48"/>
                      </a:moveTo>
                      <a:cubicBezTo>
                        <a:pt x="5" y="48"/>
                        <a:pt x="5" y="48"/>
                        <a:pt x="5" y="47"/>
                      </a:cubicBezTo>
                      <a:cubicBezTo>
                        <a:pt x="5" y="48"/>
                        <a:pt x="6" y="48"/>
                        <a:pt x="6" y="48"/>
                      </a:cubicBezTo>
                      <a:cubicBezTo>
                        <a:pt x="6" y="49"/>
                        <a:pt x="5" y="48"/>
                        <a:pt x="5" y="48"/>
                      </a:cubicBezTo>
                      <a:close/>
                      <a:moveTo>
                        <a:pt x="5" y="39"/>
                      </a:move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5" y="38"/>
                        <a:pt x="5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lose/>
                      <a:moveTo>
                        <a:pt x="4" y="43"/>
                      </a:moveTo>
                      <a:cubicBezTo>
                        <a:pt x="4" y="44"/>
                        <a:pt x="4" y="43"/>
                        <a:pt x="4" y="43"/>
                      </a:cubicBezTo>
                      <a:cubicBezTo>
                        <a:pt x="4" y="43"/>
                        <a:pt x="5" y="43"/>
                        <a:pt x="4" y="43"/>
                      </a:cubicBezTo>
                      <a:close/>
                      <a:moveTo>
                        <a:pt x="5" y="44"/>
                      </a:moveTo>
                      <a:cubicBezTo>
                        <a:pt x="5" y="45"/>
                        <a:pt x="5" y="45"/>
                        <a:pt x="4" y="45"/>
                      </a:cubicBezTo>
                      <a:cubicBezTo>
                        <a:pt x="4" y="45"/>
                        <a:pt x="4" y="46"/>
                        <a:pt x="4" y="46"/>
                      </a:cubicBezTo>
                      <a:cubicBezTo>
                        <a:pt x="4" y="46"/>
                        <a:pt x="4" y="45"/>
                        <a:pt x="4" y="45"/>
                      </a:cubicBezTo>
                      <a:cubicBezTo>
                        <a:pt x="4" y="45"/>
                        <a:pt x="4" y="44"/>
                        <a:pt x="5" y="44"/>
                      </a:cubicBezTo>
                      <a:close/>
                      <a:moveTo>
                        <a:pt x="4" y="49"/>
                      </a:moveTo>
                      <a:cubicBezTo>
                        <a:pt x="4" y="49"/>
                        <a:pt x="4" y="48"/>
                        <a:pt x="5" y="48"/>
                      </a:cubicBezTo>
                      <a:cubicBezTo>
                        <a:pt x="4" y="48"/>
                        <a:pt x="5" y="49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lose/>
                      <a:moveTo>
                        <a:pt x="3" y="48"/>
                      </a:moveTo>
                      <a:cubicBezTo>
                        <a:pt x="4" y="48"/>
                        <a:pt x="4" y="48"/>
                        <a:pt x="4" y="47"/>
                      </a:cubicBezTo>
                      <a:cubicBezTo>
                        <a:pt x="4" y="48"/>
                        <a:pt x="3" y="49"/>
                        <a:pt x="3" y="48"/>
                      </a:cubicBezTo>
                      <a:close/>
                      <a:moveTo>
                        <a:pt x="3" y="47"/>
                      </a:move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3" y="47"/>
                        <a:pt x="3" y="47"/>
                      </a:cubicBezTo>
                      <a:close/>
                      <a:moveTo>
                        <a:pt x="3" y="48"/>
                      </a:moveTo>
                      <a:cubicBezTo>
                        <a:pt x="3" y="48"/>
                        <a:pt x="3" y="48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lose/>
                      <a:moveTo>
                        <a:pt x="2" y="46"/>
                      </a:moveTo>
                      <a:cubicBezTo>
                        <a:pt x="2" y="45"/>
                        <a:pt x="3" y="45"/>
                        <a:pt x="3" y="45"/>
                      </a:cubicBezTo>
                      <a:cubicBezTo>
                        <a:pt x="3" y="46"/>
                        <a:pt x="3" y="46"/>
                        <a:pt x="3" y="47"/>
                      </a:cubicBezTo>
                      <a:cubicBezTo>
                        <a:pt x="2" y="47"/>
                        <a:pt x="2" y="46"/>
                        <a:pt x="2" y="46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lose/>
                      <a:moveTo>
                        <a:pt x="2" y="40"/>
                      </a:moveTo>
                      <a:cubicBezTo>
                        <a:pt x="2" y="40"/>
                        <a:pt x="2" y="39"/>
                        <a:pt x="2" y="39"/>
                      </a:cubicBezTo>
                      <a:cubicBezTo>
                        <a:pt x="2" y="39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lose/>
                      <a:moveTo>
                        <a:pt x="2" y="21"/>
                      </a:moveTo>
                      <a:cubicBezTo>
                        <a:pt x="2" y="21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1" y="23"/>
                      </a:cubicBezTo>
                      <a:cubicBezTo>
                        <a:pt x="1" y="22"/>
                        <a:pt x="1" y="21"/>
                        <a:pt x="2" y="21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2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2" name="Freeform 28"/>
                <p:cNvSpPr>
                  <a:spLocks noEditPoints="1"/>
                </p:cNvSpPr>
                <p:nvPr/>
              </p:nvSpPr>
              <p:spPr bwMode="auto">
                <a:xfrm>
                  <a:off x="5547" y="3608"/>
                  <a:ext cx="77" cy="106"/>
                </a:xfrm>
                <a:custGeom>
                  <a:avLst/>
                  <a:gdLst>
                    <a:gd name="T0" fmla="*/ 5 w 37"/>
                    <a:gd name="T1" fmla="*/ 48 h 51"/>
                    <a:gd name="T2" fmla="*/ 5 w 37"/>
                    <a:gd name="T3" fmla="*/ 46 h 51"/>
                    <a:gd name="T4" fmla="*/ 6 w 37"/>
                    <a:gd name="T5" fmla="*/ 43 h 51"/>
                    <a:gd name="T6" fmla="*/ 8 w 37"/>
                    <a:gd name="T7" fmla="*/ 46 h 51"/>
                    <a:gd name="T8" fmla="*/ 23 w 37"/>
                    <a:gd name="T9" fmla="*/ 41 h 51"/>
                    <a:gd name="T10" fmla="*/ 24 w 37"/>
                    <a:gd name="T11" fmla="*/ 41 h 51"/>
                    <a:gd name="T12" fmla="*/ 36 w 37"/>
                    <a:gd name="T13" fmla="*/ 35 h 51"/>
                    <a:gd name="T14" fmla="*/ 37 w 37"/>
                    <a:gd name="T15" fmla="*/ 3 h 51"/>
                    <a:gd name="T16" fmla="*/ 24 w 37"/>
                    <a:gd name="T17" fmla="*/ 5 h 51"/>
                    <a:gd name="T18" fmla="*/ 7 w 37"/>
                    <a:gd name="T19" fmla="*/ 12 h 51"/>
                    <a:gd name="T20" fmla="*/ 1 w 37"/>
                    <a:gd name="T21" fmla="*/ 23 h 51"/>
                    <a:gd name="T22" fmla="*/ 1 w 37"/>
                    <a:gd name="T23" fmla="*/ 43 h 51"/>
                    <a:gd name="T24" fmla="*/ 32 w 37"/>
                    <a:gd name="T25" fmla="*/ 7 h 51"/>
                    <a:gd name="T26" fmla="*/ 32 w 37"/>
                    <a:gd name="T27" fmla="*/ 9 h 51"/>
                    <a:gd name="T28" fmla="*/ 32 w 37"/>
                    <a:gd name="T29" fmla="*/ 12 h 51"/>
                    <a:gd name="T30" fmla="*/ 31 w 37"/>
                    <a:gd name="T31" fmla="*/ 10 h 51"/>
                    <a:gd name="T32" fmla="*/ 30 w 37"/>
                    <a:gd name="T33" fmla="*/ 6 h 51"/>
                    <a:gd name="T34" fmla="*/ 13 w 37"/>
                    <a:gd name="T35" fmla="*/ 29 h 51"/>
                    <a:gd name="T36" fmla="*/ 20 w 37"/>
                    <a:gd name="T37" fmla="*/ 20 h 51"/>
                    <a:gd name="T38" fmla="*/ 14 w 37"/>
                    <a:gd name="T39" fmla="*/ 29 h 51"/>
                    <a:gd name="T40" fmla="*/ 14 w 37"/>
                    <a:gd name="T41" fmla="*/ 19 h 51"/>
                    <a:gd name="T42" fmla="*/ 14 w 37"/>
                    <a:gd name="T43" fmla="*/ 34 h 51"/>
                    <a:gd name="T44" fmla="*/ 22 w 37"/>
                    <a:gd name="T45" fmla="*/ 11 h 51"/>
                    <a:gd name="T46" fmla="*/ 24 w 37"/>
                    <a:gd name="T47" fmla="*/ 10 h 51"/>
                    <a:gd name="T48" fmla="*/ 26 w 37"/>
                    <a:gd name="T49" fmla="*/ 31 h 51"/>
                    <a:gd name="T50" fmla="*/ 10 w 37"/>
                    <a:gd name="T51" fmla="*/ 37 h 51"/>
                    <a:gd name="T52" fmla="*/ 10 w 37"/>
                    <a:gd name="T53" fmla="*/ 45 h 51"/>
                    <a:gd name="T54" fmla="*/ 15 w 37"/>
                    <a:gd name="T55" fmla="*/ 39 h 51"/>
                    <a:gd name="T56" fmla="*/ 26 w 37"/>
                    <a:gd name="T57" fmla="*/ 36 h 51"/>
                    <a:gd name="T58" fmla="*/ 10 w 37"/>
                    <a:gd name="T59" fmla="*/ 41 h 51"/>
                    <a:gd name="T60" fmla="*/ 5 w 37"/>
                    <a:gd name="T61" fmla="*/ 47 h 51"/>
                    <a:gd name="T62" fmla="*/ 5 w 37"/>
                    <a:gd name="T63" fmla="*/ 35 h 51"/>
                    <a:gd name="T64" fmla="*/ 6 w 37"/>
                    <a:gd name="T65" fmla="*/ 37 h 51"/>
                    <a:gd name="T66" fmla="*/ 5 w 37"/>
                    <a:gd name="T67" fmla="*/ 17 h 51"/>
                    <a:gd name="T68" fmla="*/ 5 w 37"/>
                    <a:gd name="T69" fmla="*/ 19 h 51"/>
                    <a:gd name="T70" fmla="*/ 4 w 37"/>
                    <a:gd name="T71" fmla="*/ 29 h 51"/>
                    <a:gd name="T72" fmla="*/ 4 w 37"/>
                    <a:gd name="T73" fmla="*/ 29 h 51"/>
                    <a:gd name="T74" fmla="*/ 5 w 37"/>
                    <a:gd name="T75" fmla="*/ 26 h 51"/>
                    <a:gd name="T76" fmla="*/ 5 w 37"/>
                    <a:gd name="T77" fmla="*/ 14 h 51"/>
                    <a:gd name="T78" fmla="*/ 6 w 37"/>
                    <a:gd name="T79" fmla="*/ 16 h 51"/>
                    <a:gd name="T80" fmla="*/ 8 w 37"/>
                    <a:gd name="T81" fmla="*/ 19 h 51"/>
                    <a:gd name="T82" fmla="*/ 7 w 37"/>
                    <a:gd name="T83" fmla="*/ 14 h 51"/>
                    <a:gd name="T84" fmla="*/ 8 w 37"/>
                    <a:gd name="T85" fmla="*/ 21 h 51"/>
                    <a:gd name="T86" fmla="*/ 8 w 37"/>
                    <a:gd name="T87" fmla="*/ 18 h 51"/>
                    <a:gd name="T88" fmla="*/ 8 w 37"/>
                    <a:gd name="T89" fmla="*/ 45 h 51"/>
                    <a:gd name="T90" fmla="*/ 8 w 37"/>
                    <a:gd name="T91" fmla="*/ 43 h 51"/>
                    <a:gd name="T92" fmla="*/ 7 w 37"/>
                    <a:gd name="T93" fmla="*/ 33 h 51"/>
                    <a:gd name="T94" fmla="*/ 7 w 37"/>
                    <a:gd name="T95" fmla="*/ 19 h 51"/>
                    <a:gd name="T96" fmla="*/ 5 w 37"/>
                    <a:gd name="T97" fmla="*/ 42 h 51"/>
                    <a:gd name="T98" fmla="*/ 6 w 37"/>
                    <a:gd name="T99" fmla="*/ 40 h 51"/>
                    <a:gd name="T100" fmla="*/ 6 w 37"/>
                    <a:gd name="T101" fmla="*/ 41 h 51"/>
                    <a:gd name="T102" fmla="*/ 4 w 37"/>
                    <a:gd name="T103" fmla="*/ 44 h 51"/>
                    <a:gd name="T104" fmla="*/ 6 w 37"/>
                    <a:gd name="T105" fmla="*/ 44 h 51"/>
                    <a:gd name="T106" fmla="*/ 3 w 37"/>
                    <a:gd name="T107" fmla="*/ 40 h 51"/>
                    <a:gd name="T108" fmla="*/ 6 w 37"/>
                    <a:gd name="T109" fmla="*/ 38 h 51"/>
                    <a:gd name="T110" fmla="*/ 3 w 37"/>
                    <a:gd name="T111" fmla="*/ 43 h 51"/>
                    <a:gd name="T112" fmla="*/ 2 w 37"/>
                    <a:gd name="T113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1" y="49"/>
                      </a:moveTo>
                      <a:cubicBezTo>
                        <a:pt x="1" y="49"/>
                        <a:pt x="1" y="50"/>
                        <a:pt x="1" y="51"/>
                      </a:cubicBezTo>
                      <a:cubicBezTo>
                        <a:pt x="2" y="50"/>
                        <a:pt x="3" y="50"/>
                        <a:pt x="5" y="49"/>
                      </a:cubicBezTo>
                      <a:cubicBezTo>
                        <a:pt x="5" y="49"/>
                        <a:pt x="5" y="48"/>
                        <a:pt x="5" y="48"/>
                      </a:cubicBezTo>
                      <a:cubicBezTo>
                        <a:pt x="6" y="48"/>
                        <a:pt x="6" y="48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6"/>
                      </a:cubicBezTo>
                      <a:cubicBezTo>
                        <a:pt x="5" y="45"/>
                        <a:pt x="5" y="46"/>
                        <a:pt x="6" y="45"/>
                      </a:cubicBezTo>
                      <a:cubicBezTo>
                        <a:pt x="6" y="45"/>
                        <a:pt x="5" y="46"/>
                        <a:pt x="5" y="45"/>
                      </a:cubicBezTo>
                      <a:cubicBezTo>
                        <a:pt x="5" y="44"/>
                        <a:pt x="6" y="45"/>
                        <a:pt x="6" y="45"/>
                      </a:cubicBezTo>
                      <a:cubicBezTo>
                        <a:pt x="5" y="44"/>
                        <a:pt x="6" y="44"/>
                        <a:pt x="6" y="43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3"/>
                        <a:pt x="7" y="43"/>
                        <a:pt x="7" y="43"/>
                      </a:cubicBezTo>
                      <a:cubicBezTo>
                        <a:pt x="7" y="43"/>
                        <a:pt x="7" y="44"/>
                        <a:pt x="7" y="45"/>
                      </a:cubicBezTo>
                      <a:cubicBezTo>
                        <a:pt x="7" y="45"/>
                        <a:pt x="7" y="46"/>
                        <a:pt x="8" y="46"/>
                      </a:cubicBezTo>
                      <a:cubicBezTo>
                        <a:pt x="7" y="46"/>
                        <a:pt x="7" y="47"/>
                        <a:pt x="7" y="48"/>
                      </a:cubicBezTo>
                      <a:cubicBezTo>
                        <a:pt x="9" y="48"/>
                        <a:pt x="12" y="46"/>
                        <a:pt x="14" y="45"/>
                      </a:cubicBezTo>
                      <a:cubicBezTo>
                        <a:pt x="17" y="44"/>
                        <a:pt x="20" y="43"/>
                        <a:pt x="22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3" y="40"/>
                        <a:pt x="23" y="41"/>
                        <a:pt x="23" y="41"/>
                      </a:cubicBezTo>
                      <a:cubicBezTo>
                        <a:pt x="23" y="40"/>
                        <a:pt x="23" y="40"/>
                        <a:pt x="23" y="40"/>
                      </a:cubicBezTo>
                      <a:cubicBezTo>
                        <a:pt x="23" y="40"/>
                        <a:pt x="23" y="40"/>
                        <a:pt x="24" y="40"/>
                      </a:cubicBezTo>
                      <a:cubicBezTo>
                        <a:pt x="24" y="40"/>
                        <a:pt x="23" y="40"/>
                        <a:pt x="24" y="41"/>
                      </a:cubicBezTo>
                      <a:cubicBezTo>
                        <a:pt x="25" y="40"/>
                        <a:pt x="26" y="40"/>
                        <a:pt x="27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31" y="37"/>
                        <a:pt x="33" y="37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2"/>
                        <a:pt x="36" y="29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3"/>
                        <a:pt x="36" y="19"/>
                        <a:pt x="37" y="16"/>
                      </a:cubicBezTo>
                      <a:cubicBezTo>
                        <a:pt x="37" y="12"/>
                        <a:pt x="37" y="7"/>
                        <a:pt x="37" y="3"/>
                      </a:cubicBezTo>
                      <a:cubicBezTo>
                        <a:pt x="37" y="2"/>
                        <a:pt x="37" y="0"/>
                        <a:pt x="36" y="0"/>
                      </a:cubicBezTo>
                      <a:cubicBezTo>
                        <a:pt x="35" y="0"/>
                        <a:pt x="34" y="1"/>
                        <a:pt x="33" y="2"/>
                      </a:cubicBezTo>
                      <a:cubicBezTo>
                        <a:pt x="33" y="2"/>
                        <a:pt x="33" y="1"/>
                        <a:pt x="32" y="2"/>
                      </a:cubicBezTo>
                      <a:cubicBezTo>
                        <a:pt x="30" y="3"/>
                        <a:pt x="27" y="3"/>
                        <a:pt x="24" y="5"/>
                      </a:cubicBezTo>
                      <a:cubicBezTo>
                        <a:pt x="21" y="6"/>
                        <a:pt x="19" y="7"/>
                        <a:pt x="16" y="8"/>
                      </a:cubicBezTo>
                      <a:cubicBezTo>
                        <a:pt x="16" y="8"/>
                        <a:pt x="15" y="9"/>
                        <a:pt x="14" y="9"/>
                      </a:cubicBezTo>
                      <a:cubicBezTo>
                        <a:pt x="13" y="9"/>
                        <a:pt x="11" y="10"/>
                        <a:pt x="9" y="11"/>
                      </a:cubicBezTo>
                      <a:cubicBezTo>
                        <a:pt x="9" y="11"/>
                        <a:pt x="8" y="11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5" y="13"/>
                        <a:pt x="3" y="13"/>
                        <a:pt x="2" y="14"/>
                      </a:cubicBezTo>
                      <a:cubicBezTo>
                        <a:pt x="2" y="15"/>
                        <a:pt x="1" y="16"/>
                        <a:pt x="1" y="16"/>
                      </a:cubicBezTo>
                      <a:cubicBezTo>
                        <a:pt x="1" y="19"/>
                        <a:pt x="1" y="21"/>
                        <a:pt x="1" y="23"/>
                      </a:cubicBezTo>
                      <a:cubicBezTo>
                        <a:pt x="1" y="25"/>
                        <a:pt x="0" y="27"/>
                        <a:pt x="1" y="28"/>
                      </a:cubicBezTo>
                      <a:cubicBezTo>
                        <a:pt x="1" y="30"/>
                        <a:pt x="0" y="33"/>
                        <a:pt x="1" y="34"/>
                      </a:cubicBezTo>
                      <a:cubicBezTo>
                        <a:pt x="1" y="36"/>
                        <a:pt x="1" y="38"/>
                        <a:pt x="1" y="40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4"/>
                        <a:pt x="1" y="47"/>
                        <a:pt x="1" y="49"/>
                      </a:cubicBezTo>
                      <a:close/>
                      <a:moveTo>
                        <a:pt x="32" y="8"/>
                      </a:move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2" y="7"/>
                      </a:cubicBezTo>
                      <a:cubicBezTo>
                        <a:pt x="31" y="8"/>
                        <a:pt x="32" y="8"/>
                        <a:pt x="32" y="8"/>
                      </a:cubicBezTo>
                      <a:close/>
                      <a:moveTo>
                        <a:pt x="32" y="9"/>
                      </a:moveTo>
                      <a:cubicBezTo>
                        <a:pt x="32" y="9"/>
                        <a:pt x="32" y="8"/>
                        <a:pt x="32" y="8"/>
                      </a:cubicBezTo>
                      <a:cubicBezTo>
                        <a:pt x="32" y="8"/>
                        <a:pt x="33" y="9"/>
                        <a:pt x="32" y="9"/>
                      </a:cubicBezTo>
                      <a:close/>
                      <a:moveTo>
                        <a:pt x="32" y="12"/>
                      </a:moveTo>
                      <a:cubicBezTo>
                        <a:pt x="32" y="12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1" y="11"/>
                        <a:pt x="31" y="11"/>
                      </a:cubicBezTo>
                      <a:cubicBezTo>
                        <a:pt x="31" y="10"/>
                        <a:pt x="30" y="10"/>
                        <a:pt x="31" y="10"/>
                      </a:cubicBezTo>
                      <a:cubicBezTo>
                        <a:pt x="31" y="10"/>
                        <a:pt x="31" y="9"/>
                        <a:pt x="31" y="10"/>
                      </a:cubicBezTo>
                      <a:cubicBezTo>
                        <a:pt x="31" y="10"/>
                        <a:pt x="31" y="10"/>
                        <a:pt x="31" y="11"/>
                      </a:cubicBezTo>
                      <a:cubicBezTo>
                        <a:pt x="31" y="11"/>
                        <a:pt x="30" y="12"/>
                        <a:pt x="30" y="11"/>
                      </a:cubicBezTo>
                      <a:close/>
                      <a:moveTo>
                        <a:pt x="30" y="5"/>
                      </a:moveTo>
                      <a:cubicBezTo>
                        <a:pt x="30" y="5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5"/>
                      </a:cubicBezTo>
                      <a:close/>
                      <a:moveTo>
                        <a:pt x="13" y="29"/>
                      </a:moveTo>
                      <a:cubicBezTo>
                        <a:pt x="13" y="29"/>
                        <a:pt x="12" y="30"/>
                        <a:pt x="12" y="29"/>
                      </a:cubicBezTo>
                      <a:cubicBezTo>
                        <a:pt x="12" y="29"/>
                        <a:pt x="13" y="29"/>
                        <a:pt x="13" y="29"/>
                      </a:cubicBezTo>
                      <a:close/>
                      <a:moveTo>
                        <a:pt x="20" y="13"/>
                      </a:moveTo>
                      <a:cubicBezTo>
                        <a:pt x="21" y="13"/>
                        <a:pt x="22" y="13"/>
                        <a:pt x="22" y="14"/>
                      </a:cubicBezTo>
                      <a:cubicBezTo>
                        <a:pt x="23" y="15"/>
                        <a:pt x="22" y="17"/>
                        <a:pt x="22" y="18"/>
                      </a:cubicBezTo>
                      <a:cubicBezTo>
                        <a:pt x="21" y="19"/>
                        <a:pt x="20" y="20"/>
                        <a:pt x="20" y="20"/>
                      </a:cubicBezTo>
                      <a:cubicBezTo>
                        <a:pt x="20" y="21"/>
                        <a:pt x="21" y="20"/>
                        <a:pt x="22" y="21"/>
                      </a:cubicBezTo>
                      <a:cubicBezTo>
                        <a:pt x="23" y="22"/>
                        <a:pt x="23" y="24"/>
                        <a:pt x="21" y="26"/>
                      </a:cubicBezTo>
                      <a:cubicBezTo>
                        <a:pt x="20" y="27"/>
                        <a:pt x="20" y="28"/>
                        <a:pt x="19" y="28"/>
                      </a:cubicBezTo>
                      <a:cubicBezTo>
                        <a:pt x="17" y="30"/>
                        <a:pt x="15" y="30"/>
                        <a:pt x="14" y="29"/>
                      </a:cubicBezTo>
                      <a:cubicBezTo>
                        <a:pt x="14" y="29"/>
                        <a:pt x="13" y="27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3"/>
                        <a:pt x="15" y="23"/>
                        <a:pt x="16" y="22"/>
                      </a:cubicBezTo>
                      <a:cubicBezTo>
                        <a:pt x="15" y="21"/>
                        <a:pt x="14" y="21"/>
                        <a:pt x="14" y="19"/>
                      </a:cubicBezTo>
                      <a:cubicBezTo>
                        <a:pt x="14" y="17"/>
                        <a:pt x="15" y="16"/>
                        <a:pt x="16" y="15"/>
                      </a:cubicBezTo>
                      <a:cubicBezTo>
                        <a:pt x="17" y="14"/>
                        <a:pt x="19" y="13"/>
                        <a:pt x="20" y="13"/>
                      </a:cubicBezTo>
                      <a:close/>
                      <a:moveTo>
                        <a:pt x="13" y="34"/>
                      </a:move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3" y="35"/>
                        <a:pt x="13" y="34"/>
                      </a:cubicBezTo>
                      <a:close/>
                      <a:moveTo>
                        <a:pt x="22" y="11"/>
                      </a:moveTo>
                      <a:cubicBezTo>
                        <a:pt x="22" y="12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lose/>
                      <a:moveTo>
                        <a:pt x="24" y="10"/>
                      </a:moveTo>
                      <a:cubicBezTo>
                        <a:pt x="24" y="10"/>
                        <a:pt x="24" y="10"/>
                        <a:pt x="23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8"/>
                      </a:moveTo>
                      <a:cubicBezTo>
                        <a:pt x="24" y="8"/>
                        <a:pt x="24" y="8"/>
                        <a:pt x="24" y="7"/>
                      </a:cubicBezTo>
                      <a:cubicBezTo>
                        <a:pt x="25" y="7"/>
                        <a:pt x="24" y="8"/>
                        <a:pt x="24" y="8"/>
                      </a:cubicBezTo>
                      <a:close/>
                      <a:moveTo>
                        <a:pt x="26" y="31"/>
                      </a:moveTo>
                      <a:cubicBezTo>
                        <a:pt x="25" y="32"/>
                        <a:pt x="23" y="34"/>
                        <a:pt x="21" y="34"/>
                      </a:cubicBezTo>
                      <a:cubicBezTo>
                        <a:pt x="18" y="36"/>
                        <a:pt x="14" y="37"/>
                        <a:pt x="11" y="39"/>
                      </a:cubicBezTo>
                      <a:cubicBezTo>
                        <a:pt x="11" y="38"/>
                        <a:pt x="10" y="39"/>
                        <a:pt x="9" y="39"/>
                      </a:cubicBezTo>
                      <a:cubicBezTo>
                        <a:pt x="9" y="38"/>
                        <a:pt x="9" y="37"/>
                        <a:pt x="10" y="37"/>
                      </a:cubicBezTo>
                      <a:cubicBezTo>
                        <a:pt x="15" y="35"/>
                        <a:pt x="20" y="32"/>
                        <a:pt x="26" y="30"/>
                      </a:cubicBezTo>
                      <a:cubicBezTo>
                        <a:pt x="27" y="30"/>
                        <a:pt x="27" y="31"/>
                        <a:pt x="26" y="31"/>
                      </a:cubicBezTo>
                      <a:close/>
                      <a:moveTo>
                        <a:pt x="10" y="44"/>
                      </a:move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5"/>
                        <a:pt x="9" y="45"/>
                        <a:pt x="10" y="44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1" y="41"/>
                        <a:pt x="11" y="41"/>
                      </a:cubicBezTo>
                      <a:cubicBezTo>
                        <a:pt x="12" y="40"/>
                        <a:pt x="14" y="39"/>
                        <a:pt x="15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7" y="39"/>
                        <a:pt x="17" y="38"/>
                        <a:pt x="18" y="38"/>
                      </a:cubicBezTo>
                      <a:cubicBezTo>
                        <a:pt x="21" y="37"/>
                        <a:pt x="24" y="35"/>
                        <a:pt x="26" y="35"/>
                      </a:cubicBezTo>
                      <a:cubicBezTo>
                        <a:pt x="26" y="35"/>
                        <a:pt x="26" y="36"/>
                        <a:pt x="26" y="36"/>
                      </a:cubicBezTo>
                      <a:cubicBezTo>
                        <a:pt x="22" y="39"/>
                        <a:pt x="16" y="41"/>
                        <a:pt x="11" y="43"/>
                      </a:cubicBezTo>
                      <a:cubicBezTo>
                        <a:pt x="11" y="43"/>
                        <a:pt x="11" y="44"/>
                        <a:pt x="11" y="44"/>
                      </a:cubicBezTo>
                      <a:cubicBezTo>
                        <a:pt x="10" y="44"/>
                        <a:pt x="10" y="44"/>
                        <a:pt x="9" y="44"/>
                      </a:cubicBezTo>
                      <a:cubicBezTo>
                        <a:pt x="9" y="43"/>
                        <a:pt x="9" y="42"/>
                        <a:pt x="10" y="41"/>
                      </a:cubicBezTo>
                      <a:close/>
                      <a:moveTo>
                        <a:pt x="5" y="47"/>
                      </a:move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8"/>
                        <a:pt x="5" y="48"/>
                      </a:cubicBezTo>
                      <a:cubicBezTo>
                        <a:pt x="5" y="48"/>
                        <a:pt x="5" y="48"/>
                        <a:pt x="5" y="47"/>
                      </a:cubicBezTo>
                      <a:close/>
                      <a:moveTo>
                        <a:pt x="5" y="35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7"/>
                        <a:pt x="4" y="37"/>
                      </a:cubicBezTo>
                      <a:cubicBezTo>
                        <a:pt x="5" y="36"/>
                        <a:pt x="5" y="35"/>
                        <a:pt x="5" y="35"/>
                      </a:cubicBezTo>
                      <a:cubicBezTo>
                        <a:pt x="5" y="35"/>
                        <a:pt x="6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lose/>
                      <a:moveTo>
                        <a:pt x="6" y="37"/>
                      </a:moveTo>
                      <a:cubicBezTo>
                        <a:pt x="6" y="38"/>
                        <a:pt x="6" y="37"/>
                        <a:pt x="6" y="38"/>
                      </a:cubicBezTo>
                      <a:cubicBezTo>
                        <a:pt x="6" y="38"/>
                        <a:pt x="5" y="38"/>
                        <a:pt x="6" y="37"/>
                      </a:cubicBezTo>
                      <a:close/>
                      <a:moveTo>
                        <a:pt x="4" y="18"/>
                      </a:move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5" y="17"/>
                        <a:pt x="5" y="18"/>
                        <a:pt x="4" y="18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6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lose/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5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lose/>
                      <a:moveTo>
                        <a:pt x="4" y="27"/>
                      </a:moveTo>
                      <a:cubicBezTo>
                        <a:pt x="4" y="26"/>
                        <a:pt x="4" y="26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4" y="26"/>
                        <a:pt x="5" y="26"/>
                      </a:cubicBezTo>
                      <a:cubicBezTo>
                        <a:pt x="4" y="27"/>
                        <a:pt x="4" y="27"/>
                        <a:pt x="4" y="2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6" y="16"/>
                      </a:moveTo>
                      <a:cubicBezTo>
                        <a:pt x="5" y="16"/>
                        <a:pt x="5" y="17"/>
                        <a:pt x="5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lose/>
                      <a:moveTo>
                        <a:pt x="7" y="17"/>
                      </a:moveTo>
                      <a:cubicBezTo>
                        <a:pt x="7" y="17"/>
                        <a:pt x="7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8" y="19"/>
                      </a:move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8"/>
                        <a:pt x="7" y="18"/>
                      </a:cubicBezTo>
                      <a:cubicBezTo>
                        <a:pt x="7" y="18"/>
                        <a:pt x="8" y="18"/>
                        <a:pt x="8" y="19"/>
                      </a:cubicBezTo>
                      <a:close/>
                      <a:moveTo>
                        <a:pt x="7" y="14"/>
                      </a:moveTo>
                      <a:cubicBezTo>
                        <a:pt x="8" y="14"/>
                        <a:pt x="7" y="14"/>
                        <a:pt x="7" y="13"/>
                      </a:cubicBezTo>
                      <a:cubicBezTo>
                        <a:pt x="8" y="13"/>
                        <a:pt x="8" y="14"/>
                        <a:pt x="7" y="14"/>
                      </a:cubicBezTo>
                      <a:close/>
                      <a:moveTo>
                        <a:pt x="8" y="21"/>
                      </a:move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lose/>
                      <a:moveTo>
                        <a:pt x="8" y="18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8"/>
                        <a:pt x="8" y="18"/>
                      </a:cubicBezTo>
                      <a:close/>
                      <a:moveTo>
                        <a:pt x="8" y="46"/>
                      </a:move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9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8" y="43"/>
                      </a:moveTo>
                      <a:cubicBezTo>
                        <a:pt x="8" y="43"/>
                        <a:pt x="8" y="43"/>
                        <a:pt x="8" y="42"/>
                      </a:cubicBezTo>
                      <a:cubicBezTo>
                        <a:pt x="8" y="42"/>
                        <a:pt x="8" y="42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lose/>
                      <a:moveTo>
                        <a:pt x="7" y="33"/>
                      </a:moveTo>
                      <a:cubicBezTo>
                        <a:pt x="7" y="32"/>
                        <a:pt x="7" y="32"/>
                        <a:pt x="8" y="32"/>
                      </a:cubicBezTo>
                      <a:cubicBezTo>
                        <a:pt x="8" y="33"/>
                        <a:pt x="7" y="33"/>
                        <a:pt x="7" y="33"/>
                      </a:cubicBezTo>
                      <a:close/>
                      <a:moveTo>
                        <a:pt x="7" y="20"/>
                      </a:moveTo>
                      <a:cubicBezTo>
                        <a:pt x="7" y="20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20"/>
                      </a:cubicBezTo>
                      <a:close/>
                      <a:moveTo>
                        <a:pt x="6" y="41"/>
                      </a:moveTo>
                      <a:cubicBezTo>
                        <a:pt x="5" y="41"/>
                        <a:pt x="6" y="40"/>
                        <a:pt x="5" y="40"/>
                      </a:cubicBezTo>
                      <a:cubicBezTo>
                        <a:pt x="5" y="41"/>
                        <a:pt x="5" y="41"/>
                        <a:pt x="5" y="42"/>
                      </a:cubicBezTo>
                      <a:cubicBezTo>
                        <a:pt x="4" y="41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6" y="40"/>
                        <a:pt x="6" y="41"/>
                        <a:pt x="6" y="41"/>
                      </a:cubicBezTo>
                      <a:cubicBezTo>
                        <a:pt x="6" y="41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39"/>
                      </a:cubicBezTo>
                      <a:cubicBezTo>
                        <a:pt x="6" y="39"/>
                        <a:pt x="6" y="39"/>
                        <a:pt x="6" y="38"/>
                      </a:cubicBezTo>
                      <a:cubicBezTo>
                        <a:pt x="6" y="39"/>
                        <a:pt x="7" y="40"/>
                        <a:pt x="7" y="40"/>
                      </a:cubicBezTo>
                      <a:cubicBezTo>
                        <a:pt x="7" y="40"/>
                        <a:pt x="6" y="41"/>
                        <a:pt x="6" y="41"/>
                      </a:cubicBezTo>
                      <a:cubicBezTo>
                        <a:pt x="7" y="41"/>
                        <a:pt x="7" y="42"/>
                        <a:pt x="6" y="42"/>
                      </a:cubicBezTo>
                      <a:cubicBezTo>
                        <a:pt x="6" y="42"/>
                        <a:pt x="6" y="42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lose/>
                      <a:moveTo>
                        <a:pt x="4" y="44"/>
                      </a:move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4"/>
                        <a:pt x="5" y="43"/>
                        <a:pt x="6" y="43"/>
                      </a:cubicBezTo>
                      <a:cubicBezTo>
                        <a:pt x="6" y="43"/>
                        <a:pt x="6" y="43"/>
                        <a:pt x="6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5"/>
                      </a:cubicBezTo>
                      <a:cubicBezTo>
                        <a:pt x="4" y="45"/>
                        <a:pt x="4" y="45"/>
                        <a:pt x="4" y="44"/>
                      </a:cubicBezTo>
                      <a:close/>
                      <a:moveTo>
                        <a:pt x="3" y="40"/>
                      </a:moveTo>
                      <a:cubicBezTo>
                        <a:pt x="4" y="40"/>
                        <a:pt x="3" y="40"/>
                        <a:pt x="4" y="40"/>
                      </a:cubicBezTo>
                      <a:cubicBezTo>
                        <a:pt x="5" y="39"/>
                        <a:pt x="4" y="39"/>
                        <a:pt x="4" y="38"/>
                      </a:cubicBezTo>
                      <a:cubicBezTo>
                        <a:pt x="5" y="38"/>
                        <a:pt x="5" y="39"/>
                        <a:pt x="5" y="39"/>
                      </a:cubicBezTo>
                      <a:cubicBezTo>
                        <a:pt x="5" y="39"/>
                        <a:pt x="6" y="38"/>
                        <a:pt x="6" y="38"/>
                      </a:cubicBezTo>
                      <a:cubicBezTo>
                        <a:pt x="5" y="39"/>
                        <a:pt x="5" y="39"/>
                        <a:pt x="5" y="40"/>
                      </a:cubicBezTo>
                      <a:cubicBezTo>
                        <a:pt x="4" y="40"/>
                        <a:pt x="3" y="41"/>
                        <a:pt x="3" y="40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3"/>
                        <a:pt x="3" y="43"/>
                      </a:cubicBezTo>
                      <a:cubicBezTo>
                        <a:pt x="3" y="43"/>
                        <a:pt x="3" y="44"/>
                        <a:pt x="3" y="44"/>
                      </a:cubicBezTo>
                      <a:cubicBezTo>
                        <a:pt x="3" y="44"/>
                        <a:pt x="2" y="44"/>
                        <a:pt x="2" y="44"/>
                      </a:cubicBezTo>
                      <a:close/>
                      <a:moveTo>
                        <a:pt x="2" y="48"/>
                      </a:moveTo>
                      <a:cubicBezTo>
                        <a:pt x="2" y="47"/>
                        <a:pt x="2" y="47"/>
                        <a:pt x="2" y="46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2" y="48"/>
                        <a:pt x="2" y="47"/>
                        <a:pt x="2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3" name="Freeform 29"/>
                <p:cNvSpPr>
                  <a:spLocks noEditPoints="1"/>
                </p:cNvSpPr>
                <p:nvPr/>
              </p:nvSpPr>
              <p:spPr bwMode="auto">
                <a:xfrm>
                  <a:off x="5256" y="3726"/>
                  <a:ext cx="78" cy="117"/>
                </a:xfrm>
                <a:custGeom>
                  <a:avLst/>
                  <a:gdLst>
                    <a:gd name="T0" fmla="*/ 2 w 38"/>
                    <a:gd name="T1" fmla="*/ 37 h 56"/>
                    <a:gd name="T2" fmla="*/ 7 w 38"/>
                    <a:gd name="T3" fmla="*/ 54 h 56"/>
                    <a:gd name="T4" fmla="*/ 13 w 38"/>
                    <a:gd name="T5" fmla="*/ 52 h 56"/>
                    <a:gd name="T6" fmla="*/ 19 w 38"/>
                    <a:gd name="T7" fmla="*/ 48 h 56"/>
                    <a:gd name="T8" fmla="*/ 25 w 38"/>
                    <a:gd name="T9" fmla="*/ 46 h 56"/>
                    <a:gd name="T10" fmla="*/ 37 w 38"/>
                    <a:gd name="T11" fmla="*/ 15 h 56"/>
                    <a:gd name="T12" fmla="*/ 9 w 38"/>
                    <a:gd name="T13" fmla="*/ 10 h 56"/>
                    <a:gd name="T14" fmla="*/ 12 w 38"/>
                    <a:gd name="T15" fmla="*/ 13 h 56"/>
                    <a:gd name="T16" fmla="*/ 16 w 38"/>
                    <a:gd name="T17" fmla="*/ 41 h 56"/>
                    <a:gd name="T18" fmla="*/ 14 w 38"/>
                    <a:gd name="T19" fmla="*/ 11 h 56"/>
                    <a:gd name="T20" fmla="*/ 16 w 38"/>
                    <a:gd name="T21" fmla="*/ 25 h 56"/>
                    <a:gd name="T22" fmla="*/ 19 w 38"/>
                    <a:gd name="T23" fmla="*/ 18 h 56"/>
                    <a:gd name="T24" fmla="*/ 19 w 38"/>
                    <a:gd name="T25" fmla="*/ 11 h 56"/>
                    <a:gd name="T26" fmla="*/ 25 w 38"/>
                    <a:gd name="T27" fmla="*/ 29 h 56"/>
                    <a:gd name="T28" fmla="*/ 21 w 38"/>
                    <a:gd name="T29" fmla="*/ 16 h 56"/>
                    <a:gd name="T30" fmla="*/ 28 w 38"/>
                    <a:gd name="T31" fmla="*/ 36 h 56"/>
                    <a:gd name="T32" fmla="*/ 29 w 38"/>
                    <a:gd name="T33" fmla="*/ 3 h 56"/>
                    <a:gd name="T34" fmla="*/ 33 w 38"/>
                    <a:gd name="T35" fmla="*/ 24 h 56"/>
                    <a:gd name="T36" fmla="*/ 33 w 38"/>
                    <a:gd name="T37" fmla="*/ 29 h 56"/>
                    <a:gd name="T38" fmla="*/ 33 w 38"/>
                    <a:gd name="T39" fmla="*/ 9 h 56"/>
                    <a:gd name="T40" fmla="*/ 34 w 38"/>
                    <a:gd name="T41" fmla="*/ 12 h 56"/>
                    <a:gd name="T42" fmla="*/ 34 w 38"/>
                    <a:gd name="T43" fmla="*/ 12 h 56"/>
                    <a:gd name="T44" fmla="*/ 35 w 38"/>
                    <a:gd name="T45" fmla="*/ 22 h 56"/>
                    <a:gd name="T46" fmla="*/ 35 w 38"/>
                    <a:gd name="T47" fmla="*/ 23 h 56"/>
                    <a:gd name="T48" fmla="*/ 34 w 38"/>
                    <a:gd name="T49" fmla="*/ 8 h 56"/>
                    <a:gd name="T50" fmla="*/ 36 w 38"/>
                    <a:gd name="T51" fmla="*/ 9 h 56"/>
                    <a:gd name="T52" fmla="*/ 36 w 38"/>
                    <a:gd name="T53" fmla="*/ 28 h 56"/>
                    <a:gd name="T54" fmla="*/ 36 w 38"/>
                    <a:gd name="T55" fmla="*/ 30 h 56"/>
                    <a:gd name="T56" fmla="*/ 34 w 38"/>
                    <a:gd name="T57" fmla="*/ 36 h 56"/>
                    <a:gd name="T58" fmla="*/ 34 w 38"/>
                    <a:gd name="T59" fmla="*/ 39 h 56"/>
                    <a:gd name="T60" fmla="*/ 33 w 38"/>
                    <a:gd name="T61" fmla="*/ 38 h 56"/>
                    <a:gd name="T62" fmla="*/ 33 w 38"/>
                    <a:gd name="T63" fmla="*/ 35 h 56"/>
                    <a:gd name="T64" fmla="*/ 31 w 38"/>
                    <a:gd name="T65" fmla="*/ 41 h 56"/>
                    <a:gd name="T66" fmla="*/ 32 w 38"/>
                    <a:gd name="T67" fmla="*/ 39 h 56"/>
                    <a:gd name="T68" fmla="*/ 31 w 38"/>
                    <a:gd name="T69" fmla="*/ 38 h 56"/>
                    <a:gd name="T70" fmla="*/ 30 w 38"/>
                    <a:gd name="T71" fmla="*/ 42 h 56"/>
                    <a:gd name="T72" fmla="*/ 29 w 38"/>
                    <a:gd name="T73" fmla="*/ 6 h 56"/>
                    <a:gd name="T74" fmla="*/ 28 w 38"/>
                    <a:gd name="T75" fmla="*/ 44 h 56"/>
                    <a:gd name="T76" fmla="*/ 20 w 38"/>
                    <a:gd name="T77" fmla="*/ 46 h 56"/>
                    <a:gd name="T78" fmla="*/ 13 w 38"/>
                    <a:gd name="T79" fmla="*/ 49 h 56"/>
                    <a:gd name="T80" fmla="*/ 18 w 38"/>
                    <a:gd name="T81" fmla="*/ 41 h 56"/>
                    <a:gd name="T82" fmla="*/ 19 w 38"/>
                    <a:gd name="T83" fmla="*/ 44 h 56"/>
                    <a:gd name="T84" fmla="*/ 9 w 38"/>
                    <a:gd name="T85" fmla="*/ 12 h 56"/>
                    <a:gd name="T86" fmla="*/ 8 w 38"/>
                    <a:gd name="T87" fmla="*/ 51 h 56"/>
                    <a:gd name="T88" fmla="*/ 6 w 38"/>
                    <a:gd name="T89" fmla="*/ 46 h 56"/>
                    <a:gd name="T90" fmla="*/ 3 w 38"/>
                    <a:gd name="T91" fmla="*/ 17 h 56"/>
                    <a:gd name="T92" fmla="*/ 5 w 38"/>
                    <a:gd name="T93" fmla="*/ 16 h 56"/>
                    <a:gd name="T94" fmla="*/ 5 w 38"/>
                    <a:gd name="T95" fmla="*/ 52 h 56"/>
                    <a:gd name="T96" fmla="*/ 4 w 38"/>
                    <a:gd name="T97" fmla="*/ 50 h 56"/>
                    <a:gd name="T98" fmla="*/ 3 w 38"/>
                    <a:gd name="T99" fmla="*/ 26 h 56"/>
                    <a:gd name="T100" fmla="*/ 3 w 38"/>
                    <a:gd name="T10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8" h="56">
                      <a:moveTo>
                        <a:pt x="1" y="18"/>
                      </a:moveTo>
                      <a:cubicBezTo>
                        <a:pt x="1" y="20"/>
                        <a:pt x="0" y="21"/>
                        <a:pt x="1" y="22"/>
                      </a:cubicBezTo>
                      <a:cubicBezTo>
                        <a:pt x="1" y="23"/>
                        <a:pt x="1" y="23"/>
                        <a:pt x="1" y="24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30"/>
                        <a:pt x="2" y="34"/>
                        <a:pt x="2" y="37"/>
                      </a:cubicBezTo>
                      <a:cubicBezTo>
                        <a:pt x="2" y="38"/>
                        <a:pt x="2" y="39"/>
                        <a:pt x="2" y="40"/>
                      </a:cubicBezTo>
                      <a:cubicBezTo>
                        <a:pt x="2" y="40"/>
                        <a:pt x="2" y="41"/>
                        <a:pt x="2" y="41"/>
                      </a:cubicBezTo>
                      <a:cubicBezTo>
                        <a:pt x="2" y="46"/>
                        <a:pt x="2" y="51"/>
                        <a:pt x="3" y="56"/>
                      </a:cubicBezTo>
                      <a:cubicBezTo>
                        <a:pt x="4" y="55"/>
                        <a:pt x="5" y="55"/>
                        <a:pt x="6" y="54"/>
                      </a:cubicBezTo>
                      <a:cubicBezTo>
                        <a:pt x="6" y="54"/>
                        <a:pt x="6" y="54"/>
                        <a:pt x="7" y="54"/>
                      </a:cubicBezTo>
                      <a:cubicBezTo>
                        <a:pt x="8" y="54"/>
                        <a:pt x="9" y="53"/>
                        <a:pt x="10" y="53"/>
                      </a:cubicBezTo>
                      <a:cubicBezTo>
                        <a:pt x="10" y="53"/>
                        <a:pt x="10" y="52"/>
                        <a:pt x="10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2" y="52"/>
                        <a:pt x="12" y="52"/>
                      </a:cubicBezTo>
                      <a:cubicBezTo>
                        <a:pt x="12" y="52"/>
                        <a:pt x="12" y="52"/>
                        <a:pt x="13" y="52"/>
                      </a:cubicBezTo>
                      <a:cubicBezTo>
                        <a:pt x="15" y="51"/>
                        <a:pt x="16" y="50"/>
                        <a:pt x="18" y="49"/>
                      </a:cubicBezTo>
                      <a:cubicBezTo>
                        <a:pt x="18" y="48"/>
                        <a:pt x="18" y="48"/>
                        <a:pt x="18" y="47"/>
                      </a:cubicBezTo>
                      <a:cubicBezTo>
                        <a:pt x="18" y="47"/>
                        <a:pt x="18" y="47"/>
                        <a:pt x="18" y="48"/>
                      </a:cubicBezTo>
                      <a:cubicBezTo>
                        <a:pt x="19" y="47"/>
                        <a:pt x="18" y="47"/>
                        <a:pt x="19" y="47"/>
                      </a:cubicBezTo>
                      <a:cubicBezTo>
                        <a:pt x="19" y="47"/>
                        <a:pt x="19" y="47"/>
                        <a:pt x="19" y="48"/>
                      </a:cubicBezTo>
                      <a:cubicBezTo>
                        <a:pt x="20" y="48"/>
                        <a:pt x="19" y="47"/>
                        <a:pt x="20" y="47"/>
                      </a:cubicBezTo>
                      <a:cubicBezTo>
                        <a:pt x="20" y="48"/>
                        <a:pt x="19" y="48"/>
                        <a:pt x="19" y="48"/>
                      </a:cubicBezTo>
                      <a:cubicBezTo>
                        <a:pt x="20" y="49"/>
                        <a:pt x="20" y="48"/>
                        <a:pt x="20" y="48"/>
                      </a:cubicBezTo>
                      <a:cubicBezTo>
                        <a:pt x="20" y="48"/>
                        <a:pt x="21" y="48"/>
                        <a:pt x="21" y="48"/>
                      </a:cubicBezTo>
                      <a:cubicBezTo>
                        <a:pt x="22" y="47"/>
                        <a:pt x="24" y="47"/>
                        <a:pt x="25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cubicBezTo>
                        <a:pt x="30" y="44"/>
                        <a:pt x="33" y="42"/>
                        <a:pt x="37" y="40"/>
                      </a:cubicBezTo>
                      <a:cubicBezTo>
                        <a:pt x="38" y="36"/>
                        <a:pt x="37" y="32"/>
                        <a:pt x="37" y="28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6" y="23"/>
                        <a:pt x="37" y="19"/>
                        <a:pt x="37" y="15"/>
                      </a:cubicBezTo>
                      <a:cubicBezTo>
                        <a:pt x="36" y="14"/>
                        <a:pt x="37" y="12"/>
                        <a:pt x="37" y="11"/>
                      </a:cubicBezTo>
                      <a:cubicBezTo>
                        <a:pt x="36" y="11"/>
                        <a:pt x="36" y="9"/>
                        <a:pt x="36" y="8"/>
                      </a:cubicBezTo>
                      <a:cubicBezTo>
                        <a:pt x="36" y="8"/>
                        <a:pt x="36" y="8"/>
                        <a:pt x="36" y="7"/>
                      </a:cubicBezTo>
                      <a:cubicBezTo>
                        <a:pt x="36" y="5"/>
                        <a:pt x="36" y="2"/>
                        <a:pt x="36" y="0"/>
                      </a:cubicBezTo>
                      <a:cubicBezTo>
                        <a:pt x="27" y="3"/>
                        <a:pt x="18" y="7"/>
                        <a:pt x="9" y="10"/>
                      </a:cubicBezTo>
                      <a:cubicBezTo>
                        <a:pt x="9" y="10"/>
                        <a:pt x="9" y="11"/>
                        <a:pt x="8" y="11"/>
                      </a:cubicBezTo>
                      <a:cubicBezTo>
                        <a:pt x="6" y="11"/>
                        <a:pt x="3" y="14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ubicBezTo>
                        <a:pt x="0" y="17"/>
                        <a:pt x="1" y="18"/>
                        <a:pt x="1" y="18"/>
                      </a:cubicBezTo>
                      <a:close/>
                      <a:moveTo>
                        <a:pt x="12" y="13"/>
                      </a:move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3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lose/>
                      <a:moveTo>
                        <a:pt x="16" y="26"/>
                      </a:moveTo>
                      <a:cubicBezTo>
                        <a:pt x="16" y="31"/>
                        <a:pt x="17" y="36"/>
                        <a:pt x="16" y="41"/>
                      </a:cubicBezTo>
                      <a:cubicBezTo>
                        <a:pt x="16" y="41"/>
                        <a:pt x="15" y="42"/>
                        <a:pt x="14" y="41"/>
                      </a:cubicBezTo>
                      <a:cubicBezTo>
                        <a:pt x="14" y="35"/>
                        <a:pt x="14" y="27"/>
                        <a:pt x="13" y="19"/>
                      </a:cubicBezTo>
                      <a:cubicBezTo>
                        <a:pt x="13" y="19"/>
                        <a:pt x="12" y="19"/>
                        <a:pt x="12" y="19"/>
                      </a:cubicBezTo>
                      <a:cubicBezTo>
                        <a:pt x="12" y="17"/>
                        <a:pt x="13" y="15"/>
                        <a:pt x="13" y="13"/>
                      </a:cubicBezTo>
                      <a:cubicBezTo>
                        <a:pt x="13" y="13"/>
                        <a:pt x="13" y="12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3"/>
                        <a:pt x="16" y="15"/>
                        <a:pt x="17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4"/>
                        <a:pt x="16" y="24"/>
                        <a:pt x="16" y="25"/>
                      </a:cubicBezTo>
                      <a:cubicBezTo>
                        <a:pt x="16" y="25"/>
                        <a:pt x="16" y="26"/>
                        <a:pt x="16" y="26"/>
                      </a:cubicBezTo>
                      <a:close/>
                      <a:moveTo>
                        <a:pt x="19" y="18"/>
                      </a:moveTo>
                      <a:cubicBezTo>
                        <a:pt x="19" y="18"/>
                        <a:pt x="19" y="18"/>
                        <a:pt x="18" y="18"/>
                      </a:cubicBezTo>
                      <a:cubicBezTo>
                        <a:pt x="18" y="18"/>
                        <a:pt x="18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lose/>
                      <a:moveTo>
                        <a:pt x="19" y="13"/>
                      </a:move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19" y="14"/>
                        <a:pt x="19" y="14"/>
                        <a:pt x="19" y="13"/>
                      </a:cubicBezTo>
                      <a:close/>
                      <a:moveTo>
                        <a:pt x="20" y="11"/>
                      </a:moveTo>
                      <a:cubicBezTo>
                        <a:pt x="20" y="11"/>
                        <a:pt x="19" y="12"/>
                        <a:pt x="19" y="11"/>
                      </a:cubicBezTo>
                      <a:cubicBezTo>
                        <a:pt x="20" y="10"/>
                        <a:pt x="21" y="10"/>
                        <a:pt x="20" y="11"/>
                      </a:cubicBezTo>
                      <a:close/>
                      <a:moveTo>
                        <a:pt x="25" y="14"/>
                      </a:moveTo>
                      <a:cubicBezTo>
                        <a:pt x="25" y="14"/>
                        <a:pt x="24" y="14"/>
                        <a:pt x="24" y="15"/>
                      </a:cubicBezTo>
                      <a:cubicBezTo>
                        <a:pt x="24" y="18"/>
                        <a:pt x="24" y="22"/>
                        <a:pt x="25" y="25"/>
                      </a:cubicBezTo>
                      <a:cubicBezTo>
                        <a:pt x="25" y="26"/>
                        <a:pt x="25" y="28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ubicBezTo>
                        <a:pt x="25" y="32"/>
                        <a:pt x="25" y="34"/>
                        <a:pt x="25" y="37"/>
                      </a:cubicBezTo>
                      <a:cubicBezTo>
                        <a:pt x="25" y="37"/>
                        <a:pt x="24" y="38"/>
                        <a:pt x="23" y="38"/>
                      </a:cubicBezTo>
                      <a:cubicBezTo>
                        <a:pt x="22" y="31"/>
                        <a:pt x="23" y="23"/>
                        <a:pt x="22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5"/>
                        <a:pt x="21" y="14"/>
                        <a:pt x="21" y="13"/>
                      </a:cubicBezTo>
                      <a:cubicBezTo>
                        <a:pt x="21" y="11"/>
                        <a:pt x="22" y="9"/>
                        <a:pt x="23" y="8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10"/>
                        <a:pt x="25" y="11"/>
                        <a:pt x="25" y="14"/>
                      </a:cubicBezTo>
                      <a:close/>
                      <a:moveTo>
                        <a:pt x="28" y="36"/>
                      </a:move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8" y="36"/>
                      </a:cubicBezTo>
                      <a:close/>
                      <a:moveTo>
                        <a:pt x="29" y="5"/>
                      </a:moveTo>
                      <a:cubicBezTo>
                        <a:pt x="29" y="5"/>
                        <a:pt x="29" y="4"/>
                        <a:pt x="29" y="3"/>
                      </a:cubicBezTo>
                      <a:cubicBezTo>
                        <a:pt x="29" y="3"/>
                        <a:pt x="30" y="5"/>
                        <a:pt x="29" y="5"/>
                      </a:cubicBezTo>
                      <a:close/>
                      <a:moveTo>
                        <a:pt x="31" y="12"/>
                      </a:moveTo>
                      <a:cubicBezTo>
                        <a:pt x="31" y="12"/>
                        <a:pt x="30" y="13"/>
                        <a:pt x="30" y="12"/>
                      </a:cubicBezTo>
                      <a:cubicBezTo>
                        <a:pt x="30" y="12"/>
                        <a:pt x="31" y="12"/>
                        <a:pt x="31" y="12"/>
                      </a:cubicBezTo>
                      <a:close/>
                      <a:moveTo>
                        <a:pt x="33" y="24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3" y="24"/>
                        <a:pt x="33" y="24"/>
                      </a:cubicBezTo>
                      <a:close/>
                      <a:moveTo>
                        <a:pt x="33" y="29"/>
                      </a:move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2" y="30"/>
                        <a:pt x="33" y="29"/>
                        <a:pt x="33" y="29"/>
                      </a:cubicBezTo>
                      <a:close/>
                      <a:moveTo>
                        <a:pt x="33" y="10"/>
                      </a:moveTo>
                      <a:cubicBezTo>
                        <a:pt x="33" y="10"/>
                        <a:pt x="33" y="10"/>
                        <a:pt x="33" y="11"/>
                      </a:cubicBezTo>
                      <a:cubicBezTo>
                        <a:pt x="33" y="11"/>
                        <a:pt x="33" y="11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lose/>
                      <a:moveTo>
                        <a:pt x="33" y="9"/>
                      </a:moveTo>
                      <a:cubicBezTo>
                        <a:pt x="33" y="9"/>
                        <a:pt x="33" y="9"/>
                        <a:pt x="33" y="8"/>
                      </a:cubicBezTo>
                      <a:cubicBezTo>
                        <a:pt x="34" y="9"/>
                        <a:pt x="34" y="9"/>
                        <a:pt x="33" y="9"/>
                      </a:cubicBezTo>
                      <a:close/>
                      <a:moveTo>
                        <a:pt x="34" y="12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2"/>
                      </a:cubicBezTo>
                      <a:close/>
                      <a:moveTo>
                        <a:pt x="34" y="40"/>
                      </a:move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39"/>
                        <a:pt x="34" y="40"/>
                      </a:cubicBezTo>
                      <a:close/>
                      <a:moveTo>
                        <a:pt x="34" y="12"/>
                      </a:moveTo>
                      <a:cubicBezTo>
                        <a:pt x="34" y="12"/>
                        <a:pt x="34" y="12"/>
                        <a:pt x="34" y="11"/>
                      </a:cubicBezTo>
                      <a:cubicBezTo>
                        <a:pt x="34" y="12"/>
                        <a:pt x="35" y="12"/>
                        <a:pt x="34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lose/>
                      <a:moveTo>
                        <a:pt x="35" y="21"/>
                      </a:move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5" y="22"/>
                        <a:pt x="35" y="22"/>
                        <a:pt x="35" y="21"/>
                      </a:cubicBezTo>
                      <a:close/>
                      <a:moveTo>
                        <a:pt x="35" y="23"/>
                      </a:move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lose/>
                      <a:moveTo>
                        <a:pt x="34" y="8"/>
                      </a:move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4" y="8"/>
                      </a:cubicBezTo>
                      <a:close/>
                      <a:moveTo>
                        <a:pt x="35" y="6"/>
                      </a:moveTo>
                      <a:cubicBezTo>
                        <a:pt x="35" y="5"/>
                        <a:pt x="35" y="5"/>
                        <a:pt x="34" y="5"/>
                      </a:cubicBezTo>
                      <a:cubicBezTo>
                        <a:pt x="34" y="4"/>
                        <a:pt x="36" y="5"/>
                        <a:pt x="35" y="6"/>
                      </a:cubicBezTo>
                      <a:close/>
                      <a:moveTo>
                        <a:pt x="36" y="7"/>
                      </a:moveTo>
                      <a:cubicBezTo>
                        <a:pt x="36" y="8"/>
                        <a:pt x="36" y="8"/>
                        <a:pt x="36" y="9"/>
                      </a:cubicBezTo>
                      <a:cubicBezTo>
                        <a:pt x="35" y="9"/>
                        <a:pt x="35" y="8"/>
                        <a:pt x="35" y="8"/>
                      </a:cubicBezTo>
                      <a:cubicBezTo>
                        <a:pt x="35" y="8"/>
                        <a:pt x="35" y="7"/>
                        <a:pt x="36" y="7"/>
                      </a:cubicBezTo>
                      <a:close/>
                      <a:moveTo>
                        <a:pt x="36" y="29"/>
                      </a:move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6" y="28"/>
                        <a:pt x="36" y="29"/>
                        <a:pt x="36" y="29"/>
                      </a:cubicBezTo>
                      <a:close/>
                      <a:moveTo>
                        <a:pt x="36" y="30"/>
                      </a:moveTo>
                      <a:cubicBezTo>
                        <a:pt x="36" y="30"/>
                        <a:pt x="36" y="31"/>
                        <a:pt x="35" y="31"/>
                      </a:cubicBezTo>
                      <a:cubicBezTo>
                        <a:pt x="35" y="31"/>
                        <a:pt x="35" y="30"/>
                        <a:pt x="35" y="30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lose/>
                      <a:moveTo>
                        <a:pt x="36" y="37"/>
                      </a:move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4" y="37"/>
                        <a:pt x="34" y="37"/>
                      </a:cubicBezTo>
                      <a:cubicBezTo>
                        <a:pt x="35" y="36"/>
                        <a:pt x="36" y="36"/>
                        <a:pt x="36" y="35"/>
                      </a:cubicBezTo>
                      <a:cubicBezTo>
                        <a:pt x="35" y="36"/>
                        <a:pt x="35" y="36"/>
                        <a:pt x="34" y="36"/>
                      </a:cubicBezTo>
                      <a:cubicBezTo>
                        <a:pt x="34" y="35"/>
                        <a:pt x="36" y="35"/>
                        <a:pt x="36" y="35"/>
                      </a:cubicBezTo>
                      <a:cubicBezTo>
                        <a:pt x="36" y="35"/>
                        <a:pt x="36" y="36"/>
                        <a:pt x="36" y="37"/>
                      </a:cubicBezTo>
                      <a:close/>
                      <a:moveTo>
                        <a:pt x="34" y="39"/>
                      </a:moveTo>
                      <a:cubicBezTo>
                        <a:pt x="34" y="38"/>
                        <a:pt x="34" y="38"/>
                        <a:pt x="35" y="37"/>
                      </a:cubicBezTo>
                      <a:cubicBezTo>
                        <a:pt x="35" y="38"/>
                        <a:pt x="35" y="38"/>
                        <a:pt x="34" y="39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lose/>
                      <a:moveTo>
                        <a:pt x="33" y="38"/>
                      </a:moveTo>
                      <a:cubicBezTo>
                        <a:pt x="34" y="38"/>
                        <a:pt x="34" y="40"/>
                        <a:pt x="33" y="40"/>
                      </a:cubicBezTo>
                      <a:cubicBezTo>
                        <a:pt x="33" y="39"/>
                        <a:pt x="33" y="38"/>
                        <a:pt x="33" y="38"/>
                      </a:cubicBezTo>
                      <a:close/>
                      <a:moveTo>
                        <a:pt x="33" y="35"/>
                      </a:move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43"/>
                      </a:moveTo>
                      <a:cubicBezTo>
                        <a:pt x="31" y="42"/>
                        <a:pt x="31" y="42"/>
                        <a:pt x="32" y="42"/>
                      </a:cubicBezTo>
                      <a:cubicBezTo>
                        <a:pt x="32" y="43"/>
                        <a:pt x="31" y="43"/>
                        <a:pt x="31" y="43"/>
                      </a:cubicBezTo>
                      <a:close/>
                      <a:moveTo>
                        <a:pt x="31" y="41"/>
                      </a:move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lose/>
                      <a:moveTo>
                        <a:pt x="31" y="39"/>
                      </a:moveTo>
                      <a:cubicBezTo>
                        <a:pt x="31" y="38"/>
                        <a:pt x="31" y="38"/>
                        <a:pt x="32" y="38"/>
                      </a:cubicBezTo>
                      <a:cubicBezTo>
                        <a:pt x="32" y="38"/>
                        <a:pt x="32" y="38"/>
                        <a:pt x="32" y="39"/>
                      </a:cubicBezTo>
                      <a:cubicBezTo>
                        <a:pt x="32" y="38"/>
                        <a:pt x="33" y="38"/>
                        <a:pt x="33" y="39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lose/>
                      <a:moveTo>
                        <a:pt x="30" y="39"/>
                      </a:move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9"/>
                        <a:pt x="31" y="38"/>
                        <a:pt x="30" y="39"/>
                      </a:cubicBezTo>
                      <a:close/>
                      <a:moveTo>
                        <a:pt x="30" y="42"/>
                      </a:moveTo>
                      <a:cubicBezTo>
                        <a:pt x="30" y="42"/>
                        <a:pt x="31" y="41"/>
                        <a:pt x="31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lose/>
                      <a:moveTo>
                        <a:pt x="29" y="40"/>
                      </a:moveTo>
                      <a:cubicBezTo>
                        <a:pt x="29" y="40"/>
                        <a:pt x="29" y="40"/>
                        <a:pt x="30" y="40"/>
                      </a:cubicBezTo>
                      <a:cubicBezTo>
                        <a:pt x="30" y="40"/>
                        <a:pt x="30" y="40"/>
                        <a:pt x="29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lose/>
                      <a:moveTo>
                        <a:pt x="29" y="6"/>
                      </a:move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7"/>
                        <a:pt x="29" y="7"/>
                        <a:pt x="29" y="6"/>
                      </a:cubicBezTo>
                      <a:close/>
                      <a:moveTo>
                        <a:pt x="28" y="44"/>
                      </a:moveTo>
                      <a:cubicBezTo>
                        <a:pt x="28" y="43"/>
                        <a:pt x="29" y="43"/>
                        <a:pt x="29" y="44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lose/>
                      <a:moveTo>
                        <a:pt x="21" y="45"/>
                      </a:moveTo>
                      <a:cubicBezTo>
                        <a:pt x="21" y="45"/>
                        <a:pt x="21" y="45"/>
                        <a:pt x="21" y="46"/>
                      </a:cubicBezTo>
                      <a:cubicBezTo>
                        <a:pt x="21" y="46"/>
                        <a:pt x="21" y="45"/>
                        <a:pt x="21" y="45"/>
                      </a:cubicBezTo>
                      <a:close/>
                      <a:moveTo>
                        <a:pt x="20" y="46"/>
                      </a:move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lose/>
                      <a:moveTo>
                        <a:pt x="13" y="49"/>
                      </a:moveTo>
                      <a:cubicBezTo>
                        <a:pt x="13" y="48"/>
                        <a:pt x="13" y="49"/>
                        <a:pt x="13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lose/>
                      <a:moveTo>
                        <a:pt x="11" y="45"/>
                      </a:moveTo>
                      <a:cubicBezTo>
                        <a:pt x="11" y="44"/>
                        <a:pt x="12" y="45"/>
                        <a:pt x="13" y="44"/>
                      </a:cubicBezTo>
                      <a:cubicBezTo>
                        <a:pt x="13" y="44"/>
                        <a:pt x="13" y="43"/>
                        <a:pt x="13" y="43"/>
                      </a:cubicBezTo>
                      <a:cubicBezTo>
                        <a:pt x="14" y="43"/>
                        <a:pt x="14" y="44"/>
                        <a:pt x="14" y="44"/>
                      </a:cubicBezTo>
                      <a:cubicBezTo>
                        <a:pt x="16" y="43"/>
                        <a:pt x="17" y="42"/>
                        <a:pt x="18" y="41"/>
                      </a:cubicBezTo>
                      <a:cubicBezTo>
                        <a:pt x="18" y="41"/>
                        <a:pt x="18" y="42"/>
                        <a:pt x="18" y="42"/>
                      </a:cubicBezTo>
                      <a:cubicBezTo>
                        <a:pt x="21" y="40"/>
                        <a:pt x="25" y="39"/>
                        <a:pt x="28" y="37"/>
                      </a:cubicBezTo>
                      <a:cubicBezTo>
                        <a:pt x="28" y="37"/>
                        <a:pt x="28" y="37"/>
                        <a:pt x="29" y="37"/>
                      </a:cubicBezTo>
                      <a:cubicBezTo>
                        <a:pt x="29" y="38"/>
                        <a:pt x="29" y="39"/>
                        <a:pt x="28" y="40"/>
                      </a:cubicBezTo>
                      <a:cubicBezTo>
                        <a:pt x="25" y="41"/>
                        <a:pt x="22" y="43"/>
                        <a:pt x="19" y="44"/>
                      </a:cubicBezTo>
                      <a:cubicBezTo>
                        <a:pt x="18" y="44"/>
                        <a:pt x="17" y="45"/>
                        <a:pt x="16" y="46"/>
                      </a:cubicBezTo>
                      <a:cubicBezTo>
                        <a:pt x="15" y="46"/>
                        <a:pt x="13" y="47"/>
                        <a:pt x="13" y="47"/>
                      </a:cubicBezTo>
                      <a:cubicBezTo>
                        <a:pt x="12" y="47"/>
                        <a:pt x="11" y="48"/>
                        <a:pt x="11" y="48"/>
                      </a:cubicBezTo>
                      <a:cubicBezTo>
                        <a:pt x="11" y="47"/>
                        <a:pt x="11" y="46"/>
                        <a:pt x="11" y="45"/>
                      </a:cubicBezTo>
                      <a:close/>
                      <a:moveTo>
                        <a:pt x="9" y="12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10" y="12"/>
                        <a:pt x="9" y="12"/>
                      </a:cubicBezTo>
                      <a:cubicBezTo>
                        <a:pt x="9" y="13"/>
                        <a:pt x="9" y="12"/>
                        <a:pt x="9" y="12"/>
                      </a:cubicBezTo>
                      <a:close/>
                      <a:moveTo>
                        <a:pt x="8" y="51"/>
                      </a:moveTo>
                      <a:cubicBezTo>
                        <a:pt x="8" y="51"/>
                        <a:pt x="9" y="51"/>
                        <a:pt x="9" y="50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lose/>
                      <a:moveTo>
                        <a:pt x="6" y="47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lose/>
                      <a:moveTo>
                        <a:pt x="4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4" y="15"/>
                      </a:cubicBezTo>
                      <a:cubicBezTo>
                        <a:pt x="4" y="14"/>
                        <a:pt x="4" y="14"/>
                        <a:pt x="5" y="14"/>
                      </a:cubicBezTo>
                      <a:close/>
                      <a:moveTo>
                        <a:pt x="5" y="16"/>
                      </a:moveTo>
                      <a:cubicBezTo>
                        <a:pt x="5" y="16"/>
                        <a:pt x="5" y="16"/>
                        <a:pt x="5" y="17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lose/>
                      <a:moveTo>
                        <a:pt x="4" y="53"/>
                      </a:moveTo>
                      <a:cubicBezTo>
                        <a:pt x="4" y="52"/>
                        <a:pt x="4" y="52"/>
                        <a:pt x="5" y="52"/>
                      </a:cubicBezTo>
                      <a:cubicBezTo>
                        <a:pt x="5" y="52"/>
                        <a:pt x="5" y="53"/>
                        <a:pt x="4" y="53"/>
                      </a:cubicBezTo>
                      <a:close/>
                      <a:moveTo>
                        <a:pt x="4" y="50"/>
                      </a:move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1"/>
                        <a:pt x="4" y="50"/>
                      </a:cubicBezTo>
                      <a:close/>
                      <a:moveTo>
                        <a:pt x="4" y="48"/>
                      </a:move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8"/>
                        <a:pt x="3" y="27"/>
                        <a:pt x="3" y="26"/>
                      </a:cubicBezTo>
                      <a:close/>
                      <a:moveTo>
                        <a:pt x="2" y="22"/>
                      </a:moveTo>
                      <a:cubicBezTo>
                        <a:pt x="3" y="22"/>
                        <a:pt x="3" y="22"/>
                        <a:pt x="3" y="23"/>
                      </a:cubicBezTo>
                      <a:cubicBezTo>
                        <a:pt x="3" y="23"/>
                        <a:pt x="2" y="23"/>
                        <a:pt x="2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94" name="Group 30"/>
              <p:cNvGrpSpPr>
                <a:grpSpLocks/>
              </p:cNvGrpSpPr>
              <p:nvPr/>
            </p:nvGrpSpPr>
            <p:grpSpPr bwMode="auto">
              <a:xfrm>
                <a:off x="5030" y="2553"/>
                <a:ext cx="644" cy="743"/>
                <a:chOff x="4824" y="2614"/>
                <a:chExt cx="755" cy="871"/>
              </a:xfrm>
            </p:grpSpPr>
            <p:grpSp>
              <p:nvGrpSpPr>
                <p:cNvPr id="11295" name="Group 31"/>
                <p:cNvGrpSpPr>
                  <a:grpSpLocks/>
                </p:cNvGrpSpPr>
                <p:nvPr/>
              </p:nvGrpSpPr>
              <p:grpSpPr bwMode="auto">
                <a:xfrm>
                  <a:off x="4830" y="2624"/>
                  <a:ext cx="749" cy="861"/>
                  <a:chOff x="4830" y="2524"/>
                  <a:chExt cx="749" cy="861"/>
                </a:xfrm>
              </p:grpSpPr>
              <p:sp>
                <p:nvSpPr>
                  <p:cNvPr id="11296" name="Freeform 32"/>
                  <p:cNvSpPr>
                    <a:spLocks/>
                  </p:cNvSpPr>
                  <p:nvPr/>
                </p:nvSpPr>
                <p:spPr bwMode="auto">
                  <a:xfrm>
                    <a:off x="4834" y="2525"/>
                    <a:ext cx="318" cy="738"/>
                  </a:xfrm>
                  <a:custGeom>
                    <a:avLst/>
                    <a:gdLst>
                      <a:gd name="T0" fmla="*/ 0 w 318"/>
                      <a:gd name="T1" fmla="*/ 148 h 738"/>
                      <a:gd name="T2" fmla="*/ 315 w 318"/>
                      <a:gd name="T3" fmla="*/ 0 h 738"/>
                      <a:gd name="T4" fmla="*/ 318 w 318"/>
                      <a:gd name="T5" fmla="*/ 738 h 738"/>
                      <a:gd name="T6" fmla="*/ 33 w 318"/>
                      <a:gd name="T7" fmla="*/ 194 h 738"/>
                      <a:gd name="T8" fmla="*/ 0 w 318"/>
                      <a:gd name="T9" fmla="*/ 148 h 7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8" h="738">
                        <a:moveTo>
                          <a:pt x="0" y="148"/>
                        </a:moveTo>
                        <a:lnTo>
                          <a:pt x="315" y="0"/>
                        </a:lnTo>
                        <a:lnTo>
                          <a:pt x="318" y="738"/>
                        </a:lnTo>
                        <a:lnTo>
                          <a:pt x="33" y="194"/>
                        </a:lnTo>
                        <a:lnTo>
                          <a:pt x="0" y="148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7" name="Freeform 33"/>
                  <p:cNvSpPr>
                    <a:spLocks/>
                  </p:cNvSpPr>
                  <p:nvPr/>
                </p:nvSpPr>
                <p:spPr bwMode="auto">
                  <a:xfrm>
                    <a:off x="5148" y="2524"/>
                    <a:ext cx="431" cy="613"/>
                  </a:xfrm>
                  <a:custGeom>
                    <a:avLst/>
                    <a:gdLst>
                      <a:gd name="T0" fmla="*/ 4 w 431"/>
                      <a:gd name="T1" fmla="*/ 0 h 613"/>
                      <a:gd name="T2" fmla="*/ 431 w 431"/>
                      <a:gd name="T3" fmla="*/ 73 h 613"/>
                      <a:gd name="T4" fmla="*/ 363 w 431"/>
                      <a:gd name="T5" fmla="*/ 613 h 613"/>
                      <a:gd name="T6" fmla="*/ 0 w 431"/>
                      <a:gd name="T7" fmla="*/ 476 h 613"/>
                      <a:gd name="T8" fmla="*/ 4 w 431"/>
                      <a:gd name="T9" fmla="*/ 0 h 6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1" h="613">
                        <a:moveTo>
                          <a:pt x="4" y="0"/>
                        </a:moveTo>
                        <a:lnTo>
                          <a:pt x="431" y="73"/>
                        </a:lnTo>
                        <a:lnTo>
                          <a:pt x="363" y="613"/>
                        </a:lnTo>
                        <a:lnTo>
                          <a:pt x="0" y="476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298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4830" y="2596"/>
                    <a:ext cx="749" cy="789"/>
                    <a:chOff x="4830" y="2596"/>
                    <a:chExt cx="749" cy="789"/>
                  </a:xfrm>
                </p:grpSpPr>
                <p:sp>
                  <p:nvSpPr>
                    <p:cNvPr id="11299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5282" y="2596"/>
                      <a:ext cx="297" cy="789"/>
                    </a:xfrm>
                    <a:custGeom>
                      <a:avLst/>
                      <a:gdLst>
                        <a:gd name="T0" fmla="*/ 223 w 269"/>
                        <a:gd name="T1" fmla="*/ 463 h 718"/>
                        <a:gd name="T2" fmla="*/ 0 w 269"/>
                        <a:gd name="T3" fmla="*/ 718 h 718"/>
                        <a:gd name="T4" fmla="*/ 25 w 269"/>
                        <a:gd name="T5" fmla="*/ 191 h 718"/>
                        <a:gd name="T6" fmla="*/ 269 w 269"/>
                        <a:gd name="T7" fmla="*/ 0 h 718"/>
                        <a:gd name="T8" fmla="*/ 223 w 269"/>
                        <a:gd name="T9" fmla="*/ 463 h 7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69" h="718">
                          <a:moveTo>
                            <a:pt x="223" y="463"/>
                          </a:moveTo>
                          <a:lnTo>
                            <a:pt x="0" y="718"/>
                          </a:lnTo>
                          <a:lnTo>
                            <a:pt x="25" y="191"/>
                          </a:lnTo>
                          <a:lnTo>
                            <a:pt x="269" y="0"/>
                          </a:lnTo>
                          <a:lnTo>
                            <a:pt x="223" y="463"/>
                          </a:lnTo>
                          <a:close/>
                        </a:path>
                      </a:pathLst>
                    </a:custGeom>
                    <a:solidFill>
                      <a:srgbClr val="B9A279"/>
                    </a:solidFill>
                    <a:ln w="8001" cap="flat">
                      <a:solidFill>
                        <a:srgbClr val="A88B5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0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4830" y="2676"/>
                      <a:ext cx="480" cy="709"/>
                    </a:xfrm>
                    <a:custGeom>
                      <a:avLst/>
                      <a:gdLst>
                        <a:gd name="T0" fmla="*/ 36 w 437"/>
                        <a:gd name="T1" fmla="*/ 476 h 646"/>
                        <a:gd name="T2" fmla="*/ 0 w 437"/>
                        <a:gd name="T3" fmla="*/ 0 h 646"/>
                        <a:gd name="T4" fmla="*/ 437 w 437"/>
                        <a:gd name="T5" fmla="*/ 119 h 646"/>
                        <a:gd name="T6" fmla="*/ 412 w 437"/>
                        <a:gd name="T7" fmla="*/ 646 h 646"/>
                        <a:gd name="T8" fmla="*/ 36 w 437"/>
                        <a:gd name="T9" fmla="*/ 476 h 6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37" h="646">
                          <a:moveTo>
                            <a:pt x="36" y="476"/>
                          </a:moveTo>
                          <a:lnTo>
                            <a:pt x="0" y="0"/>
                          </a:lnTo>
                          <a:lnTo>
                            <a:pt x="437" y="119"/>
                          </a:lnTo>
                          <a:lnTo>
                            <a:pt x="412" y="646"/>
                          </a:lnTo>
                          <a:lnTo>
                            <a:pt x="36" y="476"/>
                          </a:lnTo>
                          <a:close/>
                        </a:path>
                      </a:pathLst>
                    </a:custGeom>
                    <a:solidFill>
                      <a:srgbClr val="C3AD88"/>
                    </a:solidFill>
                    <a:ln w="8001" cap="flat">
                      <a:solidFill>
                        <a:srgbClr val="B0966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1" name="Freeform 37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179" y="3229"/>
                      <a:ext cx="77" cy="117"/>
                    </a:xfrm>
                    <a:custGeom>
                      <a:avLst/>
                      <a:gdLst>
                        <a:gd name="T0" fmla="*/ 2 w 37"/>
                        <a:gd name="T1" fmla="*/ 0 h 56"/>
                        <a:gd name="T2" fmla="*/ 0 w 37"/>
                        <a:gd name="T3" fmla="*/ 27 h 56"/>
                        <a:gd name="T4" fmla="*/ 17 w 37"/>
                        <a:gd name="T5" fmla="*/ 49 h 56"/>
                        <a:gd name="T6" fmla="*/ 19 w 37"/>
                        <a:gd name="T7" fmla="*/ 47 h 56"/>
                        <a:gd name="T8" fmla="*/ 26 w 37"/>
                        <a:gd name="T9" fmla="*/ 52 h 56"/>
                        <a:gd name="T10" fmla="*/ 31 w 37"/>
                        <a:gd name="T11" fmla="*/ 54 h 56"/>
                        <a:gd name="T12" fmla="*/ 37 w 37"/>
                        <a:gd name="T13" fmla="*/ 27 h 56"/>
                        <a:gd name="T14" fmla="*/ 26 w 37"/>
                        <a:gd name="T15" fmla="*/ 14 h 56"/>
                        <a:gd name="T16" fmla="*/ 22 w 37"/>
                        <a:gd name="T17" fmla="*/ 24 h 56"/>
                        <a:gd name="T18" fmla="*/ 24 w 37"/>
                        <a:gd name="T19" fmla="*/ 14 h 56"/>
                        <a:gd name="T20" fmla="*/ 22 w 37"/>
                        <a:gd name="T21" fmla="*/ 27 h 56"/>
                        <a:gd name="T22" fmla="*/ 19 w 37"/>
                        <a:gd name="T23" fmla="*/ 18 h 56"/>
                        <a:gd name="T24" fmla="*/ 17 w 37"/>
                        <a:gd name="T25" fmla="*/ 11 h 56"/>
                        <a:gd name="T26" fmla="*/ 17 w 37"/>
                        <a:gd name="T27" fmla="*/ 17 h 56"/>
                        <a:gd name="T28" fmla="*/ 12 w 37"/>
                        <a:gd name="T29" fmla="*/ 29 h 56"/>
                        <a:gd name="T30" fmla="*/ 9 w 37"/>
                        <a:gd name="T31" fmla="*/ 35 h 56"/>
                        <a:gd name="T32" fmla="*/ 9 w 37"/>
                        <a:gd name="T33" fmla="*/ 6 h 56"/>
                        <a:gd name="T34" fmla="*/ 5 w 37"/>
                        <a:gd name="T35" fmla="*/ 24 h 56"/>
                        <a:gd name="T36" fmla="*/ 5 w 37"/>
                        <a:gd name="T37" fmla="*/ 30 h 56"/>
                        <a:gd name="T38" fmla="*/ 4 w 37"/>
                        <a:gd name="T39" fmla="*/ 9 h 56"/>
                        <a:gd name="T40" fmla="*/ 4 w 37"/>
                        <a:gd name="T41" fmla="*/ 14 h 56"/>
                        <a:gd name="T42" fmla="*/ 3 w 37"/>
                        <a:gd name="T43" fmla="*/ 13 h 56"/>
                        <a:gd name="T44" fmla="*/ 2 w 37"/>
                        <a:gd name="T45" fmla="*/ 22 h 56"/>
                        <a:gd name="T46" fmla="*/ 3 w 37"/>
                        <a:gd name="T47" fmla="*/ 23 h 56"/>
                        <a:gd name="T48" fmla="*/ 3 w 37"/>
                        <a:gd name="T49" fmla="*/ 9 h 56"/>
                        <a:gd name="T50" fmla="*/ 2 w 37"/>
                        <a:gd name="T51" fmla="*/ 9 h 56"/>
                        <a:gd name="T52" fmla="*/ 2 w 37"/>
                        <a:gd name="T53" fmla="*/ 29 h 56"/>
                        <a:gd name="T54" fmla="*/ 2 w 37"/>
                        <a:gd name="T55" fmla="*/ 31 h 56"/>
                        <a:gd name="T56" fmla="*/ 3 w 37"/>
                        <a:gd name="T57" fmla="*/ 38 h 56"/>
                        <a:gd name="T58" fmla="*/ 3 w 37"/>
                        <a:gd name="T59" fmla="*/ 38 h 56"/>
                        <a:gd name="T60" fmla="*/ 4 w 37"/>
                        <a:gd name="T61" fmla="*/ 40 h 56"/>
                        <a:gd name="T62" fmla="*/ 4 w 37"/>
                        <a:gd name="T63" fmla="*/ 35 h 56"/>
                        <a:gd name="T64" fmla="*/ 6 w 37"/>
                        <a:gd name="T65" fmla="*/ 41 h 56"/>
                        <a:gd name="T66" fmla="*/ 6 w 37"/>
                        <a:gd name="T67" fmla="*/ 38 h 56"/>
                        <a:gd name="T68" fmla="*/ 7 w 37"/>
                        <a:gd name="T69" fmla="*/ 39 h 56"/>
                        <a:gd name="T70" fmla="*/ 7 w 37"/>
                        <a:gd name="T71" fmla="*/ 42 h 56"/>
                        <a:gd name="T72" fmla="*/ 8 w 37"/>
                        <a:gd name="T73" fmla="*/ 7 h 56"/>
                        <a:gd name="T74" fmla="*/ 9 w 37"/>
                        <a:gd name="T75" fmla="*/ 44 h 56"/>
                        <a:gd name="T76" fmla="*/ 17 w 37"/>
                        <a:gd name="T77" fmla="*/ 46 h 56"/>
                        <a:gd name="T78" fmla="*/ 24 w 37"/>
                        <a:gd name="T79" fmla="*/ 50 h 56"/>
                        <a:gd name="T80" fmla="*/ 9 w 37"/>
                        <a:gd name="T81" fmla="*/ 41 h 56"/>
                        <a:gd name="T82" fmla="*/ 23 w 37"/>
                        <a:gd name="T83" fmla="*/ 44 h 56"/>
                        <a:gd name="T84" fmla="*/ 28 w 37"/>
                        <a:gd name="T85" fmla="*/ 13 h 56"/>
                        <a:gd name="T86" fmla="*/ 29 w 37"/>
                        <a:gd name="T87" fmla="*/ 52 h 56"/>
                        <a:gd name="T88" fmla="*/ 31 w 37"/>
                        <a:gd name="T89" fmla="*/ 47 h 56"/>
                        <a:gd name="T90" fmla="*/ 34 w 37"/>
                        <a:gd name="T91" fmla="*/ 18 h 56"/>
                        <a:gd name="T92" fmla="*/ 33 w 37"/>
                        <a:gd name="T93" fmla="*/ 16 h 56"/>
                        <a:gd name="T94" fmla="*/ 33 w 37"/>
                        <a:gd name="T95" fmla="*/ 53 h 56"/>
                        <a:gd name="T96" fmla="*/ 33 w 37"/>
                        <a:gd name="T97" fmla="*/ 52 h 56"/>
                        <a:gd name="T98" fmla="*/ 34 w 37"/>
                        <a:gd name="T99" fmla="*/ 28 h 56"/>
                        <a:gd name="T100" fmla="*/ 35 w 37"/>
                        <a:gd name="T101" fmla="*/ 23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37" h="56">
                          <a:moveTo>
                            <a:pt x="37" y="17"/>
                          </a:moveTo>
                          <a:cubicBezTo>
                            <a:pt x="37" y="16"/>
                            <a:pt x="37" y="15"/>
                            <a:pt x="37" y="14"/>
                          </a:cubicBezTo>
                          <a:cubicBezTo>
                            <a:pt x="34" y="14"/>
                            <a:pt x="32" y="12"/>
                            <a:pt x="29" y="11"/>
                          </a:cubicBezTo>
                          <a:cubicBezTo>
                            <a:pt x="29" y="11"/>
                            <a:pt x="29" y="11"/>
                            <a:pt x="28" y="11"/>
                          </a:cubicBezTo>
                          <a:cubicBezTo>
                            <a:pt x="20" y="8"/>
                            <a:pt x="11" y="3"/>
                            <a:pt x="2" y="0"/>
                          </a:cubicBezTo>
                          <a:cubicBezTo>
                            <a:pt x="1" y="3"/>
                            <a:pt x="2" y="5"/>
                            <a:pt x="2" y="8"/>
                          </a:cubicBezTo>
                          <a:cubicBezTo>
                            <a:pt x="1" y="8"/>
                            <a:pt x="1" y="8"/>
                            <a:pt x="1" y="9"/>
                          </a:cubicBezTo>
                          <a:cubicBezTo>
                            <a:pt x="1" y="10"/>
                            <a:pt x="1" y="11"/>
                            <a:pt x="1" y="12"/>
                          </a:cubicBezTo>
                          <a:cubicBezTo>
                            <a:pt x="1" y="13"/>
                            <a:pt x="1" y="14"/>
                            <a:pt x="1" y="15"/>
                          </a:cubicBezTo>
                          <a:cubicBezTo>
                            <a:pt x="1" y="19"/>
                            <a:pt x="1" y="23"/>
                            <a:pt x="0" y="27"/>
                          </a:cubicBezTo>
                          <a:cubicBezTo>
                            <a:pt x="0" y="28"/>
                            <a:pt x="1" y="28"/>
                            <a:pt x="1" y="28"/>
                          </a:cubicBezTo>
                          <a:cubicBezTo>
                            <a:pt x="0" y="33"/>
                            <a:pt x="0" y="37"/>
                            <a:pt x="0" y="41"/>
                          </a:cubicBezTo>
                          <a:cubicBezTo>
                            <a:pt x="4" y="43"/>
                            <a:pt x="8" y="44"/>
                            <a:pt x="11" y="46"/>
                          </a:cubicBezTo>
                          <a:cubicBezTo>
                            <a:pt x="12" y="46"/>
                            <a:pt x="12" y="46"/>
                            <a:pt x="12" y="46"/>
                          </a:cubicBezTo>
                          <a:cubicBezTo>
                            <a:pt x="14" y="47"/>
                            <a:pt x="15" y="48"/>
                            <a:pt x="17" y="49"/>
                          </a:cubicBezTo>
                          <a:cubicBezTo>
                            <a:pt x="17" y="49"/>
                            <a:pt x="17" y="48"/>
                            <a:pt x="17" y="48"/>
                          </a:cubicBezTo>
                          <a:cubicBezTo>
                            <a:pt x="17" y="49"/>
                            <a:pt x="18" y="49"/>
                            <a:pt x="18" y="49"/>
                          </a:cubicBezTo>
                          <a:cubicBezTo>
                            <a:pt x="18" y="49"/>
                            <a:pt x="17" y="48"/>
                            <a:pt x="18" y="48"/>
                          </a:cubicBezTo>
                          <a:cubicBezTo>
                            <a:pt x="18" y="48"/>
                            <a:pt x="18" y="48"/>
                            <a:pt x="18" y="48"/>
                          </a:cubicBezTo>
                          <a:cubicBezTo>
                            <a:pt x="18" y="48"/>
                            <a:pt x="18" y="47"/>
                            <a:pt x="19" y="47"/>
                          </a:cubicBezTo>
                          <a:cubicBezTo>
                            <a:pt x="19" y="48"/>
                            <a:pt x="19" y="48"/>
                            <a:pt x="19" y="48"/>
                          </a:cubicBezTo>
                          <a:cubicBezTo>
                            <a:pt x="19" y="48"/>
                            <a:pt x="19" y="47"/>
                            <a:pt x="20" y="48"/>
                          </a:cubicBezTo>
                          <a:cubicBezTo>
                            <a:pt x="19" y="48"/>
                            <a:pt x="19" y="48"/>
                            <a:pt x="19" y="49"/>
                          </a:cubicBezTo>
                          <a:cubicBezTo>
                            <a:pt x="21" y="50"/>
                            <a:pt x="23" y="52"/>
                            <a:pt x="25" y="52"/>
                          </a:cubicBezTo>
                          <a:cubicBezTo>
                            <a:pt x="25" y="52"/>
                            <a:pt x="25" y="52"/>
                            <a:pt x="26" y="52"/>
                          </a:cubicBezTo>
                          <a:cubicBezTo>
                            <a:pt x="26" y="52"/>
                            <a:pt x="26" y="53"/>
                            <a:pt x="26" y="53"/>
                          </a:cubicBezTo>
                          <a:cubicBezTo>
                            <a:pt x="27" y="53"/>
                            <a:pt x="27" y="53"/>
                            <a:pt x="27" y="53"/>
                          </a:cubicBezTo>
                          <a:cubicBezTo>
                            <a:pt x="27" y="53"/>
                            <a:pt x="27" y="53"/>
                            <a:pt x="28" y="53"/>
                          </a:cubicBezTo>
                          <a:cubicBezTo>
                            <a:pt x="29" y="54"/>
                            <a:pt x="30" y="54"/>
                            <a:pt x="31" y="55"/>
                          </a:cubicBezTo>
                          <a:cubicBezTo>
                            <a:pt x="31" y="55"/>
                            <a:pt x="31" y="54"/>
                            <a:pt x="31" y="54"/>
                          </a:cubicBezTo>
                          <a:cubicBezTo>
                            <a:pt x="32" y="56"/>
                            <a:pt x="34" y="56"/>
                            <a:pt x="35" y="56"/>
                          </a:cubicBezTo>
                          <a:cubicBezTo>
                            <a:pt x="35" y="51"/>
                            <a:pt x="35" y="47"/>
                            <a:pt x="36" y="42"/>
                          </a:cubicBezTo>
                          <a:cubicBezTo>
                            <a:pt x="36" y="41"/>
                            <a:pt x="36" y="41"/>
                            <a:pt x="36" y="40"/>
                          </a:cubicBezTo>
                          <a:cubicBezTo>
                            <a:pt x="36" y="40"/>
                            <a:pt x="36" y="39"/>
                            <a:pt x="36" y="38"/>
                          </a:cubicBezTo>
                          <a:cubicBezTo>
                            <a:pt x="36" y="34"/>
                            <a:pt x="37" y="31"/>
                            <a:pt x="37" y="27"/>
                          </a:cubicBezTo>
                          <a:cubicBezTo>
                            <a:pt x="37" y="26"/>
                            <a:pt x="36" y="25"/>
                            <a:pt x="36" y="24"/>
                          </a:cubicBezTo>
                          <a:cubicBezTo>
                            <a:pt x="37" y="24"/>
                            <a:pt x="37" y="23"/>
                            <a:pt x="37" y="23"/>
                          </a:cubicBezTo>
                          <a:cubicBezTo>
                            <a:pt x="37" y="22"/>
                            <a:pt x="37" y="20"/>
                            <a:pt x="37" y="19"/>
                          </a:cubicBezTo>
                          <a:cubicBezTo>
                            <a:pt x="37" y="18"/>
                            <a:pt x="37" y="18"/>
                            <a:pt x="37" y="17"/>
                          </a:cubicBezTo>
                          <a:close/>
                          <a:moveTo>
                            <a:pt x="26" y="14"/>
                          </a:moveTo>
                          <a:cubicBezTo>
                            <a:pt x="26" y="14"/>
                            <a:pt x="26" y="14"/>
                            <a:pt x="26" y="15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lose/>
                          <a:moveTo>
                            <a:pt x="21" y="25"/>
                          </a:moveTo>
                          <a:cubicBezTo>
                            <a:pt x="21" y="25"/>
                            <a:pt x="22" y="24"/>
                            <a:pt x="22" y="24"/>
                          </a:cubicBezTo>
                          <a:cubicBezTo>
                            <a:pt x="22" y="22"/>
                            <a:pt x="22" y="20"/>
                            <a:pt x="22" y="19"/>
                          </a:cubicBezTo>
                          <a:cubicBezTo>
                            <a:pt x="22" y="18"/>
                            <a:pt x="21" y="18"/>
                            <a:pt x="21" y="18"/>
                          </a:cubicBezTo>
                          <a:cubicBezTo>
                            <a:pt x="22" y="16"/>
                            <a:pt x="22" y="14"/>
                            <a:pt x="23" y="12"/>
                          </a:cubicBezTo>
                          <a:cubicBezTo>
                            <a:pt x="23" y="12"/>
                            <a:pt x="23" y="12"/>
                            <a:pt x="23" y="12"/>
                          </a:cubicBezTo>
                          <a:cubicBezTo>
                            <a:pt x="24" y="12"/>
                            <a:pt x="24" y="13"/>
                            <a:pt x="24" y="14"/>
                          </a:cubicBezTo>
                          <a:cubicBezTo>
                            <a:pt x="25" y="16"/>
                            <a:pt x="25" y="18"/>
                            <a:pt x="25" y="20"/>
                          </a:cubicBezTo>
                          <a:cubicBezTo>
                            <a:pt x="25" y="20"/>
                            <a:pt x="24" y="19"/>
                            <a:pt x="24" y="20"/>
                          </a:cubicBezTo>
                          <a:cubicBezTo>
                            <a:pt x="24" y="27"/>
                            <a:pt x="24" y="35"/>
                            <a:pt x="23" y="42"/>
                          </a:cubicBezTo>
                          <a:cubicBezTo>
                            <a:pt x="23" y="42"/>
                            <a:pt x="22" y="41"/>
                            <a:pt x="21" y="41"/>
                          </a:cubicBezTo>
                          <a:cubicBezTo>
                            <a:pt x="20" y="36"/>
                            <a:pt x="22" y="32"/>
                            <a:pt x="22" y="27"/>
                          </a:cubicBezTo>
                          <a:cubicBezTo>
                            <a:pt x="22" y="26"/>
                            <a:pt x="21" y="26"/>
                            <a:pt x="21" y="25"/>
                          </a:cubicBezTo>
                          <a:close/>
                          <a:moveTo>
                            <a:pt x="19" y="18"/>
                          </a:moveTo>
                          <a:cubicBezTo>
                            <a:pt x="19" y="18"/>
                            <a:pt x="19" y="18"/>
                            <a:pt x="19" y="19"/>
                          </a:cubicBezTo>
                          <a:cubicBezTo>
                            <a:pt x="19" y="19"/>
                            <a:pt x="19" y="19"/>
                            <a:pt x="19" y="19"/>
                          </a:cubicBezTo>
                          <a:cubicBezTo>
                            <a:pt x="19" y="18"/>
                            <a:pt x="19" y="18"/>
                            <a:pt x="19" y="18"/>
                          </a:cubicBezTo>
                          <a:close/>
                          <a:moveTo>
                            <a:pt x="17" y="15"/>
                          </a:moveTo>
                          <a:cubicBezTo>
                            <a:pt x="18" y="14"/>
                            <a:pt x="18" y="14"/>
                            <a:pt x="18" y="14"/>
                          </a:cubicBezTo>
                          <a:cubicBezTo>
                            <a:pt x="19" y="14"/>
                            <a:pt x="18" y="15"/>
                            <a:pt x="17" y="15"/>
                          </a:cubicBezTo>
                          <a:close/>
                          <a:moveTo>
                            <a:pt x="18" y="11"/>
                          </a:moveTo>
                          <a:cubicBezTo>
                            <a:pt x="18" y="12"/>
                            <a:pt x="17" y="12"/>
                            <a:pt x="17" y="11"/>
                          </a:cubicBezTo>
                          <a:cubicBezTo>
                            <a:pt x="17" y="10"/>
                            <a:pt x="18" y="10"/>
                            <a:pt x="18" y="11"/>
                          </a:cubicBezTo>
                          <a:close/>
                          <a:moveTo>
                            <a:pt x="15" y="8"/>
                          </a:moveTo>
                          <a:cubicBezTo>
                            <a:pt x="15" y="8"/>
                            <a:pt x="15" y="8"/>
                            <a:pt x="15" y="8"/>
                          </a:cubicBezTo>
                          <a:cubicBezTo>
                            <a:pt x="15" y="10"/>
                            <a:pt x="16" y="11"/>
                            <a:pt x="16" y="13"/>
                          </a:cubicBezTo>
                          <a:cubicBezTo>
                            <a:pt x="17" y="14"/>
                            <a:pt x="17" y="15"/>
                            <a:pt x="17" y="17"/>
                          </a:cubicBezTo>
                          <a:cubicBezTo>
                            <a:pt x="17" y="17"/>
                            <a:pt x="16" y="16"/>
                            <a:pt x="16" y="16"/>
                          </a:cubicBezTo>
                          <a:cubicBezTo>
                            <a:pt x="15" y="23"/>
                            <a:pt x="15" y="31"/>
                            <a:pt x="15" y="38"/>
                          </a:cubicBezTo>
                          <a:cubicBezTo>
                            <a:pt x="14" y="38"/>
                            <a:pt x="13" y="37"/>
                            <a:pt x="12" y="37"/>
                          </a:cubicBezTo>
                          <a:cubicBezTo>
                            <a:pt x="12" y="35"/>
                            <a:pt x="13" y="33"/>
                            <a:pt x="12" y="31"/>
                          </a:cubicBezTo>
                          <a:cubicBezTo>
                            <a:pt x="12" y="30"/>
                            <a:pt x="12" y="30"/>
                            <a:pt x="12" y="29"/>
                          </a:cubicBezTo>
                          <a:cubicBezTo>
                            <a:pt x="12" y="28"/>
                            <a:pt x="13" y="27"/>
                            <a:pt x="13" y="26"/>
                          </a:cubicBezTo>
                          <a:cubicBezTo>
                            <a:pt x="13" y="22"/>
                            <a:pt x="13" y="19"/>
                            <a:pt x="13" y="15"/>
                          </a:cubicBezTo>
                          <a:cubicBezTo>
                            <a:pt x="13" y="15"/>
                            <a:pt x="12" y="15"/>
                            <a:pt x="12" y="14"/>
                          </a:cubicBezTo>
                          <a:cubicBezTo>
                            <a:pt x="13" y="12"/>
                            <a:pt x="14" y="10"/>
                            <a:pt x="15" y="8"/>
                          </a:cubicBezTo>
                          <a:close/>
                          <a:moveTo>
                            <a:pt x="9" y="35"/>
                          </a:move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9" y="36"/>
                            <a:pt x="9" y="36"/>
                            <a:pt x="9" y="35"/>
                          </a:cubicBezTo>
                          <a:close/>
                          <a:moveTo>
                            <a:pt x="8" y="4"/>
                          </a:moveTo>
                          <a:cubicBezTo>
                            <a:pt x="9" y="4"/>
                            <a:pt x="9" y="5"/>
                            <a:pt x="9" y="6"/>
                          </a:cubicBezTo>
                          <a:cubicBezTo>
                            <a:pt x="8" y="5"/>
                            <a:pt x="8" y="4"/>
                            <a:pt x="8" y="4"/>
                          </a:cubicBezTo>
                          <a:close/>
                          <a:moveTo>
                            <a:pt x="7" y="13"/>
                          </a:moveTo>
                          <a:cubicBezTo>
                            <a:pt x="7" y="13"/>
                            <a:pt x="7" y="13"/>
                            <a:pt x="6" y="13"/>
                          </a:cubicBezTo>
                          <a:cubicBezTo>
                            <a:pt x="7" y="12"/>
                            <a:pt x="7" y="13"/>
                            <a:pt x="7" y="13"/>
                          </a:cubicBezTo>
                          <a:close/>
                          <a:moveTo>
                            <a:pt x="5" y="24"/>
                          </a:moveTo>
                          <a:cubicBezTo>
                            <a:pt x="5" y="24"/>
                            <a:pt x="5" y="25"/>
                            <a:pt x="5" y="24"/>
                          </a:cubicBezTo>
                          <a:cubicBezTo>
                            <a:pt x="5" y="24"/>
                            <a:pt x="5" y="24"/>
                            <a:pt x="5" y="24"/>
                          </a:cubicBezTo>
                          <a:close/>
                          <a:moveTo>
                            <a:pt x="5" y="30"/>
                          </a:moveTo>
                          <a:cubicBezTo>
                            <a:pt x="5" y="30"/>
                            <a:pt x="4" y="30"/>
                            <a:pt x="4" y="30"/>
                          </a:cubicBezTo>
                          <a:cubicBezTo>
                            <a:pt x="5" y="30"/>
                            <a:pt x="5" y="30"/>
                            <a:pt x="5" y="30"/>
                          </a:cubicBezTo>
                          <a:close/>
                          <a:moveTo>
                            <a:pt x="5" y="11"/>
                          </a:moveTo>
                          <a:cubicBezTo>
                            <a:pt x="5" y="11"/>
                            <a:pt x="5" y="11"/>
                            <a:pt x="4" y="11"/>
                          </a:cubicBezTo>
                          <a:cubicBezTo>
                            <a:pt x="4" y="11"/>
                            <a:pt x="4" y="11"/>
                            <a:pt x="4" y="10"/>
                          </a:cubicBezTo>
                          <a:cubicBezTo>
                            <a:pt x="5" y="11"/>
                            <a:pt x="5" y="10"/>
                            <a:pt x="5" y="11"/>
                          </a:cubicBezTo>
                          <a:close/>
                          <a:moveTo>
                            <a:pt x="4" y="9"/>
                          </a:moveTo>
                          <a:cubicBezTo>
                            <a:pt x="5" y="9"/>
                            <a:pt x="5" y="10"/>
                            <a:pt x="4" y="10"/>
                          </a:cubicBezTo>
                          <a:cubicBezTo>
                            <a:pt x="4" y="10"/>
                            <a:pt x="4" y="9"/>
                            <a:pt x="4" y="9"/>
                          </a:cubicBezTo>
                          <a:close/>
                          <a:moveTo>
                            <a:pt x="4" y="14"/>
                          </a:moveTo>
                          <a:cubicBezTo>
                            <a:pt x="3" y="14"/>
                            <a:pt x="3" y="13"/>
                            <a:pt x="3" y="13"/>
                          </a:cubicBezTo>
                          <a:cubicBezTo>
                            <a:pt x="3" y="13"/>
                            <a:pt x="4" y="13"/>
                            <a:pt x="4" y="14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40"/>
                            <a:pt x="4" y="40"/>
                          </a:cubicBezTo>
                          <a:cubicBezTo>
                            <a:pt x="3" y="40"/>
                            <a:pt x="3" y="40"/>
                            <a:pt x="3" y="40"/>
                          </a:cubicBezTo>
                          <a:cubicBezTo>
                            <a:pt x="3" y="40"/>
                            <a:pt x="3" y="40"/>
                            <a:pt x="4" y="40"/>
                          </a:cubicBezTo>
                          <a:close/>
                          <a:moveTo>
                            <a:pt x="3" y="13"/>
                          </a:moveTo>
                          <a:cubicBezTo>
                            <a:pt x="3" y="13"/>
                            <a:pt x="3" y="12"/>
                            <a:pt x="3" y="12"/>
                          </a:cubicBezTo>
                          <a:cubicBezTo>
                            <a:pt x="3" y="12"/>
                            <a:pt x="3" y="12"/>
                            <a:pt x="3" y="12"/>
                          </a:cubicBezTo>
                          <a:cubicBezTo>
                            <a:pt x="4" y="12"/>
                            <a:pt x="4" y="13"/>
                            <a:pt x="3" y="13"/>
                          </a:cubicBezTo>
                          <a:close/>
                          <a:moveTo>
                            <a:pt x="3" y="22"/>
                          </a:moveTo>
                          <a:cubicBezTo>
                            <a:pt x="3" y="22"/>
                            <a:pt x="2" y="22"/>
                            <a:pt x="2" y="22"/>
                          </a:cubicBezTo>
                          <a:cubicBezTo>
                            <a:pt x="2" y="22"/>
                            <a:pt x="3" y="22"/>
                            <a:pt x="3" y="22"/>
                          </a:cubicBezTo>
                          <a:cubicBezTo>
                            <a:pt x="3" y="22"/>
                            <a:pt x="3" y="22"/>
                            <a:pt x="3" y="22"/>
                          </a:cubicBezTo>
                          <a:close/>
                          <a:moveTo>
                            <a:pt x="3" y="24"/>
                          </a:moveTo>
                          <a:cubicBezTo>
                            <a:pt x="3" y="24"/>
                            <a:pt x="3" y="23"/>
                            <a:pt x="3" y="23"/>
                          </a:cubicBezTo>
                          <a:cubicBezTo>
                            <a:pt x="3" y="23"/>
                            <a:pt x="3" y="23"/>
                            <a:pt x="3" y="23"/>
                          </a:cubicBezTo>
                          <a:cubicBezTo>
                            <a:pt x="3" y="24"/>
                            <a:pt x="3" y="24"/>
                            <a:pt x="3" y="24"/>
                          </a:cubicBezTo>
                          <a:close/>
                          <a:moveTo>
                            <a:pt x="3" y="9"/>
                          </a:moveTo>
                          <a:cubicBezTo>
                            <a:pt x="3" y="9"/>
                            <a:pt x="3" y="9"/>
                            <a:pt x="2" y="8"/>
                          </a:cubicBezTo>
                          <a:cubicBezTo>
                            <a:pt x="2" y="8"/>
                            <a:pt x="3" y="8"/>
                            <a:pt x="3" y="8"/>
                          </a:cubicBezTo>
                          <a:cubicBezTo>
                            <a:pt x="3" y="9"/>
                            <a:pt x="3" y="9"/>
                            <a:pt x="3" y="9"/>
                          </a:cubicBezTo>
                          <a:close/>
                          <a:moveTo>
                            <a:pt x="3" y="6"/>
                          </a:moveTo>
                          <a:cubicBezTo>
                            <a:pt x="3" y="5"/>
                            <a:pt x="2" y="6"/>
                            <a:pt x="2" y="6"/>
                          </a:cubicBezTo>
                          <a:cubicBezTo>
                            <a:pt x="1" y="5"/>
                            <a:pt x="3" y="4"/>
                            <a:pt x="3" y="6"/>
                          </a:cubicBezTo>
                          <a:close/>
                          <a:moveTo>
                            <a:pt x="2" y="8"/>
                          </a:moveTo>
                          <a:cubicBezTo>
                            <a:pt x="2" y="9"/>
                            <a:pt x="3" y="10"/>
                            <a:pt x="2" y="9"/>
                          </a:cubicBezTo>
                          <a:cubicBezTo>
                            <a:pt x="2" y="9"/>
                            <a:pt x="2" y="8"/>
                            <a:pt x="2" y="8"/>
                          </a:cubicBezTo>
                          <a:cubicBezTo>
                            <a:pt x="2" y="8"/>
                            <a:pt x="2" y="8"/>
                            <a:pt x="2" y="8"/>
                          </a:cubicBezTo>
                          <a:close/>
                          <a:moveTo>
                            <a:pt x="2" y="28"/>
                          </a:moveTo>
                          <a:cubicBezTo>
                            <a:pt x="2" y="28"/>
                            <a:pt x="2" y="29"/>
                            <a:pt x="2" y="29"/>
                          </a:cubicBezTo>
                          <a:cubicBezTo>
                            <a:pt x="2" y="29"/>
                            <a:pt x="2" y="29"/>
                            <a:pt x="2" y="29"/>
                          </a:cubicBezTo>
                          <a:cubicBezTo>
                            <a:pt x="1" y="29"/>
                            <a:pt x="1" y="29"/>
                            <a:pt x="2" y="28"/>
                          </a:cubicBezTo>
                          <a:close/>
                          <a:moveTo>
                            <a:pt x="2" y="31"/>
                          </a:move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lose/>
                          <a:moveTo>
                            <a:pt x="1" y="35"/>
                          </a:moveTo>
                          <a:cubicBezTo>
                            <a:pt x="2" y="35"/>
                            <a:pt x="3" y="36"/>
                            <a:pt x="3" y="36"/>
                          </a:cubicBezTo>
                          <a:cubicBezTo>
                            <a:pt x="3" y="36"/>
                            <a:pt x="3" y="36"/>
                            <a:pt x="2" y="36"/>
                          </a:cubicBezTo>
                          <a:cubicBezTo>
                            <a:pt x="2" y="37"/>
                            <a:pt x="3" y="37"/>
                            <a:pt x="3" y="37"/>
                          </a:cubicBezTo>
                          <a:cubicBezTo>
                            <a:pt x="3" y="37"/>
                            <a:pt x="3" y="38"/>
                            <a:pt x="3" y="38"/>
                          </a:cubicBezTo>
                          <a:cubicBezTo>
                            <a:pt x="3" y="38"/>
                            <a:pt x="2" y="37"/>
                            <a:pt x="2" y="37"/>
                          </a:cubicBezTo>
                          <a:cubicBezTo>
                            <a:pt x="2" y="37"/>
                            <a:pt x="2" y="36"/>
                            <a:pt x="1" y="35"/>
                          </a:cubicBezTo>
                          <a:close/>
                          <a:moveTo>
                            <a:pt x="3" y="38"/>
                          </a:moveTo>
                          <a:cubicBezTo>
                            <a:pt x="3" y="38"/>
                            <a:pt x="3" y="38"/>
                            <a:pt x="3" y="39"/>
                          </a:cubicBezTo>
                          <a:cubicBezTo>
                            <a:pt x="3" y="39"/>
                            <a:pt x="3" y="38"/>
                            <a:pt x="3" y="38"/>
                          </a:cubicBezTo>
                          <a:close/>
                          <a:moveTo>
                            <a:pt x="3" y="42"/>
                          </a:moveTo>
                          <a:cubicBezTo>
                            <a:pt x="3" y="42"/>
                            <a:pt x="3" y="41"/>
                            <a:pt x="3" y="41"/>
                          </a:cubicBezTo>
                          <a:cubicBezTo>
                            <a:pt x="4" y="41"/>
                            <a:pt x="4" y="42"/>
                            <a:pt x="4" y="42"/>
                          </a:cubicBezTo>
                          <a:cubicBezTo>
                            <a:pt x="4" y="42"/>
                            <a:pt x="4" y="42"/>
                            <a:pt x="3" y="42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39"/>
                            <a:pt x="4" y="38"/>
                          </a:cubicBezTo>
                          <a:cubicBezTo>
                            <a:pt x="5" y="39"/>
                            <a:pt x="5" y="40"/>
                            <a:pt x="4" y="40"/>
                          </a:cubicBezTo>
                          <a:close/>
                          <a:moveTo>
                            <a:pt x="4" y="35"/>
                          </a:moveTo>
                          <a:cubicBezTo>
                            <a:pt x="4" y="35"/>
                            <a:pt x="5" y="35"/>
                            <a:pt x="5" y="36"/>
                          </a:cubicBezTo>
                          <a:cubicBezTo>
                            <a:pt x="5" y="36"/>
                            <a:pt x="4" y="36"/>
                            <a:pt x="4" y="35"/>
                          </a:cubicBezTo>
                          <a:close/>
                          <a:moveTo>
                            <a:pt x="6" y="43"/>
                          </a:moveTo>
                          <a:cubicBezTo>
                            <a:pt x="6" y="43"/>
                            <a:pt x="6" y="43"/>
                            <a:pt x="6" y="43"/>
                          </a:cubicBezTo>
                          <a:cubicBezTo>
                            <a:pt x="6" y="44"/>
                            <a:pt x="6" y="43"/>
                            <a:pt x="6" y="43"/>
                          </a:cubicBezTo>
                          <a:close/>
                          <a:moveTo>
                            <a:pt x="6" y="42"/>
                          </a:moveTo>
                          <a:cubicBezTo>
                            <a:pt x="6" y="41"/>
                            <a:pt x="6" y="41"/>
                            <a:pt x="6" y="41"/>
                          </a:cubicBezTo>
                          <a:cubicBezTo>
                            <a:pt x="6" y="41"/>
                            <a:pt x="6" y="41"/>
                            <a:pt x="6" y="42"/>
                          </a:cubicBezTo>
                          <a:cubicBezTo>
                            <a:pt x="6" y="42"/>
                            <a:pt x="6" y="42"/>
                            <a:pt x="6" y="42"/>
                          </a:cubicBezTo>
                          <a:close/>
                          <a:moveTo>
                            <a:pt x="5" y="39"/>
                          </a:moveTo>
                          <a:cubicBezTo>
                            <a:pt x="5" y="39"/>
                            <a:pt x="5" y="39"/>
                            <a:pt x="6" y="39"/>
                          </a:cubicBezTo>
                          <a:cubicBezTo>
                            <a:pt x="6" y="39"/>
                            <a:pt x="6" y="38"/>
                            <a:pt x="6" y="38"/>
                          </a:cubicBezTo>
                          <a:cubicBezTo>
                            <a:pt x="6" y="39"/>
                            <a:pt x="6" y="39"/>
                            <a:pt x="6" y="39"/>
                          </a:cubicBezTo>
                          <a:cubicBezTo>
                            <a:pt x="6" y="39"/>
                            <a:pt x="5" y="40"/>
                            <a:pt x="5" y="39"/>
                          </a:cubicBezTo>
                          <a:close/>
                          <a:moveTo>
                            <a:pt x="6" y="39"/>
                          </a:moveTo>
                          <a:cubicBezTo>
                            <a:pt x="6" y="38"/>
                            <a:pt x="6" y="38"/>
                            <a:pt x="7" y="38"/>
                          </a:cubicBezTo>
                          <a:cubicBezTo>
                            <a:pt x="7" y="38"/>
                            <a:pt x="7" y="38"/>
                            <a:pt x="7" y="39"/>
                          </a:cubicBezTo>
                          <a:cubicBezTo>
                            <a:pt x="7" y="39"/>
                            <a:pt x="7" y="39"/>
                            <a:pt x="7" y="39"/>
                          </a:cubicBezTo>
                          <a:cubicBezTo>
                            <a:pt x="7" y="38"/>
                            <a:pt x="7" y="39"/>
                            <a:pt x="6" y="39"/>
                          </a:cubicBezTo>
                          <a:close/>
                          <a:moveTo>
                            <a:pt x="7" y="42"/>
                          </a:moveTo>
                          <a:cubicBezTo>
                            <a:pt x="7" y="42"/>
                            <a:pt x="8" y="42"/>
                            <a:pt x="8" y="42"/>
                          </a:cubicBezTo>
                          <a:cubicBezTo>
                            <a:pt x="8" y="43"/>
                            <a:pt x="7" y="43"/>
                            <a:pt x="7" y="42"/>
                          </a:cubicBezTo>
                          <a:close/>
                          <a:moveTo>
                            <a:pt x="8" y="41"/>
                          </a:moveTo>
                          <a:cubicBezTo>
                            <a:pt x="8" y="41"/>
                            <a:pt x="8" y="40"/>
                            <a:pt x="8" y="40"/>
                          </a:cubicBezTo>
                          <a:cubicBezTo>
                            <a:pt x="8" y="40"/>
                            <a:pt x="8" y="40"/>
                            <a:pt x="8" y="40"/>
                          </a:cubicBezTo>
                          <a:cubicBezTo>
                            <a:pt x="8" y="41"/>
                            <a:pt x="8" y="40"/>
                            <a:pt x="8" y="41"/>
                          </a:cubicBezTo>
                          <a:close/>
                          <a:moveTo>
                            <a:pt x="8" y="7"/>
                          </a:moveTo>
                          <a:cubicBezTo>
                            <a:pt x="8" y="7"/>
                            <a:pt x="9" y="7"/>
                            <a:pt x="9" y="7"/>
                          </a:cubicBezTo>
                          <a:cubicBezTo>
                            <a:pt x="9" y="7"/>
                            <a:pt x="8" y="7"/>
                            <a:pt x="8" y="7"/>
                          </a:cubicBezTo>
                          <a:close/>
                          <a:moveTo>
                            <a:pt x="9" y="44"/>
                          </a:moveTo>
                          <a:cubicBezTo>
                            <a:pt x="9" y="44"/>
                            <a:pt x="9" y="44"/>
                            <a:pt x="9" y="44"/>
                          </a:cubicBezTo>
                          <a:cubicBezTo>
                            <a:pt x="9" y="44"/>
                            <a:pt x="9" y="44"/>
                            <a:pt x="9" y="44"/>
                          </a:cubicBezTo>
                          <a:close/>
                          <a:moveTo>
                            <a:pt x="16" y="46"/>
                          </a:moveTo>
                          <a:cubicBezTo>
                            <a:pt x="16" y="46"/>
                            <a:pt x="16" y="46"/>
                            <a:pt x="16" y="46"/>
                          </a:cubicBezTo>
                          <a:cubicBezTo>
                            <a:pt x="17" y="46"/>
                            <a:pt x="17" y="47"/>
                            <a:pt x="16" y="46"/>
                          </a:cubicBezTo>
                          <a:close/>
                          <a:moveTo>
                            <a:pt x="17" y="46"/>
                          </a:moveTo>
                          <a:cubicBezTo>
                            <a:pt x="17" y="46"/>
                            <a:pt x="17" y="46"/>
                            <a:pt x="17" y="46"/>
                          </a:cubicBezTo>
                          <a:cubicBezTo>
                            <a:pt x="17" y="46"/>
                            <a:pt x="17" y="46"/>
                            <a:pt x="18" y="46"/>
                          </a:cubicBezTo>
                          <a:cubicBezTo>
                            <a:pt x="18" y="47"/>
                            <a:pt x="17" y="47"/>
                            <a:pt x="17" y="46"/>
                          </a:cubicBezTo>
                          <a:close/>
                          <a:moveTo>
                            <a:pt x="24" y="50"/>
                          </a:moveTo>
                          <a:cubicBezTo>
                            <a:pt x="24" y="49"/>
                            <a:pt x="25" y="49"/>
                            <a:pt x="25" y="49"/>
                          </a:cubicBezTo>
                          <a:cubicBezTo>
                            <a:pt x="25" y="50"/>
                            <a:pt x="25" y="50"/>
                            <a:pt x="24" y="50"/>
                          </a:cubicBezTo>
                          <a:close/>
                          <a:moveTo>
                            <a:pt x="27" y="48"/>
                          </a:moveTo>
                          <a:cubicBezTo>
                            <a:pt x="26" y="48"/>
                            <a:pt x="25" y="48"/>
                            <a:pt x="25" y="48"/>
                          </a:cubicBezTo>
                          <a:cubicBezTo>
                            <a:pt x="24" y="47"/>
                            <a:pt x="23" y="47"/>
                            <a:pt x="21" y="46"/>
                          </a:cubicBezTo>
                          <a:cubicBezTo>
                            <a:pt x="20" y="46"/>
                            <a:pt x="19" y="45"/>
                            <a:pt x="18" y="45"/>
                          </a:cubicBezTo>
                          <a:cubicBezTo>
                            <a:pt x="15" y="43"/>
                            <a:pt x="12" y="42"/>
                            <a:pt x="9" y="41"/>
                          </a:cubicBezTo>
                          <a:cubicBezTo>
                            <a:pt x="9" y="40"/>
                            <a:pt x="9" y="39"/>
                            <a:pt x="9" y="38"/>
                          </a:cubicBezTo>
                          <a:cubicBezTo>
                            <a:pt x="9" y="38"/>
                            <a:pt x="9" y="38"/>
                            <a:pt x="9" y="37"/>
                          </a:cubicBezTo>
                          <a:cubicBezTo>
                            <a:pt x="13" y="40"/>
                            <a:pt x="16" y="41"/>
                            <a:pt x="19" y="42"/>
                          </a:cubicBezTo>
                          <a:cubicBezTo>
                            <a:pt x="20" y="42"/>
                            <a:pt x="19" y="42"/>
                            <a:pt x="20" y="42"/>
                          </a:cubicBezTo>
                          <a:cubicBezTo>
                            <a:pt x="21" y="43"/>
                            <a:pt x="22" y="44"/>
                            <a:pt x="23" y="44"/>
                          </a:cubicBezTo>
                          <a:cubicBezTo>
                            <a:pt x="23" y="44"/>
                            <a:pt x="24" y="44"/>
                            <a:pt x="24" y="44"/>
                          </a:cubicBezTo>
                          <a:cubicBezTo>
                            <a:pt x="24" y="44"/>
                            <a:pt x="24" y="44"/>
                            <a:pt x="24" y="45"/>
                          </a:cubicBezTo>
                          <a:cubicBezTo>
                            <a:pt x="25" y="45"/>
                            <a:pt x="26" y="45"/>
                            <a:pt x="27" y="46"/>
                          </a:cubicBezTo>
                          <a:cubicBezTo>
                            <a:pt x="27" y="46"/>
                            <a:pt x="27" y="47"/>
                            <a:pt x="27" y="48"/>
                          </a:cubicBezTo>
                          <a:close/>
                          <a:moveTo>
                            <a:pt x="28" y="13"/>
                          </a:moveTo>
                          <a:cubicBezTo>
                            <a:pt x="28" y="13"/>
                            <a:pt x="28" y="12"/>
                            <a:pt x="28" y="12"/>
                          </a:cubicBezTo>
                          <a:cubicBezTo>
                            <a:pt x="28" y="12"/>
                            <a:pt x="28" y="12"/>
                            <a:pt x="29" y="12"/>
                          </a:cubicBezTo>
                          <a:cubicBezTo>
                            <a:pt x="28" y="13"/>
                            <a:pt x="29" y="13"/>
                            <a:pt x="29" y="13"/>
                          </a:cubicBezTo>
                          <a:cubicBezTo>
                            <a:pt x="29" y="13"/>
                            <a:pt x="28" y="13"/>
                            <a:pt x="28" y="13"/>
                          </a:cubicBezTo>
                          <a:close/>
                          <a:moveTo>
                            <a:pt x="29" y="52"/>
                          </a:move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2"/>
                            <a:pt x="29" y="52"/>
                            <a:pt x="29" y="52"/>
                          </a:cubicBezTo>
                          <a:close/>
                          <a:moveTo>
                            <a:pt x="31" y="47"/>
                          </a:move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2" y="48"/>
                            <a:pt x="31" y="48"/>
                            <a:pt x="31" y="47"/>
                          </a:cubicBezTo>
                          <a:close/>
                          <a:moveTo>
                            <a:pt x="34" y="17"/>
                          </a:moveTo>
                          <a:cubicBezTo>
                            <a:pt x="34" y="17"/>
                            <a:pt x="34" y="17"/>
                            <a:pt x="34" y="18"/>
                          </a:cubicBezTo>
                          <a:cubicBezTo>
                            <a:pt x="34" y="18"/>
                            <a:pt x="34" y="18"/>
                            <a:pt x="34" y="18"/>
                          </a:cubicBezTo>
                          <a:cubicBezTo>
                            <a:pt x="34" y="17"/>
                            <a:pt x="34" y="17"/>
                            <a:pt x="34" y="17"/>
                          </a:cubicBezTo>
                          <a:close/>
                          <a:moveTo>
                            <a:pt x="33" y="15"/>
                          </a:moveTo>
                          <a:cubicBezTo>
                            <a:pt x="33" y="15"/>
                            <a:pt x="33" y="15"/>
                            <a:pt x="33" y="14"/>
                          </a:cubicBezTo>
                          <a:cubicBezTo>
                            <a:pt x="33" y="14"/>
                            <a:pt x="33" y="15"/>
                            <a:pt x="33" y="15"/>
                          </a:cubicBezTo>
                          <a:close/>
                          <a:moveTo>
                            <a:pt x="33" y="16"/>
                          </a:moveTo>
                          <a:cubicBezTo>
                            <a:pt x="34" y="16"/>
                            <a:pt x="33" y="17"/>
                            <a:pt x="33" y="17"/>
                          </a:cubicBezTo>
                          <a:cubicBezTo>
                            <a:pt x="33" y="17"/>
                            <a:pt x="33" y="16"/>
                            <a:pt x="33" y="16"/>
                          </a:cubicBezTo>
                          <a:cubicBezTo>
                            <a:pt x="33" y="16"/>
                            <a:pt x="33" y="16"/>
                            <a:pt x="33" y="16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3"/>
                            <a:pt x="33" y="53"/>
                            <a:pt x="33" y="53"/>
                          </a:cubicBezTo>
                          <a:cubicBezTo>
                            <a:pt x="33" y="53"/>
                            <a:pt x="33" y="53"/>
                            <a:pt x="33" y="52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4" y="52"/>
                            <a:pt x="33" y="52"/>
                          </a:cubicBezTo>
                          <a:close/>
                          <a:moveTo>
                            <a:pt x="34" y="49"/>
                          </a:moveTo>
                          <a:cubicBezTo>
                            <a:pt x="34" y="49"/>
                            <a:pt x="33" y="48"/>
                            <a:pt x="34" y="48"/>
                          </a:cubicBezTo>
                          <a:cubicBezTo>
                            <a:pt x="34" y="48"/>
                            <a:pt x="34" y="48"/>
                            <a:pt x="34" y="49"/>
                          </a:cubicBezTo>
                          <a:cubicBezTo>
                            <a:pt x="34" y="49"/>
                            <a:pt x="34" y="49"/>
                            <a:pt x="34" y="49"/>
                          </a:cubicBezTo>
                          <a:close/>
                          <a:moveTo>
                            <a:pt x="34" y="28"/>
                          </a:moveTo>
                          <a:cubicBezTo>
                            <a:pt x="34" y="27"/>
                            <a:pt x="34" y="27"/>
                            <a:pt x="34" y="27"/>
                          </a:cubicBezTo>
                          <a:cubicBezTo>
                            <a:pt x="34" y="27"/>
                            <a:pt x="34" y="27"/>
                            <a:pt x="35" y="27"/>
                          </a:cubicBezTo>
                          <a:cubicBezTo>
                            <a:pt x="35" y="27"/>
                            <a:pt x="35" y="28"/>
                            <a:pt x="34" y="28"/>
                          </a:cubicBezTo>
                          <a:close/>
                          <a:moveTo>
                            <a:pt x="34" y="23"/>
                          </a:moveTo>
                          <a:cubicBezTo>
                            <a:pt x="34" y="23"/>
                            <a:pt x="35" y="22"/>
                            <a:pt x="35" y="23"/>
                          </a:cubicBezTo>
                          <a:cubicBezTo>
                            <a:pt x="35" y="23"/>
                            <a:pt x="35" y="23"/>
                            <a:pt x="34" y="2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302" name="Group 38"/>
                <p:cNvGrpSpPr>
                  <a:grpSpLocks/>
                </p:cNvGrpSpPr>
                <p:nvPr/>
              </p:nvGrpSpPr>
              <p:grpSpPr bwMode="auto">
                <a:xfrm>
                  <a:off x="4824" y="2614"/>
                  <a:ext cx="749" cy="285"/>
                  <a:chOff x="4830" y="2522"/>
                  <a:chExt cx="749" cy="285"/>
                </a:xfrm>
              </p:grpSpPr>
              <p:grpSp>
                <p:nvGrpSpPr>
                  <p:cNvPr id="1130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4830" y="2522"/>
                    <a:ext cx="749" cy="285"/>
                    <a:chOff x="4830" y="2522"/>
                    <a:chExt cx="749" cy="285"/>
                  </a:xfrm>
                </p:grpSpPr>
                <p:sp>
                  <p:nvSpPr>
                    <p:cNvPr id="11304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830" y="2522"/>
                      <a:ext cx="749" cy="285"/>
                    </a:xfrm>
                    <a:custGeom>
                      <a:avLst/>
                      <a:gdLst>
                        <a:gd name="T0" fmla="*/ 0 w 681"/>
                        <a:gd name="T1" fmla="*/ 140 h 259"/>
                        <a:gd name="T2" fmla="*/ 295 w 681"/>
                        <a:gd name="T3" fmla="*/ 0 h 259"/>
                        <a:gd name="T4" fmla="*/ 681 w 681"/>
                        <a:gd name="T5" fmla="*/ 68 h 259"/>
                        <a:gd name="T6" fmla="*/ 437 w 681"/>
                        <a:gd name="T7" fmla="*/ 259 h 259"/>
                        <a:gd name="T8" fmla="*/ 0 w 681"/>
                        <a:gd name="T9" fmla="*/ 140 h 2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81" h="259">
                          <a:moveTo>
                            <a:pt x="0" y="140"/>
                          </a:moveTo>
                          <a:lnTo>
                            <a:pt x="295" y="0"/>
                          </a:lnTo>
                          <a:lnTo>
                            <a:pt x="681" y="68"/>
                          </a:lnTo>
                          <a:lnTo>
                            <a:pt x="437" y="259"/>
                          </a:lnTo>
                          <a:lnTo>
                            <a:pt x="0" y="140"/>
                          </a:lnTo>
                          <a:close/>
                        </a:path>
                      </a:pathLst>
                    </a:custGeom>
                    <a:solidFill>
                      <a:srgbClr val="C5B293"/>
                    </a:solidFill>
                    <a:ln w="8001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5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4977" y="2586"/>
                      <a:ext cx="483" cy="218"/>
                    </a:xfrm>
                    <a:custGeom>
                      <a:avLst/>
                      <a:gdLst>
                        <a:gd name="T0" fmla="*/ 408 w 440"/>
                        <a:gd name="T1" fmla="*/ 199 h 199"/>
                        <a:gd name="T2" fmla="*/ 408 w 440"/>
                        <a:gd name="T3" fmla="*/ 199 h 199"/>
                        <a:gd name="T4" fmla="*/ 408 w 440"/>
                        <a:gd name="T5" fmla="*/ 193 h 199"/>
                        <a:gd name="T6" fmla="*/ 410 w 440"/>
                        <a:gd name="T7" fmla="*/ 195 h 199"/>
                        <a:gd name="T8" fmla="*/ 410 w 440"/>
                        <a:gd name="T9" fmla="*/ 191 h 199"/>
                        <a:gd name="T10" fmla="*/ 414 w 440"/>
                        <a:gd name="T11" fmla="*/ 193 h 199"/>
                        <a:gd name="T12" fmla="*/ 414 w 440"/>
                        <a:gd name="T13" fmla="*/ 187 h 199"/>
                        <a:gd name="T14" fmla="*/ 415 w 440"/>
                        <a:gd name="T15" fmla="*/ 191 h 199"/>
                        <a:gd name="T16" fmla="*/ 415 w 440"/>
                        <a:gd name="T17" fmla="*/ 185 h 199"/>
                        <a:gd name="T18" fmla="*/ 417 w 440"/>
                        <a:gd name="T19" fmla="*/ 187 h 199"/>
                        <a:gd name="T20" fmla="*/ 417 w 440"/>
                        <a:gd name="T21" fmla="*/ 184 h 199"/>
                        <a:gd name="T22" fmla="*/ 421 w 440"/>
                        <a:gd name="T23" fmla="*/ 185 h 199"/>
                        <a:gd name="T24" fmla="*/ 421 w 440"/>
                        <a:gd name="T25" fmla="*/ 180 h 199"/>
                        <a:gd name="T26" fmla="*/ 423 w 440"/>
                        <a:gd name="T27" fmla="*/ 184 h 199"/>
                        <a:gd name="T28" fmla="*/ 423 w 440"/>
                        <a:gd name="T29" fmla="*/ 178 h 199"/>
                        <a:gd name="T30" fmla="*/ 427 w 440"/>
                        <a:gd name="T31" fmla="*/ 182 h 199"/>
                        <a:gd name="T32" fmla="*/ 427 w 440"/>
                        <a:gd name="T33" fmla="*/ 180 h 199"/>
                        <a:gd name="T34" fmla="*/ 427 w 440"/>
                        <a:gd name="T35" fmla="*/ 176 h 199"/>
                        <a:gd name="T36" fmla="*/ 431 w 440"/>
                        <a:gd name="T37" fmla="*/ 178 h 199"/>
                        <a:gd name="T38" fmla="*/ 431 w 440"/>
                        <a:gd name="T39" fmla="*/ 172 h 199"/>
                        <a:gd name="T40" fmla="*/ 432 w 440"/>
                        <a:gd name="T41" fmla="*/ 174 h 199"/>
                        <a:gd name="T42" fmla="*/ 432 w 440"/>
                        <a:gd name="T43" fmla="*/ 170 h 199"/>
                        <a:gd name="T44" fmla="*/ 434 w 440"/>
                        <a:gd name="T45" fmla="*/ 172 h 199"/>
                        <a:gd name="T46" fmla="*/ 434 w 440"/>
                        <a:gd name="T47" fmla="*/ 167 h 199"/>
                        <a:gd name="T48" fmla="*/ 436 w 440"/>
                        <a:gd name="T49" fmla="*/ 170 h 199"/>
                        <a:gd name="T50" fmla="*/ 436 w 440"/>
                        <a:gd name="T51" fmla="*/ 165 h 199"/>
                        <a:gd name="T52" fmla="*/ 438 w 440"/>
                        <a:gd name="T53" fmla="*/ 165 h 199"/>
                        <a:gd name="T54" fmla="*/ 440 w 440"/>
                        <a:gd name="T55" fmla="*/ 95 h 199"/>
                        <a:gd name="T56" fmla="*/ 37 w 440"/>
                        <a:gd name="T57" fmla="*/ 0 h 199"/>
                        <a:gd name="T58" fmla="*/ 0 w 440"/>
                        <a:gd name="T59" fmla="*/ 19 h 199"/>
                        <a:gd name="T60" fmla="*/ 408 w 440"/>
                        <a:gd name="T61" fmla="*/ 119 h 199"/>
                        <a:gd name="T62" fmla="*/ 408 w 440"/>
                        <a:gd name="T63" fmla="*/ 199 h 19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</a:cxnLst>
                      <a:rect l="0" t="0" r="r" b="b"/>
                      <a:pathLst>
                        <a:path w="440" h="199">
                          <a:moveTo>
                            <a:pt x="408" y="199"/>
                          </a:moveTo>
                          <a:lnTo>
                            <a:pt x="408" y="199"/>
                          </a:lnTo>
                          <a:lnTo>
                            <a:pt x="408" y="193"/>
                          </a:lnTo>
                          <a:lnTo>
                            <a:pt x="410" y="195"/>
                          </a:lnTo>
                          <a:lnTo>
                            <a:pt x="410" y="191"/>
                          </a:lnTo>
                          <a:lnTo>
                            <a:pt x="414" y="193"/>
                          </a:lnTo>
                          <a:lnTo>
                            <a:pt x="414" y="187"/>
                          </a:lnTo>
                          <a:lnTo>
                            <a:pt x="415" y="191"/>
                          </a:lnTo>
                          <a:lnTo>
                            <a:pt x="415" y="185"/>
                          </a:lnTo>
                          <a:lnTo>
                            <a:pt x="417" y="187"/>
                          </a:lnTo>
                          <a:lnTo>
                            <a:pt x="417" y="184"/>
                          </a:lnTo>
                          <a:lnTo>
                            <a:pt x="421" y="185"/>
                          </a:lnTo>
                          <a:lnTo>
                            <a:pt x="421" y="180"/>
                          </a:lnTo>
                          <a:lnTo>
                            <a:pt x="423" y="184"/>
                          </a:lnTo>
                          <a:lnTo>
                            <a:pt x="423" y="178"/>
                          </a:lnTo>
                          <a:lnTo>
                            <a:pt x="427" y="182"/>
                          </a:lnTo>
                          <a:lnTo>
                            <a:pt x="427" y="180"/>
                          </a:lnTo>
                          <a:lnTo>
                            <a:pt x="427" y="176"/>
                          </a:lnTo>
                          <a:lnTo>
                            <a:pt x="431" y="178"/>
                          </a:lnTo>
                          <a:lnTo>
                            <a:pt x="431" y="172"/>
                          </a:lnTo>
                          <a:lnTo>
                            <a:pt x="432" y="174"/>
                          </a:lnTo>
                          <a:lnTo>
                            <a:pt x="432" y="170"/>
                          </a:lnTo>
                          <a:lnTo>
                            <a:pt x="434" y="172"/>
                          </a:lnTo>
                          <a:lnTo>
                            <a:pt x="434" y="167"/>
                          </a:lnTo>
                          <a:lnTo>
                            <a:pt x="436" y="170"/>
                          </a:lnTo>
                          <a:lnTo>
                            <a:pt x="436" y="165"/>
                          </a:lnTo>
                          <a:lnTo>
                            <a:pt x="438" y="165"/>
                          </a:lnTo>
                          <a:lnTo>
                            <a:pt x="440" y="95"/>
                          </a:lnTo>
                          <a:lnTo>
                            <a:pt x="37" y="0"/>
                          </a:lnTo>
                          <a:lnTo>
                            <a:pt x="0" y="19"/>
                          </a:lnTo>
                          <a:lnTo>
                            <a:pt x="408" y="119"/>
                          </a:lnTo>
                          <a:lnTo>
                            <a:pt x="408" y="199"/>
                          </a:lnTo>
                          <a:close/>
                        </a:path>
                      </a:pathLst>
                    </a:custGeom>
                    <a:solidFill>
                      <a:srgbClr val="D8C9B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306" name="Freeform 42"/>
                  <p:cNvSpPr>
                    <a:spLocks/>
                  </p:cNvSpPr>
                  <p:nvPr/>
                </p:nvSpPr>
                <p:spPr bwMode="auto">
                  <a:xfrm>
                    <a:off x="4992" y="2596"/>
                    <a:ext cx="448" cy="109"/>
                  </a:xfrm>
                  <a:custGeom>
                    <a:avLst/>
                    <a:gdLst>
                      <a:gd name="T0" fmla="*/ 0 w 408"/>
                      <a:gd name="T1" fmla="*/ 0 h 98"/>
                      <a:gd name="T2" fmla="*/ 406 w 408"/>
                      <a:gd name="T3" fmla="*/ 98 h 98"/>
                      <a:gd name="T4" fmla="*/ 408 w 408"/>
                      <a:gd name="T5" fmla="*/ 96 h 98"/>
                      <a:gd name="T6" fmla="*/ 4 w 408"/>
                      <a:gd name="T7" fmla="*/ 0 h 98"/>
                      <a:gd name="T8" fmla="*/ 0 w 408"/>
                      <a:gd name="T9" fmla="*/ 0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98">
                        <a:moveTo>
                          <a:pt x="0" y="0"/>
                        </a:moveTo>
                        <a:lnTo>
                          <a:pt x="406" y="98"/>
                        </a:lnTo>
                        <a:lnTo>
                          <a:pt x="408" y="96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0C0A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8001" cap="flat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07" name="Group 43"/>
              <p:cNvGrpSpPr>
                <a:grpSpLocks/>
              </p:cNvGrpSpPr>
              <p:nvPr/>
            </p:nvGrpSpPr>
            <p:grpSpPr bwMode="auto">
              <a:xfrm>
                <a:off x="4740" y="3412"/>
                <a:ext cx="445" cy="426"/>
                <a:chOff x="4432" y="3361"/>
                <a:chExt cx="400" cy="383"/>
              </a:xfrm>
            </p:grpSpPr>
            <p:sp>
              <p:nvSpPr>
                <p:cNvPr id="11308" name="Freeform 44"/>
                <p:cNvSpPr>
                  <a:spLocks/>
                </p:cNvSpPr>
                <p:nvPr/>
              </p:nvSpPr>
              <p:spPr bwMode="auto">
                <a:xfrm>
                  <a:off x="4635" y="3372"/>
                  <a:ext cx="93" cy="72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9" name="Freeform 45"/>
                <p:cNvSpPr>
                  <a:spLocks/>
                </p:cNvSpPr>
                <p:nvPr/>
              </p:nvSpPr>
              <p:spPr bwMode="auto">
                <a:xfrm>
                  <a:off x="4669" y="3388"/>
                  <a:ext cx="11" cy="13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0" name="Freeform 46"/>
                <p:cNvSpPr>
                  <a:spLocks/>
                </p:cNvSpPr>
                <p:nvPr/>
              </p:nvSpPr>
              <p:spPr bwMode="auto">
                <a:xfrm>
                  <a:off x="4669" y="3399"/>
                  <a:ext cx="11" cy="13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1" name="Freeform 47"/>
                <p:cNvSpPr>
                  <a:spLocks noEditPoints="1"/>
                </p:cNvSpPr>
                <p:nvPr/>
              </p:nvSpPr>
              <p:spPr bwMode="auto">
                <a:xfrm>
                  <a:off x="4718" y="3396"/>
                  <a:ext cx="57" cy="82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2" name="Freeform 48"/>
                <p:cNvSpPr>
                  <a:spLocks noEditPoints="1"/>
                </p:cNvSpPr>
                <p:nvPr/>
              </p:nvSpPr>
              <p:spPr bwMode="auto">
                <a:xfrm>
                  <a:off x="4643" y="3366"/>
                  <a:ext cx="59" cy="81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3" name="Freeform 49"/>
                <p:cNvSpPr>
                  <a:spLocks/>
                </p:cNvSpPr>
                <p:nvPr/>
              </p:nvSpPr>
              <p:spPr bwMode="auto">
                <a:xfrm>
                  <a:off x="4432" y="3437"/>
                  <a:ext cx="237" cy="307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4" name="Freeform 50"/>
                <p:cNvSpPr>
                  <a:spLocks/>
                </p:cNvSpPr>
                <p:nvPr/>
              </p:nvSpPr>
              <p:spPr bwMode="auto">
                <a:xfrm>
                  <a:off x="4665" y="3423"/>
                  <a:ext cx="167" cy="321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5" name="Freeform 51"/>
                <p:cNvSpPr>
                  <a:spLocks/>
                </p:cNvSpPr>
                <p:nvPr/>
              </p:nvSpPr>
              <p:spPr bwMode="auto">
                <a:xfrm>
                  <a:off x="4432" y="3361"/>
                  <a:ext cx="400" cy="186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6" name="Freeform 52"/>
                <p:cNvSpPr>
                  <a:spLocks/>
                </p:cNvSpPr>
                <p:nvPr/>
              </p:nvSpPr>
              <p:spPr bwMode="auto">
                <a:xfrm>
                  <a:off x="4460" y="3371"/>
                  <a:ext cx="178" cy="71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7" name="Freeform 53"/>
                <p:cNvSpPr>
                  <a:spLocks/>
                </p:cNvSpPr>
                <p:nvPr/>
              </p:nvSpPr>
              <p:spPr bwMode="auto">
                <a:xfrm>
                  <a:off x="4637" y="3371"/>
                  <a:ext cx="170" cy="59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8" name="Freeform 54"/>
                <p:cNvSpPr>
                  <a:spLocks/>
                </p:cNvSpPr>
                <p:nvPr/>
              </p:nvSpPr>
              <p:spPr bwMode="auto">
                <a:xfrm>
                  <a:off x="4468" y="3430"/>
                  <a:ext cx="334" cy="9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9" name="Freeform 55"/>
                <p:cNvSpPr>
                  <a:spLocks/>
                </p:cNvSpPr>
                <p:nvPr/>
              </p:nvSpPr>
              <p:spPr bwMode="auto">
                <a:xfrm>
                  <a:off x="4453" y="3460"/>
                  <a:ext cx="34" cy="160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0" name="Freeform 56"/>
                <p:cNvSpPr>
                  <a:spLocks/>
                </p:cNvSpPr>
                <p:nvPr/>
              </p:nvSpPr>
              <p:spPr bwMode="auto">
                <a:xfrm>
                  <a:off x="4482" y="3615"/>
                  <a:ext cx="169" cy="108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E9D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1" name="Freeform 57"/>
                <p:cNvSpPr>
                  <a:spLocks/>
                </p:cNvSpPr>
                <p:nvPr/>
              </p:nvSpPr>
              <p:spPr bwMode="auto">
                <a:xfrm>
                  <a:off x="4460" y="3464"/>
                  <a:ext cx="193" cy="259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58"/>
                <p:cNvSpPr>
                  <a:spLocks/>
                </p:cNvSpPr>
                <p:nvPr/>
              </p:nvSpPr>
              <p:spPr bwMode="auto">
                <a:xfrm>
                  <a:off x="4794" y="3441"/>
                  <a:ext cx="29" cy="157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5C55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3" name="Freeform 59"/>
                <p:cNvSpPr>
                  <a:spLocks/>
                </p:cNvSpPr>
                <p:nvPr/>
              </p:nvSpPr>
              <p:spPr bwMode="auto">
                <a:xfrm>
                  <a:off x="4676" y="3596"/>
                  <a:ext cx="123" cy="125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4" name="Freeform 60"/>
                <p:cNvSpPr>
                  <a:spLocks/>
                </p:cNvSpPr>
                <p:nvPr/>
              </p:nvSpPr>
              <p:spPr bwMode="auto">
                <a:xfrm>
                  <a:off x="4676" y="3441"/>
                  <a:ext cx="147" cy="273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25" name="Group 61"/>
              <p:cNvGrpSpPr>
                <a:grpSpLocks/>
              </p:cNvGrpSpPr>
              <p:nvPr/>
            </p:nvGrpSpPr>
            <p:grpSpPr bwMode="auto">
              <a:xfrm>
                <a:off x="4700" y="3225"/>
                <a:ext cx="447" cy="429"/>
                <a:chOff x="2622" y="3342"/>
                <a:chExt cx="524" cy="503"/>
              </a:xfrm>
            </p:grpSpPr>
            <p:sp>
              <p:nvSpPr>
                <p:cNvPr id="11326" name="Freeform 62"/>
                <p:cNvSpPr>
                  <a:spLocks/>
                </p:cNvSpPr>
                <p:nvPr/>
              </p:nvSpPr>
              <p:spPr bwMode="auto">
                <a:xfrm>
                  <a:off x="2836" y="3442"/>
                  <a:ext cx="310" cy="397"/>
                </a:xfrm>
                <a:custGeom>
                  <a:avLst/>
                  <a:gdLst>
                    <a:gd name="T0" fmla="*/ 237 w 282"/>
                    <a:gd name="T1" fmla="*/ 217 h 362"/>
                    <a:gd name="T2" fmla="*/ 4 w 282"/>
                    <a:gd name="T3" fmla="*/ 362 h 362"/>
                    <a:gd name="T4" fmla="*/ 0 w 282"/>
                    <a:gd name="T5" fmla="*/ 128 h 362"/>
                    <a:gd name="T6" fmla="*/ 282 w 282"/>
                    <a:gd name="T7" fmla="*/ 0 h 362"/>
                    <a:gd name="T8" fmla="*/ 237 w 282"/>
                    <a:gd name="T9" fmla="*/ 217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2">
                      <a:moveTo>
                        <a:pt x="237" y="217"/>
                      </a:moveTo>
                      <a:lnTo>
                        <a:pt x="4" y="362"/>
                      </a:lnTo>
                      <a:lnTo>
                        <a:pt x="0" y="128"/>
                      </a:lnTo>
                      <a:lnTo>
                        <a:pt x="282" y="0"/>
                      </a:lnTo>
                      <a:lnTo>
                        <a:pt x="237" y="217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7" name="Freeform 63"/>
                <p:cNvSpPr>
                  <a:spLocks/>
                </p:cNvSpPr>
                <p:nvPr/>
              </p:nvSpPr>
              <p:spPr bwMode="auto">
                <a:xfrm>
                  <a:off x="2625" y="3427"/>
                  <a:ext cx="218" cy="418"/>
                </a:xfrm>
                <a:custGeom>
                  <a:avLst/>
                  <a:gdLst>
                    <a:gd name="T0" fmla="*/ 0 w 198"/>
                    <a:gd name="T1" fmla="*/ 0 h 381"/>
                    <a:gd name="T2" fmla="*/ 194 w 198"/>
                    <a:gd name="T3" fmla="*/ 147 h 381"/>
                    <a:gd name="T4" fmla="*/ 198 w 198"/>
                    <a:gd name="T5" fmla="*/ 381 h 381"/>
                    <a:gd name="T6" fmla="*/ 34 w 198"/>
                    <a:gd name="T7" fmla="*/ 213 h 381"/>
                    <a:gd name="T8" fmla="*/ 0 w 198"/>
                    <a:gd name="T9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1">
                      <a:moveTo>
                        <a:pt x="0" y="0"/>
                      </a:moveTo>
                      <a:lnTo>
                        <a:pt x="194" y="147"/>
                      </a:lnTo>
                      <a:lnTo>
                        <a:pt x="198" y="381"/>
                      </a:lnTo>
                      <a:lnTo>
                        <a:pt x="34" y="2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8" name="Freeform 64"/>
                <p:cNvSpPr>
                  <a:spLocks/>
                </p:cNvSpPr>
                <p:nvPr/>
              </p:nvSpPr>
              <p:spPr bwMode="auto">
                <a:xfrm>
                  <a:off x="2622" y="3342"/>
                  <a:ext cx="524" cy="241"/>
                </a:xfrm>
                <a:custGeom>
                  <a:avLst/>
                  <a:gdLst>
                    <a:gd name="T0" fmla="*/ 476 w 476"/>
                    <a:gd name="T1" fmla="*/ 91 h 219"/>
                    <a:gd name="T2" fmla="*/ 232 w 476"/>
                    <a:gd name="T3" fmla="*/ 0 h 219"/>
                    <a:gd name="T4" fmla="*/ 0 w 476"/>
                    <a:gd name="T5" fmla="*/ 72 h 219"/>
                    <a:gd name="T6" fmla="*/ 194 w 476"/>
                    <a:gd name="T7" fmla="*/ 219 h 219"/>
                    <a:gd name="T8" fmla="*/ 476 w 476"/>
                    <a:gd name="T9" fmla="*/ 91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19">
                      <a:moveTo>
                        <a:pt x="476" y="91"/>
                      </a:moveTo>
                      <a:lnTo>
                        <a:pt x="232" y="0"/>
                      </a:lnTo>
                      <a:lnTo>
                        <a:pt x="0" y="72"/>
                      </a:lnTo>
                      <a:lnTo>
                        <a:pt x="194" y="219"/>
                      </a:lnTo>
                      <a:lnTo>
                        <a:pt x="476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9" name="Freeform 65"/>
                <p:cNvSpPr>
                  <a:spLocks/>
                </p:cNvSpPr>
                <p:nvPr/>
              </p:nvSpPr>
              <p:spPr bwMode="auto">
                <a:xfrm>
                  <a:off x="2875" y="3354"/>
                  <a:ext cx="233" cy="93"/>
                </a:xfrm>
                <a:custGeom>
                  <a:avLst/>
                  <a:gdLst>
                    <a:gd name="T0" fmla="*/ 212 w 212"/>
                    <a:gd name="T1" fmla="*/ 80 h 84"/>
                    <a:gd name="T2" fmla="*/ 0 w 212"/>
                    <a:gd name="T3" fmla="*/ 0 h 84"/>
                    <a:gd name="T4" fmla="*/ 2 w 212"/>
                    <a:gd name="T5" fmla="*/ 6 h 84"/>
                    <a:gd name="T6" fmla="*/ 202 w 212"/>
                    <a:gd name="T7" fmla="*/ 84 h 84"/>
                    <a:gd name="T8" fmla="*/ 212 w 212"/>
                    <a:gd name="T9" fmla="*/ 8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4">
                      <a:moveTo>
                        <a:pt x="212" y="8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02" y="84"/>
                      </a:lnTo>
                      <a:lnTo>
                        <a:pt x="212" y="8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B9A279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0" name="Freeform 66"/>
                <p:cNvSpPr>
                  <a:spLocks/>
                </p:cNvSpPr>
                <p:nvPr/>
              </p:nvSpPr>
              <p:spPr bwMode="auto">
                <a:xfrm>
                  <a:off x="2656" y="3354"/>
                  <a:ext cx="221" cy="76"/>
                </a:xfrm>
                <a:custGeom>
                  <a:avLst/>
                  <a:gdLst>
                    <a:gd name="T0" fmla="*/ 200 w 202"/>
                    <a:gd name="T1" fmla="*/ 0 h 68"/>
                    <a:gd name="T2" fmla="*/ 0 w 202"/>
                    <a:gd name="T3" fmla="*/ 65 h 68"/>
                    <a:gd name="T4" fmla="*/ 6 w 202"/>
                    <a:gd name="T5" fmla="*/ 68 h 68"/>
                    <a:gd name="T6" fmla="*/ 202 w 202"/>
                    <a:gd name="T7" fmla="*/ 6 h 68"/>
                    <a:gd name="T8" fmla="*/ 200 w 202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68">
                      <a:moveTo>
                        <a:pt x="200" y="0"/>
                      </a:moveTo>
                      <a:lnTo>
                        <a:pt x="0" y="65"/>
                      </a:lnTo>
                      <a:lnTo>
                        <a:pt x="6" y="68"/>
                      </a:lnTo>
                      <a:lnTo>
                        <a:pt x="202" y="6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1" name="Freeform 67"/>
                <p:cNvSpPr>
                  <a:spLocks/>
                </p:cNvSpPr>
                <p:nvPr/>
              </p:nvSpPr>
              <p:spPr bwMode="auto">
                <a:xfrm>
                  <a:off x="2662" y="3430"/>
                  <a:ext cx="435" cy="130"/>
                </a:xfrm>
                <a:custGeom>
                  <a:avLst/>
                  <a:gdLst>
                    <a:gd name="T0" fmla="*/ 396 w 396"/>
                    <a:gd name="T1" fmla="*/ 16 h 119"/>
                    <a:gd name="T2" fmla="*/ 164 w 396"/>
                    <a:gd name="T3" fmla="*/ 119 h 119"/>
                    <a:gd name="T4" fmla="*/ 0 w 396"/>
                    <a:gd name="T5" fmla="*/ 0 h 119"/>
                    <a:gd name="T6" fmla="*/ 0 w 396"/>
                    <a:gd name="T7" fmla="*/ 0 h 119"/>
                    <a:gd name="T8" fmla="*/ 164 w 396"/>
                    <a:gd name="T9" fmla="*/ 116 h 119"/>
                    <a:gd name="T10" fmla="*/ 396 w 396"/>
                    <a:gd name="T11" fmla="*/ 16 h 119"/>
                    <a:gd name="T12" fmla="*/ 396 w 396"/>
                    <a:gd name="T13" fmla="*/ 16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6" h="119">
                      <a:moveTo>
                        <a:pt x="396" y="16"/>
                      </a:moveTo>
                      <a:lnTo>
                        <a:pt x="164" y="119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4" y="116"/>
                      </a:lnTo>
                      <a:lnTo>
                        <a:pt x="396" y="16"/>
                      </a:lnTo>
                      <a:lnTo>
                        <a:pt x="396" y="16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C4B39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2" name="Freeform 68"/>
                <p:cNvSpPr>
                  <a:spLocks/>
                </p:cNvSpPr>
                <p:nvPr/>
              </p:nvSpPr>
              <p:spPr bwMode="auto">
                <a:xfrm>
                  <a:off x="3072" y="3468"/>
                  <a:ext cx="46" cy="209"/>
                </a:xfrm>
                <a:custGeom>
                  <a:avLst/>
                  <a:gdLst>
                    <a:gd name="T0" fmla="*/ 41 w 41"/>
                    <a:gd name="T1" fmla="*/ 0 h 191"/>
                    <a:gd name="T2" fmla="*/ 5 w 41"/>
                    <a:gd name="T3" fmla="*/ 191 h 191"/>
                    <a:gd name="T4" fmla="*/ 0 w 41"/>
                    <a:gd name="T5" fmla="*/ 185 h 191"/>
                    <a:gd name="T6" fmla="*/ 32 w 41"/>
                    <a:gd name="T7" fmla="*/ 6 h 191"/>
                    <a:gd name="T8" fmla="*/ 41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41" y="0"/>
                      </a:moveTo>
                      <a:lnTo>
                        <a:pt x="5" y="191"/>
                      </a:lnTo>
                      <a:lnTo>
                        <a:pt x="0" y="185"/>
                      </a:lnTo>
                      <a:lnTo>
                        <a:pt x="32" y="6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3" name="Freeform 69"/>
                <p:cNvSpPr>
                  <a:spLocks/>
                </p:cNvSpPr>
                <p:nvPr/>
              </p:nvSpPr>
              <p:spPr bwMode="auto">
                <a:xfrm>
                  <a:off x="2858" y="3670"/>
                  <a:ext cx="220" cy="145"/>
                </a:xfrm>
                <a:custGeom>
                  <a:avLst/>
                  <a:gdLst>
                    <a:gd name="T0" fmla="*/ 0 w 200"/>
                    <a:gd name="T1" fmla="*/ 131 h 131"/>
                    <a:gd name="T2" fmla="*/ 200 w 200"/>
                    <a:gd name="T3" fmla="*/ 6 h 131"/>
                    <a:gd name="T4" fmla="*/ 195 w 200"/>
                    <a:gd name="T5" fmla="*/ 0 h 131"/>
                    <a:gd name="T6" fmla="*/ 0 w 200"/>
                    <a:gd name="T7" fmla="*/ 123 h 131"/>
                    <a:gd name="T8" fmla="*/ 0 w 200"/>
                    <a:gd name="T9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131">
                      <a:moveTo>
                        <a:pt x="0" y="131"/>
                      </a:moveTo>
                      <a:lnTo>
                        <a:pt x="200" y="6"/>
                      </a:lnTo>
                      <a:lnTo>
                        <a:pt x="195" y="0"/>
                      </a:lnTo>
                      <a:lnTo>
                        <a:pt x="0" y="123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4" name="Freeform 70"/>
                <p:cNvSpPr>
                  <a:spLocks/>
                </p:cNvSpPr>
                <p:nvPr/>
              </p:nvSpPr>
              <p:spPr bwMode="auto">
                <a:xfrm>
                  <a:off x="2858" y="3474"/>
                  <a:ext cx="250" cy="341"/>
                </a:xfrm>
                <a:custGeom>
                  <a:avLst/>
                  <a:gdLst>
                    <a:gd name="T0" fmla="*/ 227 w 227"/>
                    <a:gd name="T1" fmla="*/ 0 h 310"/>
                    <a:gd name="T2" fmla="*/ 0 w 227"/>
                    <a:gd name="T3" fmla="*/ 110 h 310"/>
                    <a:gd name="T4" fmla="*/ 0 w 227"/>
                    <a:gd name="T5" fmla="*/ 310 h 310"/>
                    <a:gd name="T6" fmla="*/ 0 w 227"/>
                    <a:gd name="T7" fmla="*/ 310 h 310"/>
                    <a:gd name="T8" fmla="*/ 2 w 227"/>
                    <a:gd name="T9" fmla="*/ 111 h 310"/>
                    <a:gd name="T10" fmla="*/ 227 w 227"/>
                    <a:gd name="T11" fmla="*/ 0 h 310"/>
                    <a:gd name="T12" fmla="*/ 227 w 227"/>
                    <a:gd name="T13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7" h="310">
                      <a:moveTo>
                        <a:pt x="227" y="0"/>
                      </a:moveTo>
                      <a:lnTo>
                        <a:pt x="0" y="110"/>
                      </a:lnTo>
                      <a:lnTo>
                        <a:pt x="0" y="310"/>
                      </a:lnTo>
                      <a:lnTo>
                        <a:pt x="0" y="310"/>
                      </a:lnTo>
                      <a:lnTo>
                        <a:pt x="2" y="111"/>
                      </a:lnTo>
                      <a:lnTo>
                        <a:pt x="227" y="0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5" name="Freeform 71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37" cy="203"/>
                </a:xfrm>
                <a:custGeom>
                  <a:avLst/>
                  <a:gdLst>
                    <a:gd name="T0" fmla="*/ 0 w 34"/>
                    <a:gd name="T1" fmla="*/ 0 h 185"/>
                    <a:gd name="T2" fmla="*/ 28 w 34"/>
                    <a:gd name="T3" fmla="*/ 185 h 185"/>
                    <a:gd name="T4" fmla="*/ 34 w 34"/>
                    <a:gd name="T5" fmla="*/ 183 h 185"/>
                    <a:gd name="T6" fmla="*/ 8 w 34"/>
                    <a:gd name="T7" fmla="*/ 7 h 185"/>
                    <a:gd name="T8" fmla="*/ 0 w 34"/>
                    <a:gd name="T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5">
                      <a:moveTo>
                        <a:pt x="0" y="0"/>
                      </a:moveTo>
                      <a:lnTo>
                        <a:pt x="28" y="185"/>
                      </a:lnTo>
                      <a:lnTo>
                        <a:pt x="34" y="183"/>
                      </a:lnTo>
                      <a:lnTo>
                        <a:pt x="8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6" name="Freeform 72"/>
                <p:cNvSpPr>
                  <a:spLocks/>
                </p:cNvSpPr>
                <p:nvPr/>
              </p:nvSpPr>
              <p:spPr bwMode="auto">
                <a:xfrm>
                  <a:off x="2668" y="3653"/>
                  <a:ext cx="161" cy="163"/>
                </a:xfrm>
                <a:custGeom>
                  <a:avLst/>
                  <a:gdLst>
                    <a:gd name="T0" fmla="*/ 77 w 77"/>
                    <a:gd name="T1" fmla="*/ 79 h 79"/>
                    <a:gd name="T2" fmla="*/ 77 w 77"/>
                    <a:gd name="T3" fmla="*/ 74 h 79"/>
                    <a:gd name="T4" fmla="*/ 3 w 77"/>
                    <a:gd name="T5" fmla="*/ 0 h 79"/>
                    <a:gd name="T6" fmla="*/ 0 w 77"/>
                    <a:gd name="T7" fmla="*/ 1 h 79"/>
                    <a:gd name="T8" fmla="*/ 77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77" y="79"/>
                      </a:moveTo>
                      <a:cubicBezTo>
                        <a:pt x="77" y="79"/>
                        <a:pt x="77" y="74"/>
                        <a:pt x="77" y="7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77" y="79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7" name="Freeform 73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191" cy="355"/>
                </a:xfrm>
                <a:custGeom>
                  <a:avLst/>
                  <a:gdLst>
                    <a:gd name="T0" fmla="*/ 174 w 174"/>
                    <a:gd name="T1" fmla="*/ 323 h 323"/>
                    <a:gd name="T2" fmla="*/ 170 w 174"/>
                    <a:gd name="T3" fmla="*/ 132 h 323"/>
                    <a:gd name="T4" fmla="*/ 0 w 174"/>
                    <a:gd name="T5" fmla="*/ 0 h 323"/>
                    <a:gd name="T6" fmla="*/ 8 w 174"/>
                    <a:gd name="T7" fmla="*/ 7 h 323"/>
                    <a:gd name="T8" fmla="*/ 168 w 174"/>
                    <a:gd name="T9" fmla="*/ 132 h 323"/>
                    <a:gd name="T10" fmla="*/ 174 w 174"/>
                    <a:gd name="T11" fmla="*/ 323 h 323"/>
                    <a:gd name="T12" fmla="*/ 174 w 174"/>
                    <a:gd name="T13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3">
                      <a:moveTo>
                        <a:pt x="174" y="323"/>
                      </a:moveTo>
                      <a:lnTo>
                        <a:pt x="170" y="132"/>
                      </a:lnTo>
                      <a:lnTo>
                        <a:pt x="0" y="0"/>
                      </a:lnTo>
                      <a:lnTo>
                        <a:pt x="8" y="7"/>
                      </a:lnTo>
                      <a:lnTo>
                        <a:pt x="168" y="132"/>
                      </a:lnTo>
                      <a:lnTo>
                        <a:pt x="174" y="323"/>
                      </a:lnTo>
                      <a:lnTo>
                        <a:pt x="174" y="323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D4BA9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38" name="Group 74"/>
              <p:cNvGrpSpPr>
                <a:grpSpLocks/>
              </p:cNvGrpSpPr>
              <p:nvPr/>
            </p:nvGrpSpPr>
            <p:grpSpPr bwMode="auto">
              <a:xfrm>
                <a:off x="4720" y="2994"/>
                <a:ext cx="445" cy="426"/>
                <a:chOff x="3878" y="2568"/>
                <a:chExt cx="522" cy="500"/>
              </a:xfrm>
            </p:grpSpPr>
            <p:sp>
              <p:nvSpPr>
                <p:cNvPr id="11339" name="Freeform 75"/>
                <p:cNvSpPr>
                  <a:spLocks/>
                </p:cNvSpPr>
                <p:nvPr/>
              </p:nvSpPr>
              <p:spPr bwMode="auto">
                <a:xfrm>
                  <a:off x="4143" y="2582"/>
                  <a:ext cx="122" cy="94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0"/>
                  </a:srgbClr>
                </a:solidFill>
                <a:ln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0" name="Freeform 76"/>
                <p:cNvSpPr>
                  <a:spLocks/>
                </p:cNvSpPr>
                <p:nvPr/>
              </p:nvSpPr>
              <p:spPr bwMode="auto">
                <a:xfrm>
                  <a:off x="4188" y="2603"/>
                  <a:ext cx="14" cy="17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1" name="Freeform 77"/>
                <p:cNvSpPr>
                  <a:spLocks/>
                </p:cNvSpPr>
                <p:nvPr/>
              </p:nvSpPr>
              <p:spPr bwMode="auto">
                <a:xfrm>
                  <a:off x="4188" y="2617"/>
                  <a:ext cx="14" cy="17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2" name="Freeform 78"/>
                <p:cNvSpPr>
                  <a:spLocks noEditPoints="1"/>
                </p:cNvSpPr>
                <p:nvPr/>
              </p:nvSpPr>
              <p:spPr bwMode="auto">
                <a:xfrm>
                  <a:off x="4251" y="2613"/>
                  <a:ext cx="75" cy="107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3" name="Freeform 79"/>
                <p:cNvSpPr>
                  <a:spLocks noEditPoints="1"/>
                </p:cNvSpPr>
                <p:nvPr/>
              </p:nvSpPr>
              <p:spPr bwMode="auto">
                <a:xfrm>
                  <a:off x="4154" y="2574"/>
                  <a:ext cx="77" cy="106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4" name="Freeform 80"/>
                <p:cNvSpPr>
                  <a:spLocks/>
                </p:cNvSpPr>
                <p:nvPr/>
              </p:nvSpPr>
              <p:spPr bwMode="auto">
                <a:xfrm>
                  <a:off x="3878" y="2667"/>
                  <a:ext cx="310" cy="401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5" name="Freeform 81"/>
                <p:cNvSpPr>
                  <a:spLocks/>
                </p:cNvSpPr>
                <p:nvPr/>
              </p:nvSpPr>
              <p:spPr bwMode="auto">
                <a:xfrm>
                  <a:off x="4182" y="2648"/>
                  <a:ext cx="218" cy="420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6" name="Freeform 82"/>
                <p:cNvSpPr>
                  <a:spLocks/>
                </p:cNvSpPr>
                <p:nvPr/>
              </p:nvSpPr>
              <p:spPr bwMode="auto">
                <a:xfrm>
                  <a:off x="3878" y="2568"/>
                  <a:ext cx="522" cy="242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7" name="Freeform 83"/>
                <p:cNvSpPr>
                  <a:spLocks/>
                </p:cNvSpPr>
                <p:nvPr/>
              </p:nvSpPr>
              <p:spPr bwMode="auto">
                <a:xfrm>
                  <a:off x="3915" y="2581"/>
                  <a:ext cx="232" cy="92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8" name="Freeform 84"/>
                <p:cNvSpPr>
                  <a:spLocks/>
                </p:cNvSpPr>
                <p:nvPr/>
              </p:nvSpPr>
              <p:spPr bwMode="auto">
                <a:xfrm>
                  <a:off x="4146" y="2581"/>
                  <a:ext cx="222" cy="77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9" name="Freeform 85"/>
                <p:cNvSpPr>
                  <a:spLocks/>
                </p:cNvSpPr>
                <p:nvPr/>
              </p:nvSpPr>
              <p:spPr bwMode="auto">
                <a:xfrm>
                  <a:off x="3925" y="2658"/>
                  <a:ext cx="436" cy="12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0" name="Freeform 86"/>
                <p:cNvSpPr>
                  <a:spLocks/>
                </p:cNvSpPr>
                <p:nvPr/>
              </p:nvSpPr>
              <p:spPr bwMode="auto">
                <a:xfrm>
                  <a:off x="3905" y="2697"/>
                  <a:ext cx="45" cy="209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1" name="Freeform 87"/>
                <p:cNvSpPr>
                  <a:spLocks/>
                </p:cNvSpPr>
                <p:nvPr/>
              </p:nvSpPr>
              <p:spPr bwMode="auto">
                <a:xfrm>
                  <a:off x="3943" y="2899"/>
                  <a:ext cx="221" cy="141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2" name="Freeform 88"/>
                <p:cNvSpPr>
                  <a:spLocks/>
                </p:cNvSpPr>
                <p:nvPr/>
              </p:nvSpPr>
              <p:spPr bwMode="auto">
                <a:xfrm>
                  <a:off x="3915" y="2702"/>
                  <a:ext cx="252" cy="338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3" name="Freeform 89"/>
                <p:cNvSpPr>
                  <a:spLocks/>
                </p:cNvSpPr>
                <p:nvPr/>
              </p:nvSpPr>
              <p:spPr bwMode="auto">
                <a:xfrm>
                  <a:off x="4351" y="2672"/>
                  <a:ext cx="38" cy="205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4" name="Freeform 90"/>
                <p:cNvSpPr>
                  <a:spLocks/>
                </p:cNvSpPr>
                <p:nvPr/>
              </p:nvSpPr>
              <p:spPr bwMode="auto">
                <a:xfrm>
                  <a:off x="4197" y="2874"/>
                  <a:ext cx="160" cy="164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5" name="Freeform 91"/>
                <p:cNvSpPr>
                  <a:spLocks/>
                </p:cNvSpPr>
                <p:nvPr/>
              </p:nvSpPr>
              <p:spPr bwMode="auto">
                <a:xfrm>
                  <a:off x="4197" y="2672"/>
                  <a:ext cx="192" cy="357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431" name="AutoShape 167"/>
          <p:cNvSpPr>
            <a:spLocks noChangeAspect="1" noChangeArrowheads="1" noTextEdit="1"/>
          </p:cNvSpPr>
          <p:nvPr/>
        </p:nvSpPr>
        <p:spPr bwMode="auto">
          <a:xfrm>
            <a:off x="10045700" y="1968500"/>
            <a:ext cx="28098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TextBox 99"/>
          <p:cNvSpPr txBox="1"/>
          <p:nvPr/>
        </p:nvSpPr>
        <p:spPr>
          <a:xfrm>
            <a:off x="623294" y="235882"/>
            <a:ext cx="6180954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三</a:t>
            </a:r>
            <a:r>
              <a:rPr lang="zh-CN" altLang="en-US" sz="2800" b="1" dirty="0">
                <a:solidFill>
                  <a:schemeClr val="bg1"/>
                </a:solidFill>
              </a:rPr>
              <a:t>、蒙古孔院案例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445009" y="1268759"/>
            <a:ext cx="7375463" cy="208823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案例四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r>
              <a:rPr lang="en-US" altLang="zh-CN" dirty="0" smtClean="0">
                <a:solidFill>
                  <a:schemeClr val="tx1"/>
                </a:solidFill>
              </a:rPr>
              <a:t/>
            </a:r>
            <a:br>
              <a:rPr lang="en-US" altLang="zh-CN" dirty="0" smtClean="0">
                <a:solidFill>
                  <a:schemeClr val="tx1"/>
                </a:solidFill>
              </a:rPr>
            </a:br>
            <a:r>
              <a:rPr lang="zh-CN" altLang="en-US" dirty="0" smtClean="0">
                <a:solidFill>
                  <a:schemeClr val="tx1"/>
                </a:solidFill>
              </a:rPr>
              <a:t>国情知识广博与否，往往成为学生对老师的评价标准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89459" y="2864563"/>
            <a:ext cx="7235248" cy="120032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案例五</a:t>
            </a:r>
            <a:r>
              <a:rPr lang="zh-CN" altLang="en-US" sz="2400" dirty="0"/>
              <a:t>：</a:t>
            </a:r>
            <a:r>
              <a:rPr lang="en-US" altLang="zh-CN" sz="2400" dirty="0"/>
              <a:t/>
            </a:r>
            <a:br>
              <a:rPr lang="en-US" altLang="zh-CN" sz="2400" dirty="0"/>
            </a:br>
            <a:r>
              <a:rPr lang="zh-CN" altLang="en-US" sz="2400" dirty="0" smtClean="0"/>
              <a:t>中国政府公派汉语专家教师也会遭遇“滑铁卢”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5344" y="6568701"/>
            <a:ext cx="2133600" cy="268139"/>
          </a:xfrm>
        </p:spPr>
        <p:txBody>
          <a:bodyPr/>
          <a:lstStyle/>
          <a:p>
            <a:fld id="{ED4F16BF-5ABE-4B75-A66B-E2A7BF783E1F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19493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66" name="Group 402"/>
          <p:cNvGrpSpPr>
            <a:grpSpLocks/>
          </p:cNvGrpSpPr>
          <p:nvPr/>
        </p:nvGrpSpPr>
        <p:grpSpPr bwMode="auto">
          <a:xfrm>
            <a:off x="-71054" y="3775918"/>
            <a:ext cx="1824038" cy="2877412"/>
            <a:chOff x="4691" y="2553"/>
            <a:chExt cx="1149" cy="1620"/>
          </a:xfrm>
        </p:grpSpPr>
        <p:grpSp>
          <p:nvGrpSpPr>
            <p:cNvPr id="11273" name="Group 9"/>
            <p:cNvGrpSpPr>
              <a:grpSpLocks/>
            </p:cNvGrpSpPr>
            <p:nvPr/>
          </p:nvGrpSpPr>
          <p:grpSpPr bwMode="auto">
            <a:xfrm>
              <a:off x="5042" y="3530"/>
              <a:ext cx="561" cy="643"/>
              <a:chOff x="5250" y="3618"/>
              <a:chExt cx="658" cy="754"/>
            </a:xfrm>
          </p:grpSpPr>
          <p:sp>
            <p:nvSpPr>
              <p:cNvPr id="11274" name="Freeform 10"/>
              <p:cNvSpPr>
                <a:spLocks/>
              </p:cNvSpPr>
              <p:nvPr/>
            </p:nvSpPr>
            <p:spPr bwMode="auto">
              <a:xfrm>
                <a:off x="5494" y="3714"/>
                <a:ext cx="414" cy="658"/>
              </a:xfrm>
              <a:custGeom>
                <a:avLst/>
                <a:gdLst>
                  <a:gd name="T0" fmla="*/ 0 w 414"/>
                  <a:gd name="T1" fmla="*/ 188 h 658"/>
                  <a:gd name="T2" fmla="*/ 414 w 414"/>
                  <a:gd name="T3" fmla="*/ 0 h 658"/>
                  <a:gd name="T4" fmla="*/ 390 w 414"/>
                  <a:gd name="T5" fmla="*/ 450 h 658"/>
                  <a:gd name="T6" fmla="*/ 2 w 414"/>
                  <a:gd name="T7" fmla="*/ 658 h 658"/>
                  <a:gd name="T8" fmla="*/ 0 w 414"/>
                  <a:gd name="T9" fmla="*/ 188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658">
                    <a:moveTo>
                      <a:pt x="0" y="188"/>
                    </a:moveTo>
                    <a:lnTo>
                      <a:pt x="414" y="0"/>
                    </a:lnTo>
                    <a:lnTo>
                      <a:pt x="390" y="450"/>
                    </a:lnTo>
                    <a:lnTo>
                      <a:pt x="2" y="658"/>
                    </a:lnTo>
                    <a:lnTo>
                      <a:pt x="0" y="188"/>
                    </a:lnTo>
                    <a:close/>
                  </a:path>
                </a:pathLst>
              </a:custGeom>
              <a:solidFill>
                <a:srgbClr val="6C5938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5" name="Freeform 11"/>
              <p:cNvSpPr>
                <a:spLocks/>
              </p:cNvSpPr>
              <p:nvPr/>
            </p:nvSpPr>
            <p:spPr bwMode="auto">
              <a:xfrm>
                <a:off x="5250" y="3618"/>
                <a:ext cx="253" cy="746"/>
              </a:xfrm>
              <a:custGeom>
                <a:avLst/>
                <a:gdLst>
                  <a:gd name="T0" fmla="*/ 253 w 253"/>
                  <a:gd name="T1" fmla="*/ 276 h 746"/>
                  <a:gd name="T2" fmla="*/ 0 w 253"/>
                  <a:gd name="T3" fmla="*/ 0 h 746"/>
                  <a:gd name="T4" fmla="*/ 24 w 253"/>
                  <a:gd name="T5" fmla="*/ 518 h 746"/>
                  <a:gd name="T6" fmla="*/ 251 w 253"/>
                  <a:gd name="T7" fmla="*/ 746 h 746"/>
                  <a:gd name="T8" fmla="*/ 253 w 253"/>
                  <a:gd name="T9" fmla="*/ 27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46">
                    <a:moveTo>
                      <a:pt x="253" y="276"/>
                    </a:moveTo>
                    <a:lnTo>
                      <a:pt x="0" y="0"/>
                    </a:lnTo>
                    <a:lnTo>
                      <a:pt x="24" y="518"/>
                    </a:lnTo>
                    <a:lnTo>
                      <a:pt x="251" y="746"/>
                    </a:lnTo>
                    <a:lnTo>
                      <a:pt x="253" y="276"/>
                    </a:lnTo>
                    <a:close/>
                  </a:path>
                </a:pathLst>
              </a:custGeom>
              <a:solidFill>
                <a:srgbClr val="B39A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6" name="Group 12"/>
            <p:cNvGrpSpPr>
              <a:grpSpLocks/>
            </p:cNvGrpSpPr>
            <p:nvPr/>
          </p:nvGrpSpPr>
          <p:grpSpPr bwMode="auto">
            <a:xfrm>
              <a:off x="4782" y="3685"/>
              <a:ext cx="378" cy="305"/>
              <a:chOff x="4612" y="3798"/>
              <a:chExt cx="444" cy="358"/>
            </a:xfrm>
          </p:grpSpPr>
          <p:sp>
            <p:nvSpPr>
              <p:cNvPr id="11277" name="Freeform 13"/>
              <p:cNvSpPr>
                <a:spLocks/>
              </p:cNvSpPr>
              <p:nvPr/>
            </p:nvSpPr>
            <p:spPr bwMode="auto">
              <a:xfrm>
                <a:off x="4862" y="3798"/>
                <a:ext cx="194" cy="358"/>
              </a:xfrm>
              <a:custGeom>
                <a:avLst/>
                <a:gdLst>
                  <a:gd name="T0" fmla="*/ 0 w 194"/>
                  <a:gd name="T1" fmla="*/ 176 h 358"/>
                  <a:gd name="T2" fmla="*/ 178 w 194"/>
                  <a:gd name="T3" fmla="*/ 0 h 358"/>
                  <a:gd name="T4" fmla="*/ 194 w 194"/>
                  <a:gd name="T5" fmla="*/ 186 h 358"/>
                  <a:gd name="T6" fmla="*/ 20 w 194"/>
                  <a:gd name="T7" fmla="*/ 358 h 358"/>
                  <a:gd name="T8" fmla="*/ 0 w 194"/>
                  <a:gd name="T9" fmla="*/ 176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358">
                    <a:moveTo>
                      <a:pt x="0" y="176"/>
                    </a:moveTo>
                    <a:lnTo>
                      <a:pt x="178" y="0"/>
                    </a:lnTo>
                    <a:lnTo>
                      <a:pt x="194" y="186"/>
                    </a:lnTo>
                    <a:lnTo>
                      <a:pt x="20" y="35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9B8E7B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14"/>
              <p:cNvSpPr>
                <a:spLocks/>
              </p:cNvSpPr>
              <p:nvPr/>
            </p:nvSpPr>
            <p:spPr bwMode="auto">
              <a:xfrm>
                <a:off x="4612" y="3818"/>
                <a:ext cx="266" cy="330"/>
              </a:xfrm>
              <a:custGeom>
                <a:avLst/>
                <a:gdLst>
                  <a:gd name="T0" fmla="*/ 0 w 266"/>
                  <a:gd name="T1" fmla="*/ 0 h 330"/>
                  <a:gd name="T2" fmla="*/ 250 w 266"/>
                  <a:gd name="T3" fmla="*/ 164 h 330"/>
                  <a:gd name="T4" fmla="*/ 266 w 266"/>
                  <a:gd name="T5" fmla="*/ 330 h 330"/>
                  <a:gd name="T6" fmla="*/ 2 w 266"/>
                  <a:gd name="T7" fmla="*/ 162 h 330"/>
                  <a:gd name="T8" fmla="*/ 0 w 266"/>
                  <a:gd name="T9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30">
                    <a:moveTo>
                      <a:pt x="0" y="0"/>
                    </a:moveTo>
                    <a:lnTo>
                      <a:pt x="250" y="164"/>
                    </a:lnTo>
                    <a:lnTo>
                      <a:pt x="266" y="330"/>
                    </a:lnTo>
                    <a:lnTo>
                      <a:pt x="2" y="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A4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81" name="Oval 17"/>
            <p:cNvSpPr>
              <a:spLocks noChangeArrowheads="1"/>
            </p:cNvSpPr>
            <p:nvPr/>
          </p:nvSpPr>
          <p:spPr bwMode="auto">
            <a:xfrm>
              <a:off x="4691" y="3548"/>
              <a:ext cx="619" cy="373"/>
            </a:xfrm>
            <a:prstGeom prst="ellipse">
              <a:avLst/>
            </a:prstGeom>
            <a:gradFill rotWithShape="1">
              <a:gsLst>
                <a:gs pos="0">
                  <a:srgbClr val="828282">
                    <a:alpha val="60001"/>
                  </a:srgbClr>
                </a:gs>
                <a:gs pos="100000">
                  <a:srgbClr val="828282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665" name="Group 401"/>
            <p:cNvGrpSpPr>
              <a:grpSpLocks/>
            </p:cNvGrpSpPr>
            <p:nvPr/>
          </p:nvGrpSpPr>
          <p:grpSpPr bwMode="auto">
            <a:xfrm>
              <a:off x="4693" y="2553"/>
              <a:ext cx="1147" cy="1302"/>
              <a:chOff x="4693" y="2553"/>
              <a:chExt cx="1147" cy="1302"/>
            </a:xfrm>
          </p:grpSpPr>
          <p:sp>
            <p:nvSpPr>
              <p:cNvPr id="11280" name="Oval 16"/>
              <p:cNvSpPr>
                <a:spLocks noChangeArrowheads="1"/>
              </p:cNvSpPr>
              <p:nvPr/>
            </p:nvSpPr>
            <p:spPr bwMode="auto">
              <a:xfrm>
                <a:off x="4693" y="3438"/>
                <a:ext cx="1147" cy="417"/>
              </a:xfrm>
              <a:prstGeom prst="ellipse">
                <a:avLst/>
              </a:prstGeom>
              <a:gradFill rotWithShape="1">
                <a:gsLst>
                  <a:gs pos="0">
                    <a:srgbClr val="828282">
                      <a:alpha val="80000"/>
                    </a:srgbClr>
                  </a:gs>
                  <a:gs pos="100000">
                    <a:srgbClr val="828282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1282" name="Group 18"/>
              <p:cNvGrpSpPr>
                <a:grpSpLocks/>
              </p:cNvGrpSpPr>
              <p:nvPr/>
            </p:nvGrpSpPr>
            <p:grpSpPr bwMode="auto">
              <a:xfrm>
                <a:off x="5009" y="3031"/>
                <a:ext cx="637" cy="737"/>
                <a:chOff x="4933" y="3016"/>
                <a:chExt cx="747" cy="864"/>
              </a:xfrm>
            </p:grpSpPr>
            <p:sp>
              <p:nvSpPr>
                <p:cNvPr id="11283" name="Freeform 19"/>
                <p:cNvSpPr>
                  <a:spLocks/>
                </p:cNvSpPr>
                <p:nvPr/>
              </p:nvSpPr>
              <p:spPr bwMode="auto">
                <a:xfrm>
                  <a:off x="4933" y="3016"/>
                  <a:ext cx="747" cy="285"/>
                </a:xfrm>
                <a:custGeom>
                  <a:avLst/>
                  <a:gdLst>
                    <a:gd name="T0" fmla="*/ 680 w 680"/>
                    <a:gd name="T1" fmla="*/ 140 h 259"/>
                    <a:gd name="T2" fmla="*/ 387 w 680"/>
                    <a:gd name="T3" fmla="*/ 0 h 259"/>
                    <a:gd name="T4" fmla="*/ 0 w 680"/>
                    <a:gd name="T5" fmla="*/ 68 h 259"/>
                    <a:gd name="T6" fmla="*/ 246 w 680"/>
                    <a:gd name="T7" fmla="*/ 259 h 259"/>
                    <a:gd name="T8" fmla="*/ 680 w 680"/>
                    <a:gd name="T9" fmla="*/ 14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" h="259">
                      <a:moveTo>
                        <a:pt x="680" y="140"/>
                      </a:moveTo>
                      <a:lnTo>
                        <a:pt x="387" y="0"/>
                      </a:lnTo>
                      <a:lnTo>
                        <a:pt x="0" y="68"/>
                      </a:lnTo>
                      <a:lnTo>
                        <a:pt x="246" y="259"/>
                      </a:lnTo>
                      <a:lnTo>
                        <a:pt x="680" y="140"/>
                      </a:lnTo>
                      <a:close/>
                    </a:path>
                  </a:pathLst>
                </a:custGeom>
                <a:solidFill>
                  <a:srgbClr val="AC92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4" name="Freeform 20"/>
                <p:cNvSpPr>
                  <a:spLocks/>
                </p:cNvSpPr>
                <p:nvPr/>
              </p:nvSpPr>
              <p:spPr bwMode="auto">
                <a:xfrm>
                  <a:off x="4933" y="3091"/>
                  <a:ext cx="297" cy="789"/>
                </a:xfrm>
                <a:custGeom>
                  <a:avLst/>
                  <a:gdLst>
                    <a:gd name="T0" fmla="*/ 47 w 270"/>
                    <a:gd name="T1" fmla="*/ 463 h 718"/>
                    <a:gd name="T2" fmla="*/ 270 w 270"/>
                    <a:gd name="T3" fmla="*/ 718 h 718"/>
                    <a:gd name="T4" fmla="*/ 246 w 270"/>
                    <a:gd name="T5" fmla="*/ 191 h 718"/>
                    <a:gd name="T6" fmla="*/ 0 w 270"/>
                    <a:gd name="T7" fmla="*/ 0 h 718"/>
                    <a:gd name="T8" fmla="*/ 47 w 270"/>
                    <a:gd name="T9" fmla="*/ 463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718">
                      <a:moveTo>
                        <a:pt x="47" y="463"/>
                      </a:moveTo>
                      <a:lnTo>
                        <a:pt x="270" y="718"/>
                      </a:lnTo>
                      <a:lnTo>
                        <a:pt x="246" y="191"/>
                      </a:lnTo>
                      <a:lnTo>
                        <a:pt x="0" y="0"/>
                      </a:lnTo>
                      <a:lnTo>
                        <a:pt x="47" y="463"/>
                      </a:lnTo>
                      <a:close/>
                    </a:path>
                  </a:pathLst>
                </a:custGeom>
                <a:solidFill>
                  <a:srgbClr val="B39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5" name="Freeform 21"/>
                <p:cNvSpPr>
                  <a:spLocks/>
                </p:cNvSpPr>
                <p:nvPr/>
              </p:nvSpPr>
              <p:spPr bwMode="auto">
                <a:xfrm>
                  <a:off x="5203" y="3171"/>
                  <a:ext cx="477" cy="709"/>
                </a:xfrm>
                <a:custGeom>
                  <a:avLst/>
                  <a:gdLst>
                    <a:gd name="T0" fmla="*/ 400 w 434"/>
                    <a:gd name="T1" fmla="*/ 478 h 646"/>
                    <a:gd name="T2" fmla="*/ 434 w 434"/>
                    <a:gd name="T3" fmla="*/ 0 h 646"/>
                    <a:gd name="T4" fmla="*/ 0 w 434"/>
                    <a:gd name="T5" fmla="*/ 119 h 646"/>
                    <a:gd name="T6" fmla="*/ 24 w 434"/>
                    <a:gd name="T7" fmla="*/ 646 h 646"/>
                    <a:gd name="T8" fmla="*/ 400 w 434"/>
                    <a:gd name="T9" fmla="*/ 478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4" h="646">
                      <a:moveTo>
                        <a:pt x="400" y="478"/>
                      </a:moveTo>
                      <a:lnTo>
                        <a:pt x="434" y="0"/>
                      </a:lnTo>
                      <a:lnTo>
                        <a:pt x="0" y="119"/>
                      </a:lnTo>
                      <a:lnTo>
                        <a:pt x="24" y="646"/>
                      </a:lnTo>
                      <a:lnTo>
                        <a:pt x="400" y="478"/>
                      </a:lnTo>
                      <a:close/>
                    </a:path>
                  </a:pathLst>
                </a:custGeom>
                <a:solidFill>
                  <a:srgbClr val="A88B58"/>
                </a:solidFill>
                <a:ln w="8001" cap="flat">
                  <a:solidFill>
                    <a:srgbClr val="B0966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6" name="Freeform 22"/>
                <p:cNvSpPr>
                  <a:spLocks/>
                </p:cNvSpPr>
                <p:nvPr/>
              </p:nvSpPr>
              <p:spPr bwMode="auto">
                <a:xfrm>
                  <a:off x="5055" y="3080"/>
                  <a:ext cx="483" cy="221"/>
                </a:xfrm>
                <a:custGeom>
                  <a:avLst/>
                  <a:gdLst>
                    <a:gd name="T0" fmla="*/ 32 w 440"/>
                    <a:gd name="T1" fmla="*/ 199 h 201"/>
                    <a:gd name="T2" fmla="*/ 32 w 440"/>
                    <a:gd name="T3" fmla="*/ 201 h 201"/>
                    <a:gd name="T4" fmla="*/ 32 w 440"/>
                    <a:gd name="T5" fmla="*/ 195 h 201"/>
                    <a:gd name="T6" fmla="*/ 28 w 440"/>
                    <a:gd name="T7" fmla="*/ 197 h 201"/>
                    <a:gd name="T8" fmla="*/ 28 w 440"/>
                    <a:gd name="T9" fmla="*/ 191 h 201"/>
                    <a:gd name="T10" fmla="*/ 26 w 440"/>
                    <a:gd name="T11" fmla="*/ 193 h 201"/>
                    <a:gd name="T12" fmla="*/ 26 w 440"/>
                    <a:gd name="T13" fmla="*/ 189 h 201"/>
                    <a:gd name="T14" fmla="*/ 22 w 440"/>
                    <a:gd name="T15" fmla="*/ 191 h 201"/>
                    <a:gd name="T16" fmla="*/ 22 w 440"/>
                    <a:gd name="T17" fmla="*/ 185 h 201"/>
                    <a:gd name="T18" fmla="*/ 20 w 440"/>
                    <a:gd name="T19" fmla="*/ 189 h 201"/>
                    <a:gd name="T20" fmla="*/ 20 w 440"/>
                    <a:gd name="T21" fmla="*/ 184 h 201"/>
                    <a:gd name="T22" fmla="*/ 18 w 440"/>
                    <a:gd name="T23" fmla="*/ 187 h 201"/>
                    <a:gd name="T24" fmla="*/ 18 w 440"/>
                    <a:gd name="T25" fmla="*/ 182 h 201"/>
                    <a:gd name="T26" fmla="*/ 17 w 440"/>
                    <a:gd name="T27" fmla="*/ 184 h 201"/>
                    <a:gd name="T28" fmla="*/ 17 w 440"/>
                    <a:gd name="T29" fmla="*/ 180 h 201"/>
                    <a:gd name="T30" fmla="*/ 13 w 440"/>
                    <a:gd name="T31" fmla="*/ 184 h 201"/>
                    <a:gd name="T32" fmla="*/ 11 w 440"/>
                    <a:gd name="T33" fmla="*/ 182 h 201"/>
                    <a:gd name="T34" fmla="*/ 11 w 440"/>
                    <a:gd name="T35" fmla="*/ 176 h 201"/>
                    <a:gd name="T36" fmla="*/ 9 w 440"/>
                    <a:gd name="T37" fmla="*/ 180 h 201"/>
                    <a:gd name="T38" fmla="*/ 9 w 440"/>
                    <a:gd name="T39" fmla="*/ 174 h 201"/>
                    <a:gd name="T40" fmla="*/ 7 w 440"/>
                    <a:gd name="T41" fmla="*/ 176 h 201"/>
                    <a:gd name="T42" fmla="*/ 7 w 440"/>
                    <a:gd name="T43" fmla="*/ 170 h 201"/>
                    <a:gd name="T44" fmla="*/ 5 w 440"/>
                    <a:gd name="T45" fmla="*/ 172 h 201"/>
                    <a:gd name="T46" fmla="*/ 5 w 440"/>
                    <a:gd name="T47" fmla="*/ 167 h 201"/>
                    <a:gd name="T48" fmla="*/ 1 w 440"/>
                    <a:gd name="T49" fmla="*/ 170 h 201"/>
                    <a:gd name="T50" fmla="*/ 1 w 440"/>
                    <a:gd name="T51" fmla="*/ 165 h 201"/>
                    <a:gd name="T52" fmla="*/ 0 w 440"/>
                    <a:gd name="T53" fmla="*/ 167 h 201"/>
                    <a:gd name="T54" fmla="*/ 0 w 440"/>
                    <a:gd name="T55" fmla="*/ 95 h 201"/>
                    <a:gd name="T56" fmla="*/ 400 w 440"/>
                    <a:gd name="T57" fmla="*/ 0 h 201"/>
                    <a:gd name="T58" fmla="*/ 440 w 440"/>
                    <a:gd name="T59" fmla="*/ 19 h 201"/>
                    <a:gd name="T60" fmla="*/ 32 w 440"/>
                    <a:gd name="T61" fmla="*/ 119 h 201"/>
                    <a:gd name="T62" fmla="*/ 32 w 440"/>
                    <a:gd name="T63" fmla="*/ 199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0" h="201">
                      <a:moveTo>
                        <a:pt x="32" y="199"/>
                      </a:moveTo>
                      <a:lnTo>
                        <a:pt x="32" y="201"/>
                      </a:lnTo>
                      <a:lnTo>
                        <a:pt x="32" y="195"/>
                      </a:lnTo>
                      <a:lnTo>
                        <a:pt x="28" y="197"/>
                      </a:lnTo>
                      <a:lnTo>
                        <a:pt x="28" y="191"/>
                      </a:lnTo>
                      <a:lnTo>
                        <a:pt x="26" y="193"/>
                      </a:lnTo>
                      <a:lnTo>
                        <a:pt x="26" y="189"/>
                      </a:lnTo>
                      <a:lnTo>
                        <a:pt x="22" y="191"/>
                      </a:lnTo>
                      <a:lnTo>
                        <a:pt x="22" y="185"/>
                      </a:lnTo>
                      <a:lnTo>
                        <a:pt x="20" y="189"/>
                      </a:lnTo>
                      <a:lnTo>
                        <a:pt x="20" y="184"/>
                      </a:lnTo>
                      <a:lnTo>
                        <a:pt x="18" y="187"/>
                      </a:lnTo>
                      <a:lnTo>
                        <a:pt x="18" y="182"/>
                      </a:lnTo>
                      <a:lnTo>
                        <a:pt x="17" y="184"/>
                      </a:lnTo>
                      <a:lnTo>
                        <a:pt x="17" y="180"/>
                      </a:lnTo>
                      <a:lnTo>
                        <a:pt x="13" y="184"/>
                      </a:lnTo>
                      <a:lnTo>
                        <a:pt x="11" y="182"/>
                      </a:lnTo>
                      <a:lnTo>
                        <a:pt x="11" y="176"/>
                      </a:lnTo>
                      <a:lnTo>
                        <a:pt x="9" y="180"/>
                      </a:lnTo>
                      <a:lnTo>
                        <a:pt x="9" y="174"/>
                      </a:lnTo>
                      <a:lnTo>
                        <a:pt x="7" y="176"/>
                      </a:lnTo>
                      <a:lnTo>
                        <a:pt x="7" y="170"/>
                      </a:lnTo>
                      <a:lnTo>
                        <a:pt x="5" y="172"/>
                      </a:lnTo>
                      <a:lnTo>
                        <a:pt x="5" y="167"/>
                      </a:lnTo>
                      <a:lnTo>
                        <a:pt x="1" y="170"/>
                      </a:lnTo>
                      <a:lnTo>
                        <a:pt x="1" y="165"/>
                      </a:lnTo>
                      <a:lnTo>
                        <a:pt x="0" y="167"/>
                      </a:lnTo>
                      <a:lnTo>
                        <a:pt x="0" y="95"/>
                      </a:lnTo>
                      <a:lnTo>
                        <a:pt x="400" y="0"/>
                      </a:lnTo>
                      <a:lnTo>
                        <a:pt x="440" y="19"/>
                      </a:lnTo>
                      <a:lnTo>
                        <a:pt x="32" y="119"/>
                      </a:lnTo>
                      <a:lnTo>
                        <a:pt x="32" y="199"/>
                      </a:lnTo>
                      <a:close/>
                    </a:path>
                  </a:pathLst>
                </a:custGeom>
                <a:solidFill>
                  <a:srgbClr val="D8C9B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7" name="Freeform 23"/>
                <p:cNvSpPr>
                  <a:spLocks/>
                </p:cNvSpPr>
                <p:nvPr/>
              </p:nvSpPr>
              <p:spPr bwMode="auto">
                <a:xfrm>
                  <a:off x="5073" y="3091"/>
                  <a:ext cx="445" cy="108"/>
                </a:xfrm>
                <a:custGeom>
                  <a:avLst/>
                  <a:gdLst>
                    <a:gd name="T0" fmla="*/ 406 w 406"/>
                    <a:gd name="T1" fmla="*/ 2 h 98"/>
                    <a:gd name="T2" fmla="*/ 1 w 406"/>
                    <a:gd name="T3" fmla="*/ 98 h 98"/>
                    <a:gd name="T4" fmla="*/ 0 w 406"/>
                    <a:gd name="T5" fmla="*/ 96 h 98"/>
                    <a:gd name="T6" fmla="*/ 404 w 406"/>
                    <a:gd name="T7" fmla="*/ 0 h 98"/>
                    <a:gd name="T8" fmla="*/ 406 w 406"/>
                    <a:gd name="T9" fmla="*/ 2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6" h="98">
                      <a:moveTo>
                        <a:pt x="406" y="2"/>
                      </a:moveTo>
                      <a:lnTo>
                        <a:pt x="1" y="98"/>
                      </a:lnTo>
                      <a:lnTo>
                        <a:pt x="0" y="96"/>
                      </a:lnTo>
                      <a:lnTo>
                        <a:pt x="404" y="0"/>
                      </a:lnTo>
                      <a:lnTo>
                        <a:pt x="406" y="2"/>
                      </a:lnTo>
                      <a:close/>
                    </a:path>
                  </a:pathLst>
                </a:custGeom>
                <a:solidFill>
                  <a:srgbClr val="D0C0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8" name="Freeform 24"/>
                <p:cNvSpPr>
                  <a:spLocks/>
                </p:cNvSpPr>
                <p:nvPr/>
              </p:nvSpPr>
              <p:spPr bwMode="auto">
                <a:xfrm>
                  <a:off x="5577" y="3637"/>
                  <a:ext cx="17" cy="14"/>
                </a:xfrm>
                <a:custGeom>
                  <a:avLst/>
                  <a:gdLst>
                    <a:gd name="T0" fmla="*/ 5 w 8"/>
                    <a:gd name="T1" fmla="*/ 6 h 7"/>
                    <a:gd name="T2" fmla="*/ 1 w 8"/>
                    <a:gd name="T3" fmla="*/ 6 h 7"/>
                    <a:gd name="T4" fmla="*/ 4 w 8"/>
                    <a:gd name="T5" fmla="*/ 1 h 7"/>
                    <a:gd name="T6" fmla="*/ 7 w 8"/>
                    <a:gd name="T7" fmla="*/ 1 h 7"/>
                    <a:gd name="T8" fmla="*/ 5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5" y="6"/>
                      </a:moveTo>
                      <a:cubicBezTo>
                        <a:pt x="3" y="7"/>
                        <a:pt x="2" y="7"/>
                        <a:pt x="1" y="6"/>
                      </a:cubicBezTo>
                      <a:cubicBezTo>
                        <a:pt x="0" y="4"/>
                        <a:pt x="2" y="2"/>
                        <a:pt x="4" y="1"/>
                      </a:cubicBezTo>
                      <a:cubicBezTo>
                        <a:pt x="5" y="0"/>
                        <a:pt x="7" y="0"/>
                        <a:pt x="7" y="1"/>
                      </a:cubicBezTo>
                      <a:cubicBezTo>
                        <a:pt x="8" y="3"/>
                        <a:pt x="6" y="5"/>
                        <a:pt x="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9" name="Freeform 25"/>
                <p:cNvSpPr>
                  <a:spLocks/>
                </p:cNvSpPr>
                <p:nvPr/>
              </p:nvSpPr>
              <p:spPr bwMode="auto">
                <a:xfrm>
                  <a:off x="5579" y="3650"/>
                  <a:ext cx="12" cy="18"/>
                </a:xfrm>
                <a:custGeom>
                  <a:avLst/>
                  <a:gdLst>
                    <a:gd name="T0" fmla="*/ 6 w 6"/>
                    <a:gd name="T1" fmla="*/ 2 h 9"/>
                    <a:gd name="T2" fmla="*/ 5 w 6"/>
                    <a:gd name="T3" fmla="*/ 7 h 9"/>
                    <a:gd name="T4" fmla="*/ 0 w 6"/>
                    <a:gd name="T5" fmla="*/ 8 h 9"/>
                    <a:gd name="T6" fmla="*/ 0 w 6"/>
                    <a:gd name="T7" fmla="*/ 5 h 9"/>
                    <a:gd name="T8" fmla="*/ 6 w 6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6" y="2"/>
                      </a:moveTo>
                      <a:cubicBezTo>
                        <a:pt x="6" y="3"/>
                        <a:pt x="6" y="5"/>
                        <a:pt x="5" y="7"/>
                      </a:cubicBezTo>
                      <a:cubicBezTo>
                        <a:pt x="3" y="8"/>
                        <a:pt x="1" y="9"/>
                        <a:pt x="0" y="8"/>
                      </a:cubicBez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1" y="2"/>
                        <a:pt x="4" y="0"/>
                        <a:pt x="6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0" name="Freeform 26"/>
                <p:cNvSpPr>
                  <a:spLocks noEditPoints="1"/>
                </p:cNvSpPr>
                <p:nvPr/>
              </p:nvSpPr>
              <p:spPr bwMode="auto">
                <a:xfrm>
                  <a:off x="5451" y="3647"/>
                  <a:ext cx="78" cy="107"/>
                </a:xfrm>
                <a:custGeom>
                  <a:avLst/>
                  <a:gdLst>
                    <a:gd name="T0" fmla="*/ 9 w 37"/>
                    <a:gd name="T1" fmla="*/ 48 h 52"/>
                    <a:gd name="T2" fmla="*/ 13 w 37"/>
                    <a:gd name="T3" fmla="*/ 38 h 52"/>
                    <a:gd name="T4" fmla="*/ 21 w 37"/>
                    <a:gd name="T5" fmla="*/ 42 h 52"/>
                    <a:gd name="T6" fmla="*/ 33 w 37"/>
                    <a:gd name="T7" fmla="*/ 38 h 52"/>
                    <a:gd name="T8" fmla="*/ 36 w 37"/>
                    <a:gd name="T9" fmla="*/ 10 h 52"/>
                    <a:gd name="T10" fmla="*/ 32 w 37"/>
                    <a:gd name="T11" fmla="*/ 6 h 52"/>
                    <a:gd name="T12" fmla="*/ 35 w 37"/>
                    <a:gd name="T13" fmla="*/ 7 h 52"/>
                    <a:gd name="T14" fmla="*/ 1 w 37"/>
                    <a:gd name="T15" fmla="*/ 14 h 52"/>
                    <a:gd name="T16" fmla="*/ 32 w 37"/>
                    <a:gd name="T17" fmla="*/ 3 h 52"/>
                    <a:gd name="T18" fmla="*/ 12 w 37"/>
                    <a:gd name="T19" fmla="*/ 44 h 52"/>
                    <a:gd name="T20" fmla="*/ 2 w 37"/>
                    <a:gd name="T21" fmla="*/ 34 h 52"/>
                    <a:gd name="T22" fmla="*/ 3 w 37"/>
                    <a:gd name="T23" fmla="*/ 37 h 52"/>
                    <a:gd name="T24" fmla="*/ 4 w 37"/>
                    <a:gd name="T25" fmla="*/ 34 h 52"/>
                    <a:gd name="T26" fmla="*/ 3 w 37"/>
                    <a:gd name="T27" fmla="*/ 32 h 52"/>
                    <a:gd name="T28" fmla="*/ 3 w 37"/>
                    <a:gd name="T29" fmla="*/ 26 h 52"/>
                    <a:gd name="T30" fmla="*/ 3 w 37"/>
                    <a:gd name="T31" fmla="*/ 41 h 52"/>
                    <a:gd name="T32" fmla="*/ 4 w 37"/>
                    <a:gd name="T33" fmla="*/ 23 h 52"/>
                    <a:gd name="T34" fmla="*/ 3 w 37"/>
                    <a:gd name="T35" fmla="*/ 17 h 52"/>
                    <a:gd name="T36" fmla="*/ 6 w 37"/>
                    <a:gd name="T37" fmla="*/ 15 h 52"/>
                    <a:gd name="T38" fmla="*/ 10 w 37"/>
                    <a:gd name="T39" fmla="*/ 41 h 52"/>
                    <a:gd name="T40" fmla="*/ 9 w 37"/>
                    <a:gd name="T41" fmla="*/ 20 h 52"/>
                    <a:gd name="T42" fmla="*/ 8 w 37"/>
                    <a:gd name="T43" fmla="*/ 13 h 52"/>
                    <a:gd name="T44" fmla="*/ 13 w 37"/>
                    <a:gd name="T45" fmla="*/ 18 h 52"/>
                    <a:gd name="T46" fmla="*/ 10 w 37"/>
                    <a:gd name="T47" fmla="*/ 20 h 52"/>
                    <a:gd name="T48" fmla="*/ 10 w 37"/>
                    <a:gd name="T49" fmla="*/ 14 h 52"/>
                    <a:gd name="T50" fmla="*/ 12 w 37"/>
                    <a:gd name="T51" fmla="*/ 20 h 52"/>
                    <a:gd name="T52" fmla="*/ 15 w 37"/>
                    <a:gd name="T53" fmla="*/ 15 h 52"/>
                    <a:gd name="T54" fmla="*/ 16 w 37"/>
                    <a:gd name="T55" fmla="*/ 17 h 52"/>
                    <a:gd name="T56" fmla="*/ 18 w 37"/>
                    <a:gd name="T57" fmla="*/ 14 h 52"/>
                    <a:gd name="T58" fmla="*/ 19 w 37"/>
                    <a:gd name="T59" fmla="*/ 12 h 52"/>
                    <a:gd name="T60" fmla="*/ 23 w 37"/>
                    <a:gd name="T61" fmla="*/ 11 h 52"/>
                    <a:gd name="T62" fmla="*/ 25 w 37"/>
                    <a:gd name="T63" fmla="*/ 13 h 52"/>
                    <a:gd name="T64" fmla="*/ 28 w 37"/>
                    <a:gd name="T65" fmla="*/ 11 h 52"/>
                    <a:gd name="T66" fmla="*/ 27 w 37"/>
                    <a:gd name="T67" fmla="*/ 4 h 52"/>
                    <a:gd name="T68" fmla="*/ 29 w 37"/>
                    <a:gd name="T69" fmla="*/ 31 h 52"/>
                    <a:gd name="T70" fmla="*/ 27 w 37"/>
                    <a:gd name="T71" fmla="*/ 12 h 52"/>
                    <a:gd name="T72" fmla="*/ 27 w 37"/>
                    <a:gd name="T73" fmla="*/ 37 h 52"/>
                    <a:gd name="T74" fmla="*/ 32 w 37"/>
                    <a:gd name="T75" fmla="*/ 12 h 52"/>
                    <a:gd name="T76" fmla="*/ 33 w 37"/>
                    <a:gd name="T77" fmla="*/ 30 h 52"/>
                    <a:gd name="T78" fmla="*/ 33 w 37"/>
                    <a:gd name="T79" fmla="*/ 33 h 52"/>
                    <a:gd name="T80" fmla="*/ 33 w 37"/>
                    <a:gd name="T81" fmla="*/ 22 h 52"/>
                    <a:gd name="T82" fmla="*/ 34 w 37"/>
                    <a:gd name="T83" fmla="*/ 17 h 52"/>
                    <a:gd name="T84" fmla="*/ 35 w 37"/>
                    <a:gd name="T85" fmla="*/ 12 h 52"/>
                    <a:gd name="T86" fmla="*/ 34 w 37"/>
                    <a:gd name="T87" fmla="*/ 28 h 52"/>
                    <a:gd name="T88" fmla="*/ 32 w 37"/>
                    <a:gd name="T89" fmla="*/ 34 h 52"/>
                    <a:gd name="T90" fmla="*/ 32 w 37"/>
                    <a:gd name="T91" fmla="*/ 18 h 52"/>
                    <a:gd name="T92" fmla="*/ 29 w 37"/>
                    <a:gd name="T93" fmla="*/ 35 h 52"/>
                    <a:gd name="T94" fmla="*/ 28 w 37"/>
                    <a:gd name="T95" fmla="*/ 38 h 52"/>
                    <a:gd name="T96" fmla="*/ 25 w 37"/>
                    <a:gd name="T97" fmla="*/ 41 h 52"/>
                    <a:gd name="T98" fmla="*/ 23 w 37"/>
                    <a:gd name="T99" fmla="*/ 42 h 52"/>
                    <a:gd name="T100" fmla="*/ 16 w 37"/>
                    <a:gd name="T101" fmla="*/ 39 h 52"/>
                    <a:gd name="T102" fmla="*/ 13 w 37"/>
                    <a:gd name="T103" fmla="*/ 36 h 52"/>
                    <a:gd name="T104" fmla="*/ 10 w 37"/>
                    <a:gd name="T105" fmla="*/ 25 h 52"/>
                    <a:gd name="T106" fmla="*/ 19 w 37"/>
                    <a:gd name="T107" fmla="*/ 38 h 52"/>
                    <a:gd name="T108" fmla="*/ 10 w 37"/>
                    <a:gd name="T109" fmla="*/ 26 h 52"/>
                    <a:gd name="T110" fmla="*/ 9 w 37"/>
                    <a:gd name="T111" fmla="*/ 47 h 52"/>
                    <a:gd name="T112" fmla="*/ 9 w 37"/>
                    <a:gd name="T113" fmla="*/ 44 h 52"/>
                    <a:gd name="T114" fmla="*/ 2 w 37"/>
                    <a:gd name="T115" fmla="*/ 49 h 52"/>
                    <a:gd name="T116" fmla="*/ 3 w 37"/>
                    <a:gd name="T117" fmla="*/ 42 h 52"/>
                    <a:gd name="T118" fmla="*/ 4 w 37"/>
                    <a:gd name="T119" fmla="*/ 49 h 52"/>
                    <a:gd name="T120" fmla="*/ 2 w 37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2">
                      <a:moveTo>
                        <a:pt x="1" y="28"/>
                      </a:move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1" y="30"/>
                        <a:pt x="1" y="30"/>
                        <a:pt x="1" y="31"/>
                      </a:cubicBezTo>
                      <a:cubicBezTo>
                        <a:pt x="0" y="34"/>
                        <a:pt x="1" y="37"/>
                        <a:pt x="1" y="40"/>
                      </a:cubicBezTo>
                      <a:cubicBezTo>
                        <a:pt x="1" y="41"/>
                        <a:pt x="1" y="41"/>
                        <a:pt x="1" y="41"/>
                      </a:cubicBezTo>
                      <a:cubicBezTo>
                        <a:pt x="0" y="43"/>
                        <a:pt x="1" y="45"/>
                        <a:pt x="1" y="47"/>
                      </a:cubicBezTo>
                      <a:cubicBezTo>
                        <a:pt x="1" y="48"/>
                        <a:pt x="1" y="50"/>
                        <a:pt x="1" y="52"/>
                      </a:cubicBezTo>
                      <a:cubicBezTo>
                        <a:pt x="2" y="51"/>
                        <a:pt x="3" y="52"/>
                        <a:pt x="4" y="51"/>
                      </a:cubicBezTo>
                      <a:cubicBezTo>
                        <a:pt x="4" y="50"/>
                        <a:pt x="3" y="51"/>
                        <a:pt x="3" y="51"/>
                      </a:cubicBezTo>
                      <a:cubicBezTo>
                        <a:pt x="3" y="50"/>
                        <a:pt x="4" y="50"/>
                        <a:pt x="4" y="50"/>
                      </a:cubicBezTo>
                      <a:cubicBezTo>
                        <a:pt x="4" y="50"/>
                        <a:pt x="4" y="50"/>
                        <a:pt x="4" y="51"/>
                      </a:cubicBezTo>
                      <a:cubicBezTo>
                        <a:pt x="6" y="51"/>
                        <a:pt x="7" y="49"/>
                        <a:pt x="9" y="49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11" y="48"/>
                        <a:pt x="12" y="47"/>
                        <a:pt x="13" y="47"/>
                      </a:cubicBezTo>
                      <a:cubicBezTo>
                        <a:pt x="12" y="47"/>
                        <a:pt x="12" y="47"/>
                        <a:pt x="11" y="47"/>
                      </a:cubicBezTo>
                      <a:cubicBezTo>
                        <a:pt x="12" y="47"/>
                        <a:pt x="12" y="47"/>
                        <a:pt x="12" y="46"/>
                      </a:cubicBezTo>
                      <a:cubicBezTo>
                        <a:pt x="12" y="46"/>
                        <a:pt x="12" y="45"/>
                        <a:pt x="11" y="44"/>
                      </a:cubicBezTo>
                      <a:cubicBezTo>
                        <a:pt x="12" y="44"/>
                        <a:pt x="13" y="44"/>
                        <a:pt x="13" y="43"/>
                      </a:cubicBezTo>
                      <a:cubicBezTo>
                        <a:pt x="13" y="43"/>
                        <a:pt x="12" y="43"/>
                        <a:pt x="12" y="42"/>
                      </a:cubicBezTo>
                      <a:cubicBezTo>
                        <a:pt x="12" y="42"/>
                        <a:pt x="13" y="42"/>
                        <a:pt x="12" y="41"/>
                      </a:cubicBezTo>
                      <a:cubicBezTo>
                        <a:pt x="12" y="41"/>
                        <a:pt x="12" y="41"/>
                        <a:pt x="12" y="42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0"/>
                        <a:pt x="12" y="41"/>
                        <a:pt x="12" y="41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3" y="40"/>
                        <a:pt x="12" y="40"/>
                        <a:pt x="12" y="40"/>
                      </a:cubicBezTo>
                      <a:cubicBezTo>
                        <a:pt x="12" y="39"/>
                        <a:pt x="13" y="40"/>
                        <a:pt x="13" y="39"/>
                      </a:cubicBezTo>
                      <a:cubicBezTo>
                        <a:pt x="13" y="39"/>
                        <a:pt x="13" y="39"/>
                        <a:pt x="13" y="38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8"/>
                        <a:pt x="13" y="38"/>
                        <a:pt x="13" y="39"/>
                      </a:cubicBezTo>
                      <a:cubicBezTo>
                        <a:pt x="14" y="39"/>
                        <a:pt x="13" y="41"/>
                        <a:pt x="14" y="42"/>
                      </a:cubicBezTo>
                      <a:cubicBezTo>
                        <a:pt x="14" y="42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2" y="44"/>
                      </a:cubicBezTo>
                      <a:cubicBezTo>
                        <a:pt x="12" y="45"/>
                        <a:pt x="13" y="45"/>
                        <a:pt x="13" y="45"/>
                      </a:cubicBezTo>
                      <a:cubicBezTo>
                        <a:pt x="14" y="45"/>
                        <a:pt x="14" y="46"/>
                        <a:pt x="14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4" y="47"/>
                        <a:pt x="16" y="46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7" y="45"/>
                        <a:pt x="17" y="44"/>
                      </a:cubicBezTo>
                      <a:cubicBezTo>
                        <a:pt x="17" y="44"/>
                        <a:pt x="17" y="44"/>
                        <a:pt x="18" y="43"/>
                      </a:cubicBezTo>
                      <a:cubicBezTo>
                        <a:pt x="19" y="43"/>
                        <a:pt x="20" y="43"/>
                        <a:pt x="21" y="42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3"/>
                        <a:pt x="21" y="43"/>
                        <a:pt x="20" y="43"/>
                      </a:cubicBezTo>
                      <a:cubicBezTo>
                        <a:pt x="20" y="43"/>
                        <a:pt x="20" y="43"/>
                        <a:pt x="20" y="44"/>
                      </a:cubicBezTo>
                      <a:cubicBezTo>
                        <a:pt x="20" y="44"/>
                        <a:pt x="21" y="43"/>
                        <a:pt x="22" y="43"/>
                      </a:cubicBezTo>
                      <a:cubicBezTo>
                        <a:pt x="22" y="43"/>
                        <a:pt x="21" y="43"/>
                        <a:pt x="22" y="42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4" y="42"/>
                        <a:pt x="26" y="41"/>
                        <a:pt x="28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39"/>
                        <a:pt x="29" y="39"/>
                        <a:pt x="29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0" y="39"/>
                        <a:pt x="31" y="39"/>
                        <a:pt x="31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3" y="38"/>
                        <a:pt x="32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4" y="38"/>
                        <a:pt x="33" y="37"/>
                        <a:pt x="33" y="37"/>
                      </a:cubicBezTo>
                      <a:cubicBezTo>
                        <a:pt x="34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6" y="36"/>
                        <a:pt x="35" y="36"/>
                        <a:pt x="36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6" y="36"/>
                        <a:pt x="36" y="36"/>
                      </a:cubicBezTo>
                      <a:cubicBezTo>
                        <a:pt x="35" y="34"/>
                        <a:pt x="37" y="31"/>
                        <a:pt x="36" y="30"/>
                      </a:cubicBezTo>
                      <a:cubicBezTo>
                        <a:pt x="36" y="28"/>
                        <a:pt x="36" y="26"/>
                        <a:pt x="36" y="24"/>
                      </a:cubicBezTo>
                      <a:cubicBezTo>
                        <a:pt x="36" y="21"/>
                        <a:pt x="37" y="17"/>
                        <a:pt x="36" y="15"/>
                      </a:cubicBezTo>
                      <a:cubicBezTo>
                        <a:pt x="37" y="12"/>
                        <a:pt x="37" y="10"/>
                        <a:pt x="36" y="8"/>
                      </a:cubicBezTo>
                      <a:cubicBezTo>
                        <a:pt x="36" y="8"/>
                        <a:pt x="36" y="9"/>
                        <a:pt x="36" y="9"/>
                      </a:cubicBezTo>
                      <a:cubicBezTo>
                        <a:pt x="36" y="10"/>
                        <a:pt x="36" y="9"/>
                        <a:pt x="36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6" y="11"/>
                        <a:pt x="36" y="11"/>
                        <a:pt x="35" y="11"/>
                      </a:cubicBezTo>
                      <a:cubicBezTo>
                        <a:pt x="35" y="11"/>
                        <a:pt x="34" y="12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4" y="11"/>
                        <a:pt x="34" y="10"/>
                        <a:pt x="35" y="9"/>
                      </a:cubicBezTo>
                      <a:cubicBezTo>
                        <a:pt x="34" y="10"/>
                        <a:pt x="34" y="10"/>
                        <a:pt x="33" y="10"/>
                      </a:cubicBezTo>
                      <a:cubicBezTo>
                        <a:pt x="33" y="11"/>
                        <a:pt x="32" y="11"/>
                        <a:pt x="32" y="12"/>
                      </a:cubicBezTo>
                      <a:cubicBezTo>
                        <a:pt x="32" y="11"/>
                        <a:pt x="31" y="11"/>
                        <a:pt x="31" y="10"/>
                      </a:cubicBezTo>
                      <a:cubicBezTo>
                        <a:pt x="31" y="10"/>
                        <a:pt x="32" y="11"/>
                        <a:pt x="32" y="11"/>
                      </a:cubicBezTo>
                      <a:cubicBezTo>
                        <a:pt x="33" y="10"/>
                        <a:pt x="32" y="9"/>
                        <a:pt x="33" y="9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7"/>
                        <a:pt x="31" y="7"/>
                        <a:pt x="32" y="6"/>
                      </a:cubicBezTo>
                      <a:cubicBezTo>
                        <a:pt x="32" y="6"/>
                        <a:pt x="32" y="6"/>
                        <a:pt x="33" y="6"/>
                      </a:cubicBezTo>
                      <a:cubicBezTo>
                        <a:pt x="33" y="6"/>
                        <a:pt x="33" y="6"/>
                        <a:pt x="34" y="6"/>
                      </a:cubicBezTo>
                      <a:cubicBezTo>
                        <a:pt x="33" y="5"/>
                        <a:pt x="34" y="4"/>
                        <a:pt x="34" y="3"/>
                      </a:cubicBezTo>
                      <a:cubicBezTo>
                        <a:pt x="34" y="3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6" y="4"/>
                        <a:pt x="35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6"/>
                        <a:pt x="34" y="6"/>
                        <a:pt x="34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6"/>
                        <a:pt x="35" y="6"/>
                      </a:cubicBezTo>
                      <a:cubicBezTo>
                        <a:pt x="36" y="5"/>
                        <a:pt x="35" y="7"/>
                        <a:pt x="36" y="6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8"/>
                        <a:pt x="35" y="8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7"/>
                        <a:pt x="36" y="8"/>
                        <a:pt x="36" y="7"/>
                      </a:cubicBezTo>
                      <a:cubicBezTo>
                        <a:pt x="37" y="6"/>
                        <a:pt x="36" y="6"/>
                        <a:pt x="36" y="6"/>
                      </a:cubicBezTo>
                      <a:cubicBezTo>
                        <a:pt x="36" y="5"/>
                        <a:pt x="37" y="5"/>
                        <a:pt x="37" y="5"/>
                      </a:cubicBezTo>
                      <a:cubicBezTo>
                        <a:pt x="36" y="4"/>
                        <a:pt x="36" y="1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4" y="1"/>
                        <a:pt x="31" y="2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4"/>
                        <a:pt x="26" y="3"/>
                      </a:cubicBezTo>
                      <a:cubicBezTo>
                        <a:pt x="23" y="5"/>
                        <a:pt x="19" y="6"/>
                        <a:pt x="16" y="8"/>
                      </a:cubicBezTo>
                      <a:cubicBezTo>
                        <a:pt x="15" y="7"/>
                        <a:pt x="13" y="9"/>
                        <a:pt x="11" y="9"/>
                      </a:cubicBezTo>
                      <a:cubicBezTo>
                        <a:pt x="8" y="11"/>
                        <a:pt x="4" y="12"/>
                        <a:pt x="1" y="14"/>
                      </a:cubicBezTo>
                      <a:cubicBezTo>
                        <a:pt x="0" y="18"/>
                        <a:pt x="1" y="22"/>
                        <a:pt x="1" y="25"/>
                      </a:cubicBezTo>
                      <a:cubicBezTo>
                        <a:pt x="1" y="26"/>
                        <a:pt x="1" y="27"/>
                        <a:pt x="1" y="28"/>
                      </a:cubicBezTo>
                      <a:close/>
                      <a:moveTo>
                        <a:pt x="35" y="2"/>
                      </a:move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lose/>
                      <a:moveTo>
                        <a:pt x="32" y="5"/>
                      </a:move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5"/>
                        <a:pt x="33" y="6"/>
                        <a:pt x="33" y="6"/>
                      </a:cubicBezTo>
                      <a:cubicBezTo>
                        <a:pt x="32" y="6"/>
                        <a:pt x="32" y="5"/>
                        <a:pt x="32" y="5"/>
                      </a:cubicBezTo>
                      <a:close/>
                      <a:moveTo>
                        <a:pt x="32" y="4"/>
                      </a:moveTo>
                      <a:cubicBezTo>
                        <a:pt x="32" y="4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lose/>
                      <a:moveTo>
                        <a:pt x="31" y="4"/>
                      </a:moveTo>
                      <a:cubicBezTo>
                        <a:pt x="31" y="4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lose/>
                      <a:moveTo>
                        <a:pt x="31" y="9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10"/>
                        <a:pt x="32" y="10"/>
                      </a:cubicBezTo>
                      <a:cubicBezTo>
                        <a:pt x="31" y="10"/>
                        <a:pt x="31" y="9"/>
                        <a:pt x="31" y="9"/>
                      </a:cubicBezTo>
                      <a:close/>
                      <a:moveTo>
                        <a:pt x="11" y="44"/>
                      </a:moveTo>
                      <a:cubicBezTo>
                        <a:pt x="11" y="43"/>
                        <a:pt x="11" y="43"/>
                        <a:pt x="12" y="42"/>
                      </a:cubicBezTo>
                      <a:cubicBezTo>
                        <a:pt x="12" y="43"/>
                        <a:pt x="12" y="43"/>
                        <a:pt x="12" y="44"/>
                      </a:cubicBezTo>
                      <a:cubicBezTo>
                        <a:pt x="12" y="44"/>
                        <a:pt x="11" y="44"/>
                        <a:pt x="11" y="44"/>
                      </a:cubicBezTo>
                      <a:close/>
                      <a:moveTo>
                        <a:pt x="2" y="18"/>
                      </a:moveTo>
                      <a:cubicBezTo>
                        <a:pt x="2" y="18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lose/>
                      <a:moveTo>
                        <a:pt x="2" y="20"/>
                      </a:move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3" y="19"/>
                        <a:pt x="3" y="20"/>
                        <a:pt x="2" y="20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3" y="21"/>
                        <a:pt x="4" y="21"/>
                        <a:pt x="4" y="20"/>
                      </a:cubicBezTo>
                      <a:close/>
                      <a:moveTo>
                        <a:pt x="1" y="35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5"/>
                        <a:pt x="2" y="34"/>
                      </a:cubicBezTo>
                      <a:cubicBezTo>
                        <a:pt x="3" y="35"/>
                        <a:pt x="2" y="35"/>
                        <a:pt x="1" y="35"/>
                      </a:cubicBezTo>
                      <a:close/>
                      <a:moveTo>
                        <a:pt x="2" y="42"/>
                      </a:moveTo>
                      <a:cubicBezTo>
                        <a:pt x="2" y="42"/>
                        <a:pt x="2" y="41"/>
                        <a:pt x="2" y="41"/>
                      </a:cubicBezTo>
                      <a:cubicBezTo>
                        <a:pt x="2" y="42"/>
                        <a:pt x="2" y="42"/>
                        <a:pt x="2" y="43"/>
                      </a:cubicBezTo>
                      <a:cubicBezTo>
                        <a:pt x="2" y="43"/>
                        <a:pt x="2" y="42"/>
                        <a:pt x="2" y="42"/>
                      </a:cubicBezTo>
                      <a:close/>
                      <a:moveTo>
                        <a:pt x="5" y="26"/>
                      </a:moveTo>
                      <a:cubicBezTo>
                        <a:pt x="4" y="26"/>
                        <a:pt x="5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4" y="26"/>
                        <a:pt x="5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4" y="24"/>
                      </a:moveTo>
                      <a:cubicBezTo>
                        <a:pt x="4" y="24"/>
                        <a:pt x="5" y="24"/>
                        <a:pt x="5" y="24"/>
                      </a:cubicBezTo>
                      <a:cubicBezTo>
                        <a:pt x="4" y="25"/>
                        <a:pt x="4" y="24"/>
                        <a:pt x="4" y="24"/>
                      </a:cubicBezTo>
                      <a:close/>
                      <a:moveTo>
                        <a:pt x="3" y="37"/>
                      </a:move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2" y="38"/>
                        <a:pt x="2" y="38"/>
                        <a:pt x="2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lose/>
                      <a:moveTo>
                        <a:pt x="3" y="36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lose/>
                      <a:moveTo>
                        <a:pt x="2" y="34"/>
                      </a:moveTo>
                      <a:cubicBezTo>
                        <a:pt x="2" y="34"/>
                        <a:pt x="2" y="34"/>
                        <a:pt x="2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2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4" y="32"/>
                        <a:pt x="4" y="32"/>
                        <a:pt x="3" y="32"/>
                      </a:cubicBezTo>
                      <a:cubicBezTo>
                        <a:pt x="4" y="33"/>
                        <a:pt x="5" y="33"/>
                        <a:pt x="4" y="34"/>
                      </a:cubicBezTo>
                      <a:cubicBezTo>
                        <a:pt x="4" y="34"/>
                        <a:pt x="4" y="33"/>
                        <a:pt x="3" y="33"/>
                      </a:cubicBezTo>
                      <a:cubicBezTo>
                        <a:pt x="3" y="33"/>
                        <a:pt x="3" y="34"/>
                        <a:pt x="2" y="34"/>
                      </a:cubicBezTo>
                      <a:close/>
                      <a:moveTo>
                        <a:pt x="4" y="38"/>
                      </a:move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5" y="38"/>
                        <a:pt x="4" y="38"/>
                        <a:pt x="4" y="38"/>
                      </a:cubicBezTo>
                      <a:close/>
                      <a:moveTo>
                        <a:pt x="4" y="37"/>
                      </a:moveTo>
                      <a:cubicBezTo>
                        <a:pt x="4" y="37"/>
                        <a:pt x="4" y="37"/>
                        <a:pt x="5" y="36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4" y="37"/>
                        <a:pt x="4" y="37"/>
                        <a:pt x="4" y="37"/>
                      </a:cubicBezTo>
                      <a:close/>
                      <a:moveTo>
                        <a:pt x="3" y="37"/>
                      </a:move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2" y="33"/>
                      </a:moveTo>
                      <a:cubicBezTo>
                        <a:pt x="2" y="33"/>
                        <a:pt x="2" y="32"/>
                        <a:pt x="3" y="32"/>
                      </a:cubicBezTo>
                      <a:cubicBezTo>
                        <a:pt x="3" y="33"/>
                        <a:pt x="2" y="33"/>
                        <a:pt x="2" y="33"/>
                      </a:cubicBezTo>
                      <a:close/>
                      <a:moveTo>
                        <a:pt x="2" y="24"/>
                      </a:moveTo>
                      <a:cubicBezTo>
                        <a:pt x="2" y="24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lose/>
                      <a:moveTo>
                        <a:pt x="2" y="32"/>
                      </a:moveTo>
                      <a:cubicBezTo>
                        <a:pt x="2" y="31"/>
                        <a:pt x="3" y="31"/>
                        <a:pt x="3" y="30"/>
                      </a:cubicBezTo>
                      <a:cubicBezTo>
                        <a:pt x="3" y="30"/>
                        <a:pt x="3" y="30"/>
                        <a:pt x="4" y="30"/>
                      </a:cubicBezTo>
                      <a:cubicBezTo>
                        <a:pt x="4" y="31"/>
                        <a:pt x="3" y="31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lose/>
                      <a:moveTo>
                        <a:pt x="5" y="30"/>
                      </a:move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0"/>
                        <a:pt x="5" y="30"/>
                        <a:pt x="5" y="30"/>
                      </a:cubicBezTo>
                      <a:close/>
                      <a:moveTo>
                        <a:pt x="5" y="39"/>
                      </a:moveTo>
                      <a:cubicBezTo>
                        <a:pt x="5" y="40"/>
                        <a:pt x="4" y="40"/>
                        <a:pt x="4" y="40"/>
                      </a:cubicBezTo>
                      <a:cubicBezTo>
                        <a:pt x="4" y="39"/>
                        <a:pt x="5" y="39"/>
                        <a:pt x="5" y="39"/>
                      </a:cubicBezTo>
                      <a:close/>
                      <a:moveTo>
                        <a:pt x="4" y="40"/>
                      </a:moveTo>
                      <a:cubicBezTo>
                        <a:pt x="4" y="41"/>
                        <a:pt x="4" y="41"/>
                        <a:pt x="3" y="41"/>
                      </a:cubicBezTo>
                      <a:cubicBezTo>
                        <a:pt x="3" y="41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4" y="40"/>
                        <a:pt x="3" y="41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2" y="41"/>
                        <a:pt x="2" y="41"/>
                      </a:cubicBezTo>
                      <a:cubicBezTo>
                        <a:pt x="2" y="41"/>
                        <a:pt x="3" y="41"/>
                        <a:pt x="3" y="41"/>
                      </a:cubicBezTo>
                      <a:cubicBezTo>
                        <a:pt x="3" y="41"/>
                        <a:pt x="3" y="41"/>
                        <a:pt x="3" y="41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3" y="22"/>
                      </a:cubicBezTo>
                      <a:cubicBezTo>
                        <a:pt x="3" y="22"/>
                        <a:pt x="3" y="22"/>
                        <a:pt x="2" y="23"/>
                      </a:cubicBezTo>
                      <a:cubicBezTo>
                        <a:pt x="2" y="22"/>
                        <a:pt x="2" y="23"/>
                        <a:pt x="2" y="22"/>
                      </a:cubicBezTo>
                      <a:close/>
                      <a:moveTo>
                        <a:pt x="4" y="23"/>
                      </a:moveTo>
                      <a:cubicBezTo>
                        <a:pt x="4" y="23"/>
                        <a:pt x="3" y="23"/>
                        <a:pt x="3" y="23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5" y="22"/>
                        <a:pt x="5" y="22"/>
                        <a:pt x="5" y="23"/>
                      </a:cubicBezTo>
                      <a:cubicBezTo>
                        <a:pt x="5" y="23"/>
                        <a:pt x="5" y="23"/>
                        <a:pt x="5" y="24"/>
                      </a:cubicBezTo>
                      <a:cubicBezTo>
                        <a:pt x="4" y="24"/>
                        <a:pt x="5" y="23"/>
                        <a:pt x="4" y="23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3"/>
                        <a:pt x="3" y="24"/>
                        <a:pt x="4" y="23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lose/>
                      <a:moveTo>
                        <a:pt x="3" y="19"/>
                      </a:move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20"/>
                      </a:cubicBezTo>
                      <a:cubicBezTo>
                        <a:pt x="3" y="20"/>
                        <a:pt x="3" y="20"/>
                        <a:pt x="3" y="19"/>
                      </a:cubicBezTo>
                      <a:close/>
                      <a:moveTo>
                        <a:pt x="4" y="16"/>
                      </a:move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6"/>
                        <a:pt x="4" y="16"/>
                        <a:pt x="4" y="16"/>
                      </a:cubicBezTo>
                      <a:close/>
                      <a:moveTo>
                        <a:pt x="5" y="16"/>
                      </a:move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7"/>
                        <a:pt x="4" y="15"/>
                        <a:pt x="5" y="16"/>
                      </a:cubicBezTo>
                      <a:close/>
                      <a:moveTo>
                        <a:pt x="5" y="20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  <a:moveTo>
                        <a:pt x="6" y="15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lose/>
                      <a:moveTo>
                        <a:pt x="6" y="45"/>
                      </a:moveTo>
                      <a:cubicBezTo>
                        <a:pt x="6" y="45"/>
                        <a:pt x="7" y="45"/>
                        <a:pt x="7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lose/>
                      <a:moveTo>
                        <a:pt x="7" y="17"/>
                      </a:moveTo>
                      <a:cubicBezTo>
                        <a:pt x="7" y="18"/>
                        <a:pt x="7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7" y="39"/>
                      </a:move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39"/>
                        <a:pt x="7" y="39"/>
                        <a:pt x="7" y="40"/>
                      </a:cubicBezTo>
                      <a:cubicBezTo>
                        <a:pt x="7" y="40"/>
                        <a:pt x="7" y="40"/>
                        <a:pt x="6" y="40"/>
                      </a:cubicBezTo>
                      <a:cubicBezTo>
                        <a:pt x="6" y="40"/>
                        <a:pt x="7" y="40"/>
                        <a:pt x="7" y="39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0" y="42"/>
                        <a:pt x="9" y="41"/>
                      </a:cubicBezTo>
                      <a:cubicBezTo>
                        <a:pt x="9" y="41"/>
                        <a:pt x="10" y="41"/>
                        <a:pt x="10" y="41"/>
                      </a:cubicBezTo>
                      <a:close/>
                      <a:moveTo>
                        <a:pt x="9" y="23"/>
                      </a:moveTo>
                      <a:cubicBezTo>
                        <a:pt x="9" y="23"/>
                        <a:pt x="9" y="23"/>
                        <a:pt x="10" y="23"/>
                      </a:cubicBezTo>
                      <a:cubicBezTo>
                        <a:pt x="10" y="23"/>
                        <a:pt x="10" y="23"/>
                        <a:pt x="9" y="23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3"/>
                        <a:pt x="10" y="33"/>
                        <a:pt x="9" y="34"/>
                      </a:cubicBezTo>
                      <a:close/>
                      <a:moveTo>
                        <a:pt x="9" y="43"/>
                      </a:moveTo>
                      <a:cubicBezTo>
                        <a:pt x="8" y="43"/>
                        <a:pt x="8" y="44"/>
                        <a:pt x="8" y="43"/>
                      </a:cubicBezTo>
                      <a:cubicBezTo>
                        <a:pt x="8" y="43"/>
                        <a:pt x="9" y="43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lose/>
                      <a:moveTo>
                        <a:pt x="8" y="20"/>
                      </a:move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8" y="21"/>
                        <a:pt x="8" y="21"/>
                        <a:pt x="8" y="20"/>
                      </a:cubicBezTo>
                      <a:close/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lose/>
                      <a:moveTo>
                        <a:pt x="8" y="22"/>
                      </a:moveTo>
                      <a:cubicBezTo>
                        <a:pt x="7" y="23"/>
                        <a:pt x="7" y="24"/>
                        <a:pt x="7" y="24"/>
                      </a:cubicBezTo>
                      <a:cubicBezTo>
                        <a:pt x="7" y="23"/>
                        <a:pt x="7" y="23"/>
                        <a:pt x="7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lose/>
                      <a:moveTo>
                        <a:pt x="7" y="18"/>
                      </a:moveTo>
                      <a:cubicBezTo>
                        <a:pt x="7" y="18"/>
                        <a:pt x="7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lose/>
                      <a:moveTo>
                        <a:pt x="8" y="13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lose/>
                      <a:moveTo>
                        <a:pt x="8" y="16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6"/>
                        <a:pt x="8" y="16"/>
                      </a:cubicBezTo>
                      <a:close/>
                      <a:moveTo>
                        <a:pt x="10" y="11"/>
                      </a:move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1"/>
                      </a:cubicBezTo>
                      <a:cubicBezTo>
                        <a:pt x="9" y="11"/>
                        <a:pt x="9" y="12"/>
                        <a:pt x="10" y="11"/>
                      </a:cubicBezTo>
                      <a:close/>
                      <a:moveTo>
                        <a:pt x="10" y="13"/>
                      </a:moveTo>
                      <a:cubicBezTo>
                        <a:pt x="10" y="14"/>
                        <a:pt x="10" y="13"/>
                        <a:pt x="9" y="14"/>
                      </a:cubicBezTo>
                      <a:cubicBezTo>
                        <a:pt x="9" y="13"/>
                        <a:pt x="9" y="13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lose/>
                      <a:moveTo>
                        <a:pt x="13" y="18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3" y="19"/>
                        <a:pt x="13" y="20"/>
                        <a:pt x="13" y="20"/>
                      </a:cubicBezTo>
                      <a:cubicBezTo>
                        <a:pt x="12" y="21"/>
                        <a:pt x="13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18"/>
                        <a:pt x="12" y="16"/>
                        <a:pt x="11" y="15"/>
                      </a:cubicBezTo>
                      <a:cubicBezTo>
                        <a:pt x="11" y="16"/>
                        <a:pt x="10" y="17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8"/>
                        <a:pt x="12" y="17"/>
                        <a:pt x="12" y="18"/>
                      </a:cubicBezTo>
                      <a:cubicBezTo>
                        <a:pt x="12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0" y="18"/>
                        <a:pt x="10" y="19"/>
                      </a:cubicBezTo>
                      <a:cubicBezTo>
                        <a:pt x="10" y="19"/>
                        <a:pt x="10" y="18"/>
                        <a:pt x="10" y="18"/>
                      </a:cubicBezTo>
                      <a:cubicBezTo>
                        <a:pt x="9" y="19"/>
                        <a:pt x="9" y="19"/>
                        <a:pt x="9" y="20"/>
                      </a:cubicBezTo>
                      <a:cubicBezTo>
                        <a:pt x="10" y="19"/>
                        <a:pt x="10" y="20"/>
                        <a:pt x="10" y="20"/>
                      </a:cubicBezTo>
                      <a:cubicBezTo>
                        <a:pt x="10" y="20"/>
                        <a:pt x="9" y="20"/>
                        <a:pt x="9" y="20"/>
                      </a:cubicBezTo>
                      <a:cubicBezTo>
                        <a:pt x="9" y="19"/>
                        <a:pt x="8" y="19"/>
                        <a:pt x="8" y="19"/>
                      </a:cubicBezTo>
                      <a:cubicBezTo>
                        <a:pt x="8" y="20"/>
                        <a:pt x="8" y="21"/>
                        <a:pt x="7" y="20"/>
                      </a:cubicBezTo>
                      <a:cubicBezTo>
                        <a:pt x="7" y="20"/>
                        <a:pt x="8" y="20"/>
                        <a:pt x="8" y="19"/>
                      </a:cubicBezTo>
                      <a:cubicBezTo>
                        <a:pt x="8" y="19"/>
                        <a:pt x="7" y="20"/>
                        <a:pt x="7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9" y="16"/>
                        <a:pt x="10" y="16"/>
                        <a:pt x="10" y="16"/>
                      </a:cubicBezTo>
                      <a:cubicBezTo>
                        <a:pt x="9" y="15"/>
                        <a:pt x="9" y="15"/>
                        <a:pt x="9" y="16"/>
                      </a:cubicBezTo>
                      <a:cubicBezTo>
                        <a:pt x="9" y="15"/>
                        <a:pt x="9" y="15"/>
                        <a:pt x="9" y="14"/>
                      </a:cubicBezTo>
                      <a:cubicBezTo>
                        <a:pt x="9" y="14"/>
                        <a:pt x="10" y="14"/>
                        <a:pt x="10" y="14"/>
                      </a:cubicBezTo>
                      <a:cubicBezTo>
                        <a:pt x="10" y="13"/>
                        <a:pt x="10" y="13"/>
                        <a:pt x="11" y="12"/>
                      </a:cubicBezTo>
                      <a:cubicBezTo>
                        <a:pt x="11" y="12"/>
                        <a:pt x="11" y="13"/>
                        <a:pt x="11" y="14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2"/>
                        <a:pt x="12" y="13"/>
                        <a:pt x="11" y="13"/>
                      </a:cubicBezTo>
                      <a:cubicBezTo>
                        <a:pt x="11" y="12"/>
                        <a:pt x="12" y="12"/>
                        <a:pt x="12" y="11"/>
                      </a:cubicBezTo>
                      <a:cubicBezTo>
                        <a:pt x="12" y="11"/>
                        <a:pt x="11" y="12"/>
                        <a:pt x="11" y="11"/>
                      </a:cubicBezTo>
                      <a:cubicBezTo>
                        <a:pt x="12" y="11"/>
                        <a:pt x="12" y="11"/>
                        <a:pt x="12" y="10"/>
                      </a:cubicBezTo>
                      <a:cubicBezTo>
                        <a:pt x="12" y="11"/>
                        <a:pt x="13" y="12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4"/>
                        <a:pt x="13" y="15"/>
                        <a:pt x="13" y="16"/>
                      </a:cubicBezTo>
                      <a:cubicBezTo>
                        <a:pt x="14" y="16"/>
                        <a:pt x="13" y="18"/>
                        <a:pt x="13" y="18"/>
                      </a:cubicBezTo>
                      <a:close/>
                      <a:moveTo>
                        <a:pt x="11" y="20"/>
                      </a:move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1" y="20"/>
                        <a:pt x="11" y="20"/>
                      </a:cubicBezTo>
                      <a:close/>
                      <a:moveTo>
                        <a:pt x="12" y="21"/>
                      </a:move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lose/>
                      <a:moveTo>
                        <a:pt x="11" y="22"/>
                      </a:moveTo>
                      <a:cubicBezTo>
                        <a:pt x="11" y="23"/>
                        <a:pt x="10" y="23"/>
                        <a:pt x="10" y="23"/>
                      </a:cubicBezTo>
                      <a:cubicBezTo>
                        <a:pt x="10" y="23"/>
                        <a:pt x="11" y="23"/>
                        <a:pt x="11" y="22"/>
                      </a:cubicBezTo>
                      <a:close/>
                      <a:moveTo>
                        <a:pt x="15" y="17"/>
                      </a:move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6"/>
                        <a:pt x="15" y="17"/>
                        <a:pt x="15" y="17"/>
                      </a:cubicBezTo>
                      <a:close/>
                      <a:moveTo>
                        <a:pt x="14" y="15"/>
                      </a:move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5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lose/>
                      <a:moveTo>
                        <a:pt x="17" y="10"/>
                      </a:moveTo>
                      <a:cubicBezTo>
                        <a:pt x="17" y="11"/>
                        <a:pt x="17" y="11"/>
                        <a:pt x="17" y="12"/>
                      </a:cubicBezTo>
                      <a:cubicBezTo>
                        <a:pt x="17" y="13"/>
                        <a:pt x="17" y="12"/>
                        <a:pt x="16" y="12"/>
                      </a:cubicBezTo>
                      <a:cubicBezTo>
                        <a:pt x="16" y="12"/>
                        <a:pt x="16" y="12"/>
                        <a:pt x="15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1"/>
                        <a:pt x="15" y="12"/>
                        <a:pt x="15" y="12"/>
                      </a:cubicBezTo>
                      <a:cubicBezTo>
                        <a:pt x="16" y="11"/>
                        <a:pt x="17" y="12"/>
                        <a:pt x="17" y="11"/>
                      </a:cubicBezTo>
                      <a:cubicBezTo>
                        <a:pt x="16" y="11"/>
                        <a:pt x="16" y="10"/>
                        <a:pt x="16" y="9"/>
                      </a:cubicBezTo>
                      <a:cubicBezTo>
                        <a:pt x="17" y="9"/>
                        <a:pt x="17" y="10"/>
                        <a:pt x="17" y="10"/>
                      </a:cubicBezTo>
                      <a:close/>
                      <a:moveTo>
                        <a:pt x="17" y="17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7" y="17"/>
                        <a:pt x="17" y="17"/>
                      </a:cubicBezTo>
                      <a:close/>
                      <a:moveTo>
                        <a:pt x="15" y="15"/>
                      </a:moveTo>
                      <a:cubicBezTo>
                        <a:pt x="16" y="14"/>
                        <a:pt x="17" y="14"/>
                        <a:pt x="17" y="16"/>
                      </a:cubicBezTo>
                      <a:cubicBezTo>
                        <a:pt x="17" y="16"/>
                        <a:pt x="17" y="16"/>
                        <a:pt x="16" y="16"/>
                      </a:cubicBezTo>
                      <a:cubicBezTo>
                        <a:pt x="16" y="16"/>
                        <a:pt x="16" y="16"/>
                        <a:pt x="15" y="15"/>
                      </a:cubicBezTo>
                      <a:close/>
                      <a:moveTo>
                        <a:pt x="16" y="12"/>
                      </a:moveTo>
                      <a:cubicBezTo>
                        <a:pt x="17" y="12"/>
                        <a:pt x="16" y="14"/>
                        <a:pt x="17" y="14"/>
                      </a:cubicBezTo>
                      <a:cubicBezTo>
                        <a:pt x="16" y="14"/>
                        <a:pt x="16" y="13"/>
                        <a:pt x="16" y="12"/>
                      </a:cubicBezTo>
                      <a:close/>
                      <a:moveTo>
                        <a:pt x="18" y="14"/>
                      </a:moveTo>
                      <a:cubicBezTo>
                        <a:pt x="18" y="14"/>
                        <a:pt x="18" y="14"/>
                        <a:pt x="18" y="15"/>
                      </a:cubicBezTo>
                      <a:cubicBezTo>
                        <a:pt x="17" y="15"/>
                        <a:pt x="17" y="14"/>
                        <a:pt x="18" y="14"/>
                      </a:cubicBezTo>
                      <a:close/>
                      <a:moveTo>
                        <a:pt x="18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9" y="8"/>
                      </a:moveTo>
                      <a:cubicBezTo>
                        <a:pt x="19" y="8"/>
                        <a:pt x="19" y="8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8"/>
                        <a:pt x="19" y="8"/>
                        <a:pt x="19" y="8"/>
                      </a:cubicBezTo>
                      <a:close/>
                      <a:moveTo>
                        <a:pt x="20" y="13"/>
                      </a:moveTo>
                      <a:cubicBezTo>
                        <a:pt x="19" y="14"/>
                        <a:pt x="19" y="14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4"/>
                        <a:pt x="18" y="12"/>
                        <a:pt x="17" y="13"/>
                      </a:cubicBezTo>
                      <a:cubicBezTo>
                        <a:pt x="18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3"/>
                        <a:pt x="19" y="13"/>
                        <a:pt x="20" y="13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4"/>
                        <a:pt x="19" y="14"/>
                      </a:cubicBez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0" y="14"/>
                        <a:pt x="20" y="14"/>
                      </a:cubicBezTo>
                      <a:close/>
                      <a:moveTo>
                        <a:pt x="22" y="12"/>
                      </a:moveTo>
                      <a:cubicBezTo>
                        <a:pt x="22" y="12"/>
                        <a:pt x="22" y="12"/>
                        <a:pt x="22" y="13"/>
                      </a:cubicBezTo>
                      <a:cubicBezTo>
                        <a:pt x="22" y="12"/>
                        <a:pt x="22" y="12"/>
                        <a:pt x="22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lose/>
                      <a:moveTo>
                        <a:pt x="23" y="14"/>
                      </a:moveTo>
                      <a:cubicBezTo>
                        <a:pt x="23" y="14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2" y="15"/>
                      </a:cubicBezTo>
                      <a:cubicBezTo>
                        <a:pt x="22" y="14"/>
                        <a:pt x="23" y="14"/>
                        <a:pt x="23" y="14"/>
                      </a:cubicBezTo>
                      <a:close/>
                      <a:moveTo>
                        <a:pt x="23" y="11"/>
                      </a:move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0"/>
                        <a:pt x="24" y="11"/>
                        <a:pt x="23" y="11"/>
                      </a:cubicBezTo>
                      <a:close/>
                      <a:moveTo>
                        <a:pt x="24" y="13"/>
                      </a:moveTo>
                      <a:cubicBezTo>
                        <a:pt x="24" y="13"/>
                        <a:pt x="24" y="13"/>
                        <a:pt x="24" y="14"/>
                      </a:cubicBezTo>
                      <a:cubicBezTo>
                        <a:pt x="23" y="14"/>
                        <a:pt x="23" y="13"/>
                        <a:pt x="23" y="13"/>
                      </a:cubicBezTo>
                      <a:cubicBezTo>
                        <a:pt x="24" y="12"/>
                        <a:pt x="24" y="13"/>
                        <a:pt x="24" y="13"/>
                      </a:cubicBezTo>
                      <a:close/>
                      <a:moveTo>
                        <a:pt x="24" y="16"/>
                      </a:moveTo>
                      <a:cubicBezTo>
                        <a:pt x="24" y="16"/>
                        <a:pt x="25" y="16"/>
                        <a:pt x="25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lose/>
                      <a:moveTo>
                        <a:pt x="25" y="9"/>
                      </a:moveTo>
                      <a:cubicBezTo>
                        <a:pt x="25" y="9"/>
                        <a:pt x="24" y="9"/>
                        <a:pt x="24" y="8"/>
                      </a:cubicBezTo>
                      <a:cubicBezTo>
                        <a:pt x="25" y="8"/>
                        <a:pt x="26" y="9"/>
                        <a:pt x="25" y="9"/>
                      </a:cubicBezTo>
                      <a:close/>
                      <a:moveTo>
                        <a:pt x="26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2"/>
                        <a:pt x="25" y="12"/>
                        <a:pt x="25" y="11"/>
                      </a:cubicBezTo>
                      <a:cubicBezTo>
                        <a:pt x="25" y="12"/>
                        <a:pt x="25" y="12"/>
                        <a:pt x="26" y="12"/>
                      </a:cubicBezTo>
                      <a:close/>
                      <a:moveTo>
                        <a:pt x="25" y="16"/>
                      </a:move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5"/>
                        <a:pt x="25" y="15"/>
                        <a:pt x="25" y="16"/>
                      </a:cubicBezTo>
                      <a:close/>
                      <a:moveTo>
                        <a:pt x="28" y="5"/>
                      </a:move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5"/>
                        <a:pt x="28" y="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29" y="7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9"/>
                        <a:pt x="29" y="9"/>
                      </a:cubicBezTo>
                      <a:cubicBezTo>
                        <a:pt x="28" y="10"/>
                        <a:pt x="29" y="10"/>
                        <a:pt x="29" y="11"/>
                      </a:cubicBezTo>
                      <a:cubicBezTo>
                        <a:pt x="28" y="11"/>
                        <a:pt x="28" y="10"/>
                        <a:pt x="28" y="11"/>
                      </a:cubicBezTo>
                      <a:cubicBezTo>
                        <a:pt x="27" y="11"/>
                        <a:pt x="27" y="9"/>
                        <a:pt x="27" y="10"/>
                      </a:cubicBezTo>
                      <a:cubicBezTo>
                        <a:pt x="26" y="10"/>
                        <a:pt x="27" y="11"/>
                        <a:pt x="27" y="11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6" y="13"/>
                        <a:pt x="26" y="12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9"/>
                        <a:pt x="26" y="9"/>
                        <a:pt x="26" y="8"/>
                      </a:cubicBezTo>
                      <a:cubicBezTo>
                        <a:pt x="26" y="8"/>
                        <a:pt x="26" y="7"/>
                        <a:pt x="27" y="7"/>
                      </a:cubicBezTo>
                      <a:cubicBezTo>
                        <a:pt x="27" y="7"/>
                        <a:pt x="27" y="7"/>
                        <a:pt x="28" y="7"/>
                      </a:cubicBezTo>
                      <a:cubicBezTo>
                        <a:pt x="28" y="7"/>
                        <a:pt x="28" y="6"/>
                        <a:pt x="28" y="6"/>
                      </a:cubicBezTo>
                      <a:cubicBezTo>
                        <a:pt x="27" y="7"/>
                        <a:pt x="26" y="6"/>
                        <a:pt x="26" y="7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6" y="5"/>
                        <a:pt x="26" y="4"/>
                        <a:pt x="27" y="4"/>
                      </a:cubicBezTo>
                      <a:cubicBezTo>
                        <a:pt x="27" y="5"/>
                        <a:pt x="26" y="5"/>
                        <a:pt x="26" y="5"/>
                      </a:cubicBezTo>
                      <a:cubicBezTo>
                        <a:pt x="27" y="5"/>
                        <a:pt x="27" y="6"/>
                        <a:pt x="28" y="6"/>
                      </a:cubicBezTo>
                      <a:cubicBezTo>
                        <a:pt x="28" y="5"/>
                        <a:pt x="28" y="6"/>
                        <a:pt x="28" y="5"/>
                      </a:cubicBezTo>
                      <a:cubicBezTo>
                        <a:pt x="28" y="5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5"/>
                      </a:cubicBezTo>
                      <a:cubicBezTo>
                        <a:pt x="28" y="5"/>
                        <a:pt x="28" y="5"/>
                        <a:pt x="29" y="5"/>
                      </a:cubicBezTo>
                      <a:cubicBezTo>
                        <a:pt x="29" y="5"/>
                        <a:pt x="28" y="5"/>
                        <a:pt x="28" y="6"/>
                      </a:cubicBezTo>
                      <a:cubicBezTo>
                        <a:pt x="29" y="6"/>
                        <a:pt x="29" y="5"/>
                        <a:pt x="29" y="5"/>
                      </a:cubicBezTo>
                      <a:cubicBezTo>
                        <a:pt x="29" y="6"/>
                        <a:pt x="29" y="7"/>
                        <a:pt x="30" y="6"/>
                      </a:cubicBezTo>
                      <a:close/>
                      <a:moveTo>
                        <a:pt x="28" y="34"/>
                      </a:moveTo>
                      <a:cubicBezTo>
                        <a:pt x="29" y="34"/>
                        <a:pt x="28" y="35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lose/>
                      <a:moveTo>
                        <a:pt x="28" y="32"/>
                      </a:moveTo>
                      <a:cubicBezTo>
                        <a:pt x="28" y="32"/>
                        <a:pt x="29" y="31"/>
                        <a:pt x="29" y="31"/>
                      </a:cubicBezTo>
                      <a:cubicBezTo>
                        <a:pt x="29" y="32"/>
                        <a:pt x="28" y="32"/>
                        <a:pt x="28" y="32"/>
                      </a:cubicBezTo>
                      <a:close/>
                      <a:moveTo>
                        <a:pt x="27" y="15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3"/>
                        <a:pt x="28" y="12"/>
                        <a:pt x="29" y="12"/>
                      </a:cubicBezTo>
                      <a:cubicBezTo>
                        <a:pt x="29" y="12"/>
                        <a:pt x="29" y="13"/>
                        <a:pt x="29" y="13"/>
                      </a:cubicBezTo>
                      <a:cubicBezTo>
                        <a:pt x="29" y="13"/>
                        <a:pt x="29" y="12"/>
                        <a:pt x="30" y="12"/>
                      </a:cubicBezTo>
                      <a:cubicBezTo>
                        <a:pt x="30" y="13"/>
                        <a:pt x="29" y="13"/>
                        <a:pt x="29" y="14"/>
                      </a:cubicBezTo>
                      <a:cubicBezTo>
                        <a:pt x="28" y="14"/>
                        <a:pt x="28" y="14"/>
                        <a:pt x="27" y="15"/>
                      </a:cubicBezTo>
                      <a:close/>
                      <a:moveTo>
                        <a:pt x="29" y="10"/>
                      </a:moveTo>
                      <a:cubicBezTo>
                        <a:pt x="30" y="9"/>
                        <a:pt x="30" y="10"/>
                        <a:pt x="30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lose/>
                      <a:moveTo>
                        <a:pt x="28" y="13"/>
                      </a:moveTo>
                      <a:cubicBezTo>
                        <a:pt x="28" y="13"/>
                        <a:pt x="28" y="13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28" y="13"/>
                        <a:pt x="28" y="13"/>
                      </a:cubicBezTo>
                      <a:close/>
                      <a:moveTo>
                        <a:pt x="27" y="16"/>
                      </a:moveTo>
                      <a:cubicBezTo>
                        <a:pt x="27" y="16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6"/>
                        <a:pt x="27" y="16"/>
                      </a:cubicBezTo>
                      <a:close/>
                      <a:moveTo>
                        <a:pt x="27" y="34"/>
                      </a:moveTo>
                      <a:cubicBezTo>
                        <a:pt x="27" y="33"/>
                        <a:pt x="28" y="33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lose/>
                      <a:moveTo>
                        <a:pt x="27" y="15"/>
                      </a:moveTo>
                      <a:cubicBezTo>
                        <a:pt x="27" y="15"/>
                        <a:pt x="26" y="15"/>
                        <a:pt x="26" y="15"/>
                      </a:cubicBezTo>
                      <a:cubicBezTo>
                        <a:pt x="26" y="14"/>
                        <a:pt x="27" y="14"/>
                        <a:pt x="27" y="15"/>
                      </a:cubicBezTo>
                      <a:close/>
                      <a:moveTo>
                        <a:pt x="27" y="37"/>
                      </a:move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7"/>
                      </a:cubicBezTo>
                      <a:close/>
                      <a:moveTo>
                        <a:pt x="30" y="10"/>
                      </a:move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30" y="9"/>
                        <a:pt x="30" y="9"/>
                        <a:pt x="30" y="10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0"/>
                        <a:pt x="31" y="10"/>
                        <a:pt x="30" y="11"/>
                      </a:cubicBezTo>
                      <a:close/>
                      <a:moveTo>
                        <a:pt x="32" y="12"/>
                      </a:move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2" y="12"/>
                        <a:pt x="32" y="12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lose/>
                      <a:moveTo>
                        <a:pt x="32" y="23"/>
                      </a:moveTo>
                      <a:cubicBezTo>
                        <a:pt x="32" y="23"/>
                        <a:pt x="32" y="22"/>
                        <a:pt x="32" y="22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2" y="23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2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3" y="31"/>
                        <a:pt x="33" y="30"/>
                      </a:cubicBezTo>
                      <a:cubicBezTo>
                        <a:pt x="34" y="30"/>
                        <a:pt x="34" y="30"/>
                        <a:pt x="34" y="29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4" y="31"/>
                        <a:pt x="34" y="32"/>
                        <a:pt x="33" y="32"/>
                      </a:cubicBezTo>
                      <a:cubicBezTo>
                        <a:pt x="33" y="32"/>
                        <a:pt x="33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2"/>
                        <a:pt x="33" y="32"/>
                        <a:pt x="33" y="31"/>
                      </a:cubicBezTo>
                      <a:close/>
                      <a:moveTo>
                        <a:pt x="33" y="30"/>
                      </a:moveTo>
                      <a:cubicBezTo>
                        <a:pt x="33" y="29"/>
                        <a:pt x="33" y="29"/>
                        <a:pt x="33" y="28"/>
                      </a:cubicBezTo>
                      <a:cubicBezTo>
                        <a:pt x="33" y="28"/>
                        <a:pt x="34" y="28"/>
                        <a:pt x="34" y="28"/>
                      </a:cubicBezTo>
                      <a:cubicBezTo>
                        <a:pt x="34" y="29"/>
                        <a:pt x="34" y="29"/>
                        <a:pt x="33" y="30"/>
                      </a:cubicBezTo>
                      <a:close/>
                      <a:moveTo>
                        <a:pt x="33" y="33"/>
                      </a:moveTo>
                      <a:cubicBezTo>
                        <a:pt x="33" y="33"/>
                        <a:pt x="33" y="33"/>
                        <a:pt x="32" y="33"/>
                      </a:cubicBezTo>
                      <a:cubicBezTo>
                        <a:pt x="32" y="33"/>
                        <a:pt x="32" y="33"/>
                        <a:pt x="33" y="32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2" y="30"/>
                        <a:pt x="33" y="30"/>
                      </a:cubicBezTo>
                      <a:cubicBezTo>
                        <a:pt x="33" y="31"/>
                        <a:pt x="33" y="31"/>
                        <a:pt x="32" y="31"/>
                      </a:cubicBezTo>
                      <a:close/>
                      <a:moveTo>
                        <a:pt x="32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1"/>
                        <a:pt x="33" y="31"/>
                        <a:pt x="32" y="32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20"/>
                        <a:pt x="33" y="20"/>
                      </a:cubicBezTo>
                      <a:cubicBezTo>
                        <a:pt x="32" y="20"/>
                        <a:pt x="32" y="19"/>
                        <a:pt x="33" y="19"/>
                      </a:cubicBezTo>
                      <a:close/>
                      <a:moveTo>
                        <a:pt x="33" y="23"/>
                      </a:moveTo>
                      <a:cubicBezTo>
                        <a:pt x="33" y="24"/>
                        <a:pt x="33" y="24"/>
                        <a:pt x="33" y="25"/>
                      </a:cubicBezTo>
                      <a:cubicBezTo>
                        <a:pt x="33" y="25"/>
                        <a:pt x="33" y="25"/>
                        <a:pt x="32" y="25"/>
                      </a:cubicBezTo>
                      <a:cubicBezTo>
                        <a:pt x="32" y="24"/>
                        <a:pt x="32" y="24"/>
                        <a:pt x="33" y="23"/>
                      </a:cubicBezTo>
                      <a:close/>
                      <a:moveTo>
                        <a:pt x="33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lose/>
                      <a:moveTo>
                        <a:pt x="33" y="25"/>
                      </a:move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5" y="25"/>
                      </a:cubicBezTo>
                      <a:cubicBezTo>
                        <a:pt x="35" y="26"/>
                        <a:pt x="35" y="26"/>
                        <a:pt x="34" y="26"/>
                      </a:cubicBezTo>
                      <a:cubicBezTo>
                        <a:pt x="34" y="26"/>
                        <a:pt x="34" y="25"/>
                        <a:pt x="33" y="25"/>
                      </a:cubicBezTo>
                      <a:close/>
                      <a:moveTo>
                        <a:pt x="34" y="20"/>
                      </a:move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1"/>
                        <a:pt x="33" y="21"/>
                        <a:pt x="34" y="20"/>
                      </a:cubicBezTo>
                      <a:close/>
                      <a:moveTo>
                        <a:pt x="34" y="17"/>
                      </a:move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4" y="18"/>
                        <a:pt x="34" y="17"/>
                        <a:pt x="34" y="17"/>
                      </a:cubicBezTo>
                      <a:close/>
                      <a:moveTo>
                        <a:pt x="34" y="14"/>
                      </a:moveTo>
                      <a:cubicBezTo>
                        <a:pt x="34" y="14"/>
                        <a:pt x="33" y="14"/>
                        <a:pt x="34" y="14"/>
                      </a:cubicBezTo>
                      <a:cubicBezTo>
                        <a:pt x="34" y="13"/>
                        <a:pt x="34" y="14"/>
                        <a:pt x="34" y="14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3" y="17"/>
                        <a:pt x="33" y="16"/>
                      </a:cubicBezTo>
                      <a:cubicBezTo>
                        <a:pt x="34" y="16"/>
                        <a:pt x="35" y="15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4" y="14"/>
                        <a:pt x="34" y="13"/>
                        <a:pt x="35" y="13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lose/>
                      <a:moveTo>
                        <a:pt x="36" y="12"/>
                      </a:moveTo>
                      <a:cubicBezTo>
                        <a:pt x="36" y="12"/>
                        <a:pt x="35" y="13"/>
                        <a:pt x="35" y="13"/>
                      </a:cubicBezTo>
                      <a:cubicBezTo>
                        <a:pt x="35" y="13"/>
                        <a:pt x="35" y="13"/>
                        <a:pt x="35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lose/>
                      <a:moveTo>
                        <a:pt x="36" y="14"/>
                      </a:moveTo>
                      <a:cubicBezTo>
                        <a:pt x="35" y="14"/>
                        <a:pt x="35" y="15"/>
                        <a:pt x="35" y="14"/>
                      </a:cubicBezTo>
                      <a:cubicBezTo>
                        <a:pt x="35" y="14"/>
                        <a:pt x="35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6" y="17"/>
                      </a:cubicBezTo>
                      <a:cubicBezTo>
                        <a:pt x="36" y="18"/>
                        <a:pt x="36" y="18"/>
                        <a:pt x="35" y="18"/>
                      </a:cubicBezTo>
                      <a:close/>
                      <a:moveTo>
                        <a:pt x="35" y="19"/>
                      </a:move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lose/>
                      <a:moveTo>
                        <a:pt x="34" y="29"/>
                      </a:moveTo>
                      <a:cubicBezTo>
                        <a:pt x="34" y="29"/>
                        <a:pt x="34" y="29"/>
                        <a:pt x="34" y="28"/>
                      </a:cubicBezTo>
                      <a:cubicBezTo>
                        <a:pt x="35" y="28"/>
                        <a:pt x="36" y="28"/>
                        <a:pt x="35" y="29"/>
                      </a:cubicBezTo>
                      <a:cubicBezTo>
                        <a:pt x="35" y="29"/>
                        <a:pt x="35" y="29"/>
                        <a:pt x="34" y="29"/>
                      </a:cubicBezTo>
                      <a:close/>
                      <a:moveTo>
                        <a:pt x="33" y="35"/>
                      </a:moveTo>
                      <a:cubicBezTo>
                        <a:pt x="33" y="34"/>
                        <a:pt x="34" y="33"/>
                        <a:pt x="34" y="33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35" y="32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5"/>
                        <a:pt x="34" y="34"/>
                        <a:pt x="34" y="35"/>
                      </a:cubicBezTo>
                      <a:cubicBezTo>
                        <a:pt x="34" y="35"/>
                        <a:pt x="34" y="36"/>
                        <a:pt x="33" y="3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36"/>
                      </a:moveTo>
                      <a:cubicBezTo>
                        <a:pt x="31" y="36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4"/>
                      </a:cubicBezTo>
                      <a:cubicBezTo>
                        <a:pt x="32" y="34"/>
                        <a:pt x="31" y="34"/>
                        <a:pt x="31" y="34"/>
                      </a:cubicBezTo>
                      <a:cubicBezTo>
                        <a:pt x="31" y="33"/>
                        <a:pt x="32" y="33"/>
                        <a:pt x="32" y="33"/>
                      </a:cubicBezTo>
                      <a:cubicBezTo>
                        <a:pt x="32" y="32"/>
                        <a:pt x="32" y="33"/>
                        <a:pt x="32" y="34"/>
                      </a:cubicBezTo>
                      <a:cubicBezTo>
                        <a:pt x="32" y="34"/>
                        <a:pt x="32" y="33"/>
                        <a:pt x="33" y="33"/>
                      </a:cubicBezTo>
                      <a:cubicBezTo>
                        <a:pt x="33" y="34"/>
                        <a:pt x="32" y="35"/>
                        <a:pt x="32" y="36"/>
                      </a:cubicBezTo>
                      <a:cubicBezTo>
                        <a:pt x="32" y="37"/>
                        <a:pt x="31" y="36"/>
                        <a:pt x="31" y="3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2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2" y="17"/>
                        <a:pt x="32" y="16"/>
                        <a:pt x="32" y="16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2" y="15"/>
                        <a:pt x="31" y="15"/>
                        <a:pt x="31" y="14"/>
                      </a:cubicBezTo>
                      <a:cubicBezTo>
                        <a:pt x="31" y="15"/>
                        <a:pt x="32" y="16"/>
                        <a:pt x="33" y="15"/>
                      </a:cubicBezTo>
                      <a:cubicBezTo>
                        <a:pt x="33" y="16"/>
                        <a:pt x="32" y="17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5"/>
                        <a:pt x="31" y="5"/>
                      </a:cubicBezTo>
                      <a:cubicBezTo>
                        <a:pt x="31" y="6"/>
                        <a:pt x="31" y="6"/>
                        <a:pt x="31" y="6"/>
                      </a:cubicBezTo>
                      <a:close/>
                      <a:moveTo>
                        <a:pt x="30" y="35"/>
                      </a:moveTo>
                      <a:cubicBezTo>
                        <a:pt x="30" y="35"/>
                        <a:pt x="29" y="36"/>
                        <a:pt x="29" y="36"/>
                      </a:cubicBezTo>
                      <a:cubicBezTo>
                        <a:pt x="29" y="36"/>
                        <a:pt x="29" y="35"/>
                        <a:pt x="29" y="36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9" y="35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3"/>
                        <a:pt x="29" y="33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0" y="34"/>
                        <a:pt x="30" y="34"/>
                        <a:pt x="31" y="34"/>
                      </a:cubicBezTo>
                      <a:cubicBezTo>
                        <a:pt x="31" y="34"/>
                        <a:pt x="30" y="35"/>
                        <a:pt x="30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lose/>
                      <a:moveTo>
                        <a:pt x="28" y="37"/>
                      </a:moveTo>
                      <a:cubicBezTo>
                        <a:pt x="28" y="36"/>
                        <a:pt x="29" y="37"/>
                        <a:pt x="29" y="37"/>
                      </a:cubicBezTo>
                      <a:cubicBezTo>
                        <a:pt x="30" y="36"/>
                        <a:pt x="30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8" y="38"/>
                        <a:pt x="28" y="38"/>
                      </a:cubicBezTo>
                      <a:cubicBezTo>
                        <a:pt x="28" y="38"/>
                        <a:pt x="28" y="37"/>
                        <a:pt x="28" y="37"/>
                      </a:cubicBezTo>
                      <a:close/>
                      <a:moveTo>
                        <a:pt x="28" y="35"/>
                      </a:moveTo>
                      <a:cubicBezTo>
                        <a:pt x="28" y="35"/>
                        <a:pt x="27" y="36"/>
                        <a:pt x="27" y="36"/>
                      </a:cubicBezTo>
                      <a:cubicBezTo>
                        <a:pt x="27" y="35"/>
                        <a:pt x="27" y="35"/>
                        <a:pt x="28" y="35"/>
                      </a:cubicBezTo>
                      <a:close/>
                      <a:moveTo>
                        <a:pt x="26" y="41"/>
                      </a:moveTo>
                      <a:cubicBezTo>
                        <a:pt x="27" y="40"/>
                        <a:pt x="27" y="40"/>
                        <a:pt x="28" y="40"/>
                      </a:cubicBezTo>
                      <a:cubicBezTo>
                        <a:pt x="27" y="40"/>
                        <a:pt x="27" y="40"/>
                        <a:pt x="26" y="41"/>
                      </a:cubicBezTo>
                      <a:close/>
                      <a:moveTo>
                        <a:pt x="26" y="37"/>
                      </a:moveTo>
                      <a:cubicBezTo>
                        <a:pt x="26" y="37"/>
                        <a:pt x="25" y="37"/>
                        <a:pt x="26" y="36"/>
                      </a:cubicBezTo>
                      <a:cubicBezTo>
                        <a:pt x="26" y="36"/>
                        <a:pt x="26" y="36"/>
                        <a:pt x="27" y="36"/>
                      </a:cubicBezTo>
                      <a:cubicBezTo>
                        <a:pt x="27" y="36"/>
                        <a:pt x="27" y="37"/>
                        <a:pt x="26" y="37"/>
                      </a:cubicBezTo>
                      <a:close/>
                      <a:moveTo>
                        <a:pt x="25" y="41"/>
                      </a:moveTo>
                      <a:cubicBezTo>
                        <a:pt x="25" y="40"/>
                        <a:pt x="26" y="40"/>
                        <a:pt x="26" y="41"/>
                      </a:cubicBezTo>
                      <a:cubicBezTo>
                        <a:pt x="26" y="41"/>
                        <a:pt x="25" y="41"/>
                        <a:pt x="25" y="41"/>
                      </a:cubicBezTo>
                      <a:close/>
                      <a:moveTo>
                        <a:pt x="25" y="35"/>
                      </a:moveTo>
                      <a:cubicBezTo>
                        <a:pt x="25" y="34"/>
                        <a:pt x="26" y="34"/>
                        <a:pt x="26" y="34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9"/>
                      </a:cubicBezTo>
                      <a:cubicBezTo>
                        <a:pt x="25" y="39"/>
                        <a:pt x="25" y="38"/>
                        <a:pt x="25" y="38"/>
                      </a:cubicBezTo>
                      <a:close/>
                      <a:moveTo>
                        <a:pt x="25" y="37"/>
                      </a:moveTo>
                      <a:cubicBezTo>
                        <a:pt x="25" y="36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lose/>
                      <a:moveTo>
                        <a:pt x="23" y="42"/>
                      </a:moveTo>
                      <a:cubicBezTo>
                        <a:pt x="24" y="41"/>
                        <a:pt x="24" y="41"/>
                        <a:pt x="24" y="42"/>
                      </a:cubicBezTo>
                      <a:cubicBezTo>
                        <a:pt x="24" y="42"/>
                        <a:pt x="23" y="42"/>
                        <a:pt x="23" y="42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lose/>
                      <a:moveTo>
                        <a:pt x="18" y="43"/>
                      </a:moveTo>
                      <a:cubicBezTo>
                        <a:pt x="18" y="43"/>
                        <a:pt x="18" y="42"/>
                        <a:pt x="18" y="4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8" y="42"/>
                        <a:pt x="18" y="43"/>
                        <a:pt x="18" y="43"/>
                      </a:cubicBezTo>
                      <a:close/>
                      <a:moveTo>
                        <a:pt x="16" y="25"/>
                      </a:move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5"/>
                      </a:cubicBezTo>
                      <a:close/>
                      <a:moveTo>
                        <a:pt x="16" y="42"/>
                      </a:move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lose/>
                      <a:moveTo>
                        <a:pt x="16" y="39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9"/>
                      </a:cubicBezTo>
                      <a:close/>
                      <a:moveTo>
                        <a:pt x="15" y="44"/>
                      </a:moveTo>
                      <a:cubicBezTo>
                        <a:pt x="16" y="44"/>
                        <a:pt x="16" y="43"/>
                        <a:pt x="16" y="43"/>
                      </a:cubicBezTo>
                      <a:cubicBezTo>
                        <a:pt x="16" y="44"/>
                        <a:pt x="15" y="44"/>
                        <a:pt x="15" y="44"/>
                      </a:cubicBezTo>
                      <a:close/>
                      <a:moveTo>
                        <a:pt x="15" y="45"/>
                      </a:moveTo>
                      <a:cubicBezTo>
                        <a:pt x="15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5" y="45"/>
                      </a:cubicBezTo>
                      <a:close/>
                      <a:moveTo>
                        <a:pt x="15" y="39"/>
                      </a:move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lose/>
                      <a:moveTo>
                        <a:pt x="12" y="36"/>
                      </a:moveTo>
                      <a:cubicBezTo>
                        <a:pt x="13" y="35"/>
                        <a:pt x="14" y="35"/>
                        <a:pt x="13" y="36"/>
                      </a:cubicBezTo>
                      <a:cubicBezTo>
                        <a:pt x="13" y="36"/>
                        <a:pt x="13" y="37"/>
                        <a:pt x="12" y="3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3" y="35"/>
                      </a:moveTo>
                      <a:cubicBezTo>
                        <a:pt x="13" y="35"/>
                        <a:pt x="13" y="35"/>
                        <a:pt x="12" y="36"/>
                      </a:cubicBezTo>
                      <a:cubicBezTo>
                        <a:pt x="13" y="35"/>
                        <a:pt x="12" y="35"/>
                        <a:pt x="12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lose/>
                      <a:moveTo>
                        <a:pt x="12" y="38"/>
                      </a:moveTo>
                      <a:cubicBezTo>
                        <a:pt x="12" y="38"/>
                        <a:pt x="12" y="38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lose/>
                      <a:moveTo>
                        <a:pt x="10" y="26"/>
                      </a:moveTo>
                      <a:cubicBezTo>
                        <a:pt x="11" y="25"/>
                        <a:pt x="10" y="26"/>
                        <a:pt x="10" y="25"/>
                      </a:cubicBezTo>
                      <a:cubicBezTo>
                        <a:pt x="10" y="24"/>
                        <a:pt x="11" y="25"/>
                        <a:pt x="11" y="25"/>
                      </a:cubicBezTo>
                      <a:cubicBezTo>
                        <a:pt x="11" y="23"/>
                        <a:pt x="13" y="23"/>
                        <a:pt x="13" y="21"/>
                      </a:cubicBezTo>
                      <a:cubicBezTo>
                        <a:pt x="13" y="21"/>
                        <a:pt x="13" y="22"/>
                        <a:pt x="14" y="21"/>
                      </a:cubicBezTo>
                      <a:cubicBezTo>
                        <a:pt x="15" y="20"/>
                        <a:pt x="17" y="19"/>
                        <a:pt x="18" y="18"/>
                      </a:cubicBezTo>
                      <a:cubicBezTo>
                        <a:pt x="18" y="17"/>
                        <a:pt x="18" y="18"/>
                        <a:pt x="18" y="17"/>
                      </a:cubicBezTo>
                      <a:cubicBezTo>
                        <a:pt x="18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8"/>
                      </a:cubicBezTo>
                      <a:cubicBezTo>
                        <a:pt x="20" y="18"/>
                        <a:pt x="21" y="17"/>
                        <a:pt x="21" y="17"/>
                      </a:cubicBezTo>
                      <a:cubicBezTo>
                        <a:pt x="23" y="18"/>
                        <a:pt x="26" y="17"/>
                        <a:pt x="27" y="19"/>
                      </a:cubicBezTo>
                      <a:cubicBezTo>
                        <a:pt x="26" y="19"/>
                        <a:pt x="24" y="20"/>
                        <a:pt x="24" y="21"/>
                      </a:cubicBezTo>
                      <a:cubicBezTo>
                        <a:pt x="23" y="20"/>
                        <a:pt x="21" y="21"/>
                        <a:pt x="20" y="23"/>
                      </a:cubicBezTo>
                      <a:cubicBezTo>
                        <a:pt x="20" y="22"/>
                        <a:pt x="20" y="22"/>
                        <a:pt x="19" y="22"/>
                      </a:cubicBezTo>
                      <a:cubicBezTo>
                        <a:pt x="19" y="25"/>
                        <a:pt x="19" y="27"/>
                        <a:pt x="19" y="30"/>
                      </a:cubicBezTo>
                      <a:cubicBezTo>
                        <a:pt x="19" y="32"/>
                        <a:pt x="19" y="35"/>
                        <a:pt x="19" y="38"/>
                      </a:cubicBezTo>
                      <a:cubicBezTo>
                        <a:pt x="19" y="38"/>
                        <a:pt x="20" y="38"/>
                        <a:pt x="20" y="38"/>
                      </a:cubicBezTo>
                      <a:cubicBezTo>
                        <a:pt x="18" y="40"/>
                        <a:pt x="21" y="41"/>
                        <a:pt x="22" y="39"/>
                      </a:cubicBezTo>
                      <a:cubicBezTo>
                        <a:pt x="23" y="38"/>
                        <a:pt x="23" y="37"/>
                        <a:pt x="24" y="37"/>
                      </a:cubicBezTo>
                      <a:cubicBezTo>
                        <a:pt x="24" y="39"/>
                        <a:pt x="22" y="41"/>
                        <a:pt x="20" y="42"/>
                      </a:cubicBezTo>
                      <a:cubicBezTo>
                        <a:pt x="20" y="42"/>
                        <a:pt x="18" y="42"/>
                        <a:pt x="18" y="41"/>
                      </a:cubicBezTo>
                      <a:cubicBezTo>
                        <a:pt x="17" y="39"/>
                        <a:pt x="18" y="36"/>
                        <a:pt x="18" y="34"/>
                      </a:cubicBezTo>
                      <a:cubicBezTo>
                        <a:pt x="18" y="33"/>
                        <a:pt x="18" y="33"/>
                        <a:pt x="18" y="32"/>
                      </a:cubicBezTo>
                      <a:cubicBezTo>
                        <a:pt x="18" y="32"/>
                        <a:pt x="18" y="31"/>
                        <a:pt x="18" y="30"/>
                      </a:cubicBezTo>
                      <a:cubicBezTo>
                        <a:pt x="18" y="28"/>
                        <a:pt x="18" y="26"/>
                        <a:pt x="18" y="24"/>
                      </a:cubicBezTo>
                      <a:cubicBezTo>
                        <a:pt x="18" y="24"/>
                        <a:pt x="18" y="23"/>
                        <a:pt x="18" y="23"/>
                      </a:cubicBezTo>
                      <a:cubicBezTo>
                        <a:pt x="17" y="23"/>
                        <a:pt x="17" y="24"/>
                        <a:pt x="17" y="24"/>
                      </a:cubicBezTo>
                      <a:cubicBezTo>
                        <a:pt x="16" y="24"/>
                        <a:pt x="15" y="23"/>
                        <a:pt x="14" y="24"/>
                      </a:cubicBezTo>
                      <a:cubicBezTo>
                        <a:pt x="14" y="25"/>
                        <a:pt x="14" y="25"/>
                        <a:pt x="13" y="26"/>
                      </a:cubicBezTo>
                      <a:cubicBezTo>
                        <a:pt x="13" y="25"/>
                        <a:pt x="11" y="25"/>
                        <a:pt x="10" y="26"/>
                      </a:cubicBezTo>
                      <a:close/>
                      <a:moveTo>
                        <a:pt x="23" y="34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lose/>
                      <a:moveTo>
                        <a:pt x="20" y="35"/>
                      </a:move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lose/>
                      <a:moveTo>
                        <a:pt x="10" y="42"/>
                      </a:move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3"/>
                        <a:pt x="10" y="42"/>
                        <a:pt x="10" y="42"/>
                      </a:cubicBezTo>
                      <a:close/>
                      <a:moveTo>
                        <a:pt x="9" y="47"/>
                      </a:move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lose/>
                      <a:moveTo>
                        <a:pt x="8" y="46"/>
                      </a:moveTo>
                      <a:cubicBezTo>
                        <a:pt x="8" y="46"/>
                        <a:pt x="8" y="45"/>
                        <a:pt x="8" y="45"/>
                      </a:cubicBezTo>
                      <a:cubicBezTo>
                        <a:pt x="8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8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10" y="44"/>
                        <a:pt x="10" y="43"/>
                      </a:cubicBezTo>
                      <a:cubicBezTo>
                        <a:pt x="10" y="43"/>
                        <a:pt x="10" y="43"/>
                        <a:pt x="11" y="44"/>
                      </a:cubicBez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6"/>
                        <a:pt x="10" y="45"/>
                        <a:pt x="10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7" y="45"/>
                      </a:moveTo>
                      <a:cubicBezTo>
                        <a:pt x="7" y="44"/>
                        <a:pt x="7" y="44"/>
                        <a:pt x="8" y="43"/>
                      </a:cubicBezTo>
                      <a:cubicBezTo>
                        <a:pt x="7" y="44"/>
                        <a:pt x="7" y="44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lose/>
                      <a:moveTo>
                        <a:pt x="6" y="48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7" y="45"/>
                        <a:pt x="6" y="47"/>
                        <a:pt x="6" y="48"/>
                      </a:cubicBezTo>
                      <a:close/>
                      <a:moveTo>
                        <a:pt x="5" y="38"/>
                      </a:move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lose/>
                      <a:moveTo>
                        <a:pt x="2" y="49"/>
                      </a:move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3" y="48"/>
                        <a:pt x="3" y="49"/>
                        <a:pt x="2" y="49"/>
                      </a:cubicBezTo>
                      <a:close/>
                      <a:moveTo>
                        <a:pt x="2" y="49"/>
                      </a:moveTo>
                      <a:cubicBezTo>
                        <a:pt x="2" y="49"/>
                        <a:pt x="2" y="50"/>
                        <a:pt x="2" y="50"/>
                      </a:cubicBezTo>
                      <a:cubicBezTo>
                        <a:pt x="2" y="50"/>
                        <a:pt x="2" y="49"/>
                        <a:pt x="2" y="49"/>
                      </a:cubicBezTo>
                      <a:close/>
                      <a:moveTo>
                        <a:pt x="2" y="45"/>
                      </a:moveTo>
                      <a:cubicBezTo>
                        <a:pt x="2" y="45"/>
                        <a:pt x="1" y="45"/>
                        <a:pt x="1" y="45"/>
                      </a:cubicBezTo>
                      <a:cubicBezTo>
                        <a:pt x="2" y="44"/>
                        <a:pt x="2" y="44"/>
                        <a:pt x="2" y="43"/>
                      </a:cubicBezTo>
                      <a:cubicBezTo>
                        <a:pt x="2" y="44"/>
                        <a:pt x="2" y="44"/>
                        <a:pt x="3" y="44"/>
                      </a:cubicBezTo>
                      <a:cubicBezTo>
                        <a:pt x="3" y="44"/>
                        <a:pt x="3" y="44"/>
                        <a:pt x="3" y="43"/>
                      </a:cubicBezTo>
                      <a:cubicBezTo>
                        <a:pt x="3" y="43"/>
                        <a:pt x="2" y="43"/>
                        <a:pt x="3" y="43"/>
                      </a:cubicBezTo>
                      <a:cubicBezTo>
                        <a:pt x="3" y="42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4" y="43"/>
                      </a:cubicBezTo>
                      <a:cubicBezTo>
                        <a:pt x="3" y="43"/>
                        <a:pt x="3" y="43"/>
                        <a:pt x="3" y="42"/>
                      </a:cubicBezTo>
                      <a:cubicBezTo>
                        <a:pt x="3" y="42"/>
                        <a:pt x="4" y="42"/>
                        <a:pt x="4" y="42"/>
                      </a:cubicBezTo>
                      <a:cubicBezTo>
                        <a:pt x="4" y="43"/>
                        <a:pt x="4" y="42"/>
                        <a:pt x="4" y="43"/>
                      </a:cubicBezTo>
                      <a:cubicBezTo>
                        <a:pt x="4" y="43"/>
                        <a:pt x="4" y="44"/>
                        <a:pt x="4" y="44"/>
                      </a:cubicBezTo>
                      <a:cubicBezTo>
                        <a:pt x="4" y="44"/>
                        <a:pt x="4" y="43"/>
                        <a:pt x="5" y="43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4"/>
                      </a:cubicBezTo>
                      <a:cubicBezTo>
                        <a:pt x="5" y="45"/>
                        <a:pt x="5" y="46"/>
                        <a:pt x="5" y="46"/>
                      </a:cubicBezTo>
                      <a:cubicBezTo>
                        <a:pt x="5" y="46"/>
                        <a:pt x="5" y="46"/>
                        <a:pt x="5" y="46"/>
                      </a:cubicBezTo>
                      <a:cubicBezTo>
                        <a:pt x="5" y="46"/>
                        <a:pt x="4" y="47"/>
                        <a:pt x="4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4" y="48"/>
                      </a:cubicBezTo>
                      <a:cubicBezTo>
                        <a:pt x="5" y="48"/>
                        <a:pt x="5" y="47"/>
                        <a:pt x="5" y="47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48"/>
                        <a:pt x="4" y="49"/>
                        <a:pt x="4" y="49"/>
                      </a:cubicBezTo>
                      <a:cubicBezTo>
                        <a:pt x="4" y="49"/>
                        <a:pt x="4" y="48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4" y="48"/>
                        <a:pt x="3" y="48"/>
                        <a:pt x="3" y="48"/>
                      </a:cubicBezTo>
                      <a:cubicBezTo>
                        <a:pt x="3" y="48"/>
                        <a:pt x="4" y="48"/>
                        <a:pt x="4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4" y="47"/>
                        <a:pt x="3" y="47"/>
                      </a:cubicBezTo>
                      <a:cubicBezTo>
                        <a:pt x="3" y="47"/>
                        <a:pt x="3" y="47"/>
                        <a:pt x="2" y="47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7"/>
                        <a:pt x="1" y="46"/>
                        <a:pt x="2" y="45"/>
                      </a:cubicBezTo>
                      <a:close/>
                      <a:moveTo>
                        <a:pt x="1" y="22"/>
                      </a:moveTo>
                      <a:cubicBezTo>
                        <a:pt x="1" y="21"/>
                        <a:pt x="2" y="20"/>
                        <a:pt x="3" y="20"/>
                      </a:cubicBezTo>
                      <a:cubicBezTo>
                        <a:pt x="3" y="21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1" name="Freeform 27"/>
                <p:cNvSpPr>
                  <a:spLocks noEditPoints="1"/>
                </p:cNvSpPr>
                <p:nvPr/>
              </p:nvSpPr>
              <p:spPr bwMode="auto">
                <a:xfrm>
                  <a:off x="5355" y="3686"/>
                  <a:ext cx="77" cy="113"/>
                </a:xfrm>
                <a:custGeom>
                  <a:avLst/>
                  <a:gdLst>
                    <a:gd name="T0" fmla="*/ 11 w 37"/>
                    <a:gd name="T1" fmla="*/ 50 h 54"/>
                    <a:gd name="T2" fmla="*/ 13 w 37"/>
                    <a:gd name="T3" fmla="*/ 42 h 54"/>
                    <a:gd name="T4" fmla="*/ 18 w 37"/>
                    <a:gd name="T5" fmla="*/ 10 h 54"/>
                    <a:gd name="T6" fmla="*/ 22 w 37"/>
                    <a:gd name="T7" fmla="*/ 42 h 54"/>
                    <a:gd name="T8" fmla="*/ 23 w 37"/>
                    <a:gd name="T9" fmla="*/ 43 h 54"/>
                    <a:gd name="T10" fmla="*/ 28 w 37"/>
                    <a:gd name="T11" fmla="*/ 38 h 54"/>
                    <a:gd name="T12" fmla="*/ 30 w 37"/>
                    <a:gd name="T13" fmla="*/ 32 h 54"/>
                    <a:gd name="T14" fmla="*/ 33 w 37"/>
                    <a:gd name="T15" fmla="*/ 38 h 54"/>
                    <a:gd name="T16" fmla="*/ 33 w 37"/>
                    <a:gd name="T17" fmla="*/ 40 h 54"/>
                    <a:gd name="T18" fmla="*/ 33 w 37"/>
                    <a:gd name="T19" fmla="*/ 10 h 54"/>
                    <a:gd name="T20" fmla="*/ 28 w 37"/>
                    <a:gd name="T21" fmla="*/ 2 h 54"/>
                    <a:gd name="T22" fmla="*/ 7 w 37"/>
                    <a:gd name="T23" fmla="*/ 11 h 54"/>
                    <a:gd name="T24" fmla="*/ 30 w 37"/>
                    <a:gd name="T25" fmla="*/ 24 h 54"/>
                    <a:gd name="T26" fmla="*/ 30 w 37"/>
                    <a:gd name="T27" fmla="*/ 10 h 54"/>
                    <a:gd name="T28" fmla="*/ 34 w 37"/>
                    <a:gd name="T29" fmla="*/ 3 h 54"/>
                    <a:gd name="T30" fmla="*/ 33 w 37"/>
                    <a:gd name="T31" fmla="*/ 6 h 54"/>
                    <a:gd name="T32" fmla="*/ 32 w 37"/>
                    <a:gd name="T33" fmla="*/ 17 h 54"/>
                    <a:gd name="T34" fmla="*/ 34 w 37"/>
                    <a:gd name="T35" fmla="*/ 11 h 54"/>
                    <a:gd name="T36" fmla="*/ 35 w 37"/>
                    <a:gd name="T37" fmla="*/ 13 h 54"/>
                    <a:gd name="T38" fmla="*/ 35 w 37"/>
                    <a:gd name="T39" fmla="*/ 24 h 54"/>
                    <a:gd name="T40" fmla="*/ 34 w 37"/>
                    <a:gd name="T41" fmla="*/ 31 h 54"/>
                    <a:gd name="T42" fmla="*/ 32 w 37"/>
                    <a:gd name="T43" fmla="*/ 24 h 54"/>
                    <a:gd name="T44" fmla="*/ 33 w 37"/>
                    <a:gd name="T45" fmla="*/ 19 h 54"/>
                    <a:gd name="T46" fmla="*/ 32 w 37"/>
                    <a:gd name="T47" fmla="*/ 24 h 54"/>
                    <a:gd name="T48" fmla="*/ 31 w 37"/>
                    <a:gd name="T49" fmla="*/ 22 h 54"/>
                    <a:gd name="T50" fmla="*/ 29 w 37"/>
                    <a:gd name="T51" fmla="*/ 30 h 54"/>
                    <a:gd name="T52" fmla="*/ 18 w 37"/>
                    <a:gd name="T53" fmla="*/ 45 h 54"/>
                    <a:gd name="T54" fmla="*/ 21 w 37"/>
                    <a:gd name="T55" fmla="*/ 36 h 54"/>
                    <a:gd name="T56" fmla="*/ 23 w 37"/>
                    <a:gd name="T57" fmla="*/ 30 h 54"/>
                    <a:gd name="T58" fmla="*/ 23 w 37"/>
                    <a:gd name="T59" fmla="*/ 37 h 54"/>
                    <a:gd name="T60" fmla="*/ 26 w 37"/>
                    <a:gd name="T61" fmla="*/ 12 h 54"/>
                    <a:gd name="T62" fmla="*/ 26 w 37"/>
                    <a:gd name="T63" fmla="*/ 32 h 54"/>
                    <a:gd name="T64" fmla="*/ 26 w 37"/>
                    <a:gd name="T65" fmla="*/ 9 h 54"/>
                    <a:gd name="T66" fmla="*/ 27 w 37"/>
                    <a:gd name="T67" fmla="*/ 7 h 54"/>
                    <a:gd name="T68" fmla="*/ 28 w 37"/>
                    <a:gd name="T69" fmla="*/ 5 h 54"/>
                    <a:gd name="T70" fmla="*/ 25 w 37"/>
                    <a:gd name="T71" fmla="*/ 37 h 54"/>
                    <a:gd name="T72" fmla="*/ 24 w 37"/>
                    <a:gd name="T73" fmla="*/ 7 h 54"/>
                    <a:gd name="T74" fmla="*/ 2 w 37"/>
                    <a:gd name="T75" fmla="*/ 15 h 54"/>
                    <a:gd name="T76" fmla="*/ 4 w 37"/>
                    <a:gd name="T77" fmla="*/ 36 h 54"/>
                    <a:gd name="T78" fmla="*/ 6 w 37"/>
                    <a:gd name="T79" fmla="*/ 19 h 54"/>
                    <a:gd name="T80" fmla="*/ 7 w 37"/>
                    <a:gd name="T81" fmla="*/ 33 h 54"/>
                    <a:gd name="T82" fmla="*/ 8 w 37"/>
                    <a:gd name="T83" fmla="*/ 21 h 54"/>
                    <a:gd name="T84" fmla="*/ 5 w 37"/>
                    <a:gd name="T85" fmla="*/ 30 h 54"/>
                    <a:gd name="T86" fmla="*/ 6 w 37"/>
                    <a:gd name="T87" fmla="*/ 25 h 54"/>
                    <a:gd name="T88" fmla="*/ 4 w 37"/>
                    <a:gd name="T89" fmla="*/ 31 h 54"/>
                    <a:gd name="T90" fmla="*/ 2 w 37"/>
                    <a:gd name="T91" fmla="*/ 16 h 54"/>
                    <a:gd name="T92" fmla="*/ 5 w 37"/>
                    <a:gd name="T93" fmla="*/ 17 h 54"/>
                    <a:gd name="T94" fmla="*/ 7 w 37"/>
                    <a:gd name="T95" fmla="*/ 16 h 54"/>
                    <a:gd name="T96" fmla="*/ 7 w 37"/>
                    <a:gd name="T97" fmla="*/ 21 h 54"/>
                    <a:gd name="T98" fmla="*/ 10 w 37"/>
                    <a:gd name="T99" fmla="*/ 18 h 54"/>
                    <a:gd name="T100" fmla="*/ 12 w 37"/>
                    <a:gd name="T101" fmla="*/ 34 h 54"/>
                    <a:gd name="T102" fmla="*/ 10 w 37"/>
                    <a:gd name="T103" fmla="*/ 17 h 54"/>
                    <a:gd name="T104" fmla="*/ 12 w 37"/>
                    <a:gd name="T105" fmla="*/ 30 h 54"/>
                    <a:gd name="T106" fmla="*/ 14 w 37"/>
                    <a:gd name="T107" fmla="*/ 31 h 54"/>
                    <a:gd name="T108" fmla="*/ 13 w 37"/>
                    <a:gd name="T109" fmla="*/ 47 h 54"/>
                    <a:gd name="T110" fmla="*/ 11 w 37"/>
                    <a:gd name="T111" fmla="*/ 46 h 54"/>
                    <a:gd name="T112" fmla="*/ 8 w 37"/>
                    <a:gd name="T113" fmla="*/ 45 h 54"/>
                    <a:gd name="T114" fmla="*/ 6 w 37"/>
                    <a:gd name="T115" fmla="*/ 49 h 54"/>
                    <a:gd name="T116" fmla="*/ 4 w 37"/>
                    <a:gd name="T117" fmla="*/ 43 h 54"/>
                    <a:gd name="T118" fmla="*/ 3 w 37"/>
                    <a:gd name="T119" fmla="*/ 47 h 54"/>
                    <a:gd name="T120" fmla="*/ 2 w 37"/>
                    <a:gd name="T121" fmla="*/ 4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4">
                      <a:moveTo>
                        <a:pt x="0" y="15"/>
                      </a:moveTo>
                      <a:cubicBezTo>
                        <a:pt x="1" y="16"/>
                        <a:pt x="0" y="19"/>
                        <a:pt x="0" y="21"/>
                      </a:cubicBezTo>
                      <a:cubicBezTo>
                        <a:pt x="0" y="21"/>
                        <a:pt x="0" y="22"/>
                        <a:pt x="1" y="22"/>
                      </a:cubicBezTo>
                      <a:cubicBezTo>
                        <a:pt x="1" y="23"/>
                        <a:pt x="0" y="24"/>
                        <a:pt x="1" y="25"/>
                      </a:cubicBezTo>
                      <a:cubicBezTo>
                        <a:pt x="1" y="27"/>
                        <a:pt x="0" y="30"/>
                        <a:pt x="1" y="32"/>
                      </a:cubicBezTo>
                      <a:cubicBezTo>
                        <a:pt x="1" y="33"/>
                        <a:pt x="1" y="33"/>
                        <a:pt x="1" y="34"/>
                      </a:cubicBezTo>
                      <a:cubicBezTo>
                        <a:pt x="1" y="35"/>
                        <a:pt x="1" y="37"/>
                        <a:pt x="1" y="39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6"/>
                        <a:pt x="1" y="48"/>
                        <a:pt x="1" y="50"/>
                      </a:cubicBezTo>
                      <a:cubicBezTo>
                        <a:pt x="1" y="51"/>
                        <a:pt x="2" y="52"/>
                        <a:pt x="1" y="53"/>
                      </a:cubicBezTo>
                      <a:cubicBezTo>
                        <a:pt x="2" y="54"/>
                        <a:pt x="4" y="52"/>
                        <a:pt x="5" y="52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7" y="51"/>
                        <a:pt x="9" y="50"/>
                        <a:pt x="11" y="50"/>
                      </a:cubicBezTo>
                      <a:cubicBezTo>
                        <a:pt x="11" y="49"/>
                        <a:pt x="10" y="49"/>
                        <a:pt x="10" y="49"/>
                      </a:cubicBezTo>
                      <a:cubicBezTo>
                        <a:pt x="10" y="49"/>
                        <a:pt x="11" y="49"/>
                        <a:pt x="11" y="49"/>
                      </a:cubicBezTo>
                      <a:cubicBezTo>
                        <a:pt x="12" y="49"/>
                        <a:pt x="11" y="49"/>
                        <a:pt x="11" y="49"/>
                      </a:cubicBezTo>
                      <a:cubicBezTo>
                        <a:pt x="12" y="50"/>
                        <a:pt x="13" y="49"/>
                        <a:pt x="13" y="49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4" y="48"/>
                        <a:pt x="14" y="48"/>
                      </a:cubicBezTo>
                      <a:cubicBezTo>
                        <a:pt x="14" y="48"/>
                        <a:pt x="14" y="47"/>
                        <a:pt x="15" y="47"/>
                      </a:cubicBezTo>
                      <a:cubicBezTo>
                        <a:pt x="14" y="46"/>
                        <a:pt x="13" y="46"/>
                        <a:pt x="13" y="45"/>
                      </a:cubicBezTo>
                      <a:cubicBezTo>
                        <a:pt x="13" y="45"/>
                        <a:pt x="14" y="44"/>
                        <a:pt x="14" y="44"/>
                      </a:cubicBezTo>
                      <a:cubicBezTo>
                        <a:pt x="14" y="44"/>
                        <a:pt x="14" y="43"/>
                        <a:pt x="14" y="43"/>
                      </a:cubicBezTo>
                      <a:cubicBezTo>
                        <a:pt x="14" y="43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3"/>
                        <a:pt x="13" y="42"/>
                      </a:cubicBezTo>
                      <a:cubicBezTo>
                        <a:pt x="13" y="42"/>
                        <a:pt x="14" y="42"/>
                        <a:pt x="14" y="41"/>
                      </a:cubicBezTo>
                      <a:cubicBezTo>
                        <a:pt x="15" y="42"/>
                        <a:pt x="15" y="42"/>
                        <a:pt x="16" y="42"/>
                      </a:cubicBezTo>
                      <a:cubicBezTo>
                        <a:pt x="16" y="42"/>
                        <a:pt x="15" y="43"/>
                        <a:pt x="15" y="44"/>
                      </a:cubicBezTo>
                      <a:cubicBezTo>
                        <a:pt x="16" y="43"/>
                        <a:pt x="17" y="42"/>
                        <a:pt x="18" y="42"/>
                      </a:cubicBezTo>
                      <a:cubicBezTo>
                        <a:pt x="18" y="38"/>
                        <a:pt x="18" y="33"/>
                        <a:pt x="18" y="28"/>
                      </a:cubicBezTo>
                      <a:cubicBezTo>
                        <a:pt x="15" y="29"/>
                        <a:pt x="14" y="28"/>
                        <a:pt x="13" y="26"/>
                      </a:cubicBezTo>
                      <a:cubicBezTo>
                        <a:pt x="13" y="22"/>
                        <a:pt x="13" y="19"/>
                        <a:pt x="13" y="16"/>
                      </a:cubicBezTo>
                      <a:cubicBezTo>
                        <a:pt x="13" y="16"/>
                        <a:pt x="12" y="16"/>
                        <a:pt x="12" y="16"/>
                      </a:cubicBezTo>
                      <a:cubicBezTo>
                        <a:pt x="13" y="14"/>
                        <a:pt x="13" y="13"/>
                        <a:pt x="12" y="12"/>
                      </a:cubicBezTo>
                      <a:cubicBezTo>
                        <a:pt x="13" y="12"/>
                        <a:pt x="13" y="12"/>
                        <a:pt x="13" y="11"/>
                      </a:cubicBezTo>
                      <a:cubicBezTo>
                        <a:pt x="15" y="11"/>
                        <a:pt x="16" y="10"/>
                        <a:pt x="17" y="10"/>
                      </a:cubicBezTo>
                      <a:cubicBezTo>
                        <a:pt x="17" y="10"/>
                        <a:pt x="17" y="9"/>
                        <a:pt x="18" y="9"/>
                      </a:cubicBezTo>
                      <a:cubicBezTo>
                        <a:pt x="18" y="9"/>
                        <a:pt x="18" y="9"/>
                        <a:pt x="18" y="10"/>
                      </a:cubicBezTo>
                      <a:cubicBezTo>
                        <a:pt x="19" y="9"/>
                        <a:pt x="19" y="8"/>
                        <a:pt x="20" y="9"/>
                      </a:cubicBezTo>
                      <a:cubicBezTo>
                        <a:pt x="21" y="8"/>
                        <a:pt x="22" y="8"/>
                        <a:pt x="23" y="7"/>
                      </a:cubicBezTo>
                      <a:cubicBezTo>
                        <a:pt x="24" y="8"/>
                        <a:pt x="24" y="8"/>
                        <a:pt x="24" y="9"/>
                      </a:cubicBezTo>
                      <a:cubicBezTo>
                        <a:pt x="23" y="12"/>
                        <a:pt x="24" y="14"/>
                        <a:pt x="24" y="17"/>
                      </a:cubicBezTo>
                      <a:cubicBezTo>
                        <a:pt x="24" y="17"/>
                        <a:pt x="24" y="17"/>
                        <a:pt x="24" y="18"/>
                      </a:cubicBezTo>
                      <a:cubicBezTo>
                        <a:pt x="24" y="18"/>
                        <a:pt x="24" y="19"/>
                        <a:pt x="24" y="20"/>
                      </a:cubicBezTo>
                      <a:cubicBezTo>
                        <a:pt x="24" y="21"/>
                        <a:pt x="23" y="23"/>
                        <a:pt x="23" y="24"/>
                      </a:cubicBezTo>
                      <a:cubicBezTo>
                        <a:pt x="21" y="26"/>
                        <a:pt x="21" y="27"/>
                        <a:pt x="19" y="28"/>
                      </a:cubicBezTo>
                      <a:cubicBezTo>
                        <a:pt x="19" y="32"/>
                        <a:pt x="19" y="37"/>
                        <a:pt x="20" y="41"/>
                      </a:cubicBezTo>
                      <a:cubicBezTo>
                        <a:pt x="22" y="40"/>
                        <a:pt x="24" y="40"/>
                        <a:pt x="25" y="41"/>
                      </a:cubicBezTo>
                      <a:cubicBezTo>
                        <a:pt x="25" y="41"/>
                        <a:pt x="24" y="42"/>
                        <a:pt x="24" y="43"/>
                      </a:cubicBezTo>
                      <a:cubicBezTo>
                        <a:pt x="23" y="43"/>
                        <a:pt x="24" y="41"/>
                        <a:pt x="25" y="41"/>
                      </a:cubicBezTo>
                      <a:cubicBezTo>
                        <a:pt x="24" y="41"/>
                        <a:pt x="23" y="42"/>
                        <a:pt x="22" y="42"/>
                      </a:cubicBezTo>
                      <a:cubicBezTo>
                        <a:pt x="21" y="42"/>
                        <a:pt x="20" y="43"/>
                        <a:pt x="19" y="44"/>
                      </a:cubicBezTo>
                      <a:cubicBezTo>
                        <a:pt x="18" y="43"/>
                        <a:pt x="17" y="44"/>
                        <a:pt x="16" y="44"/>
                      </a:cubicBezTo>
                      <a:cubicBezTo>
                        <a:pt x="16" y="45"/>
                        <a:pt x="16" y="45"/>
                        <a:pt x="17" y="45"/>
                      </a:cubicBezTo>
                      <a:cubicBezTo>
                        <a:pt x="17" y="45"/>
                        <a:pt x="16" y="46"/>
                        <a:pt x="16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6"/>
                        <a:pt x="18" y="46"/>
                        <a:pt x="19" y="46"/>
                      </a:cubicBezTo>
                      <a:cubicBezTo>
                        <a:pt x="19" y="45"/>
                        <a:pt x="20" y="45"/>
                        <a:pt x="20" y="45"/>
                      </a:cubicBezTo>
                      <a:cubicBezTo>
                        <a:pt x="20" y="46"/>
                        <a:pt x="19" y="45"/>
                        <a:pt x="19" y="46"/>
                      </a:cubicBezTo>
                      <a:cubicBezTo>
                        <a:pt x="19" y="47"/>
                        <a:pt x="19" y="46"/>
                        <a:pt x="20" y="46"/>
                      </a:cubicBezTo>
                      <a:cubicBezTo>
                        <a:pt x="20" y="46"/>
                        <a:pt x="22" y="45"/>
                        <a:pt x="22" y="44"/>
                      </a:cubicBezTo>
                      <a:cubicBezTo>
                        <a:pt x="21" y="45"/>
                        <a:pt x="21" y="45"/>
                        <a:pt x="20" y="45"/>
                      </a:cubicBezTo>
                      <a:cubicBezTo>
                        <a:pt x="21" y="44"/>
                        <a:pt x="22" y="43"/>
                        <a:pt x="22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3"/>
                        <a:pt x="24" y="43"/>
                        <a:pt x="24" y="43"/>
                      </a:cubicBezTo>
                      <a:cubicBezTo>
                        <a:pt x="23" y="44"/>
                        <a:pt x="23" y="44"/>
                        <a:pt x="22" y="44"/>
                      </a:cubicBezTo>
                      <a:cubicBezTo>
                        <a:pt x="22" y="45"/>
                        <a:pt x="24" y="44"/>
                        <a:pt x="24" y="44"/>
                      </a:cubicBezTo>
                      <a:cubicBezTo>
                        <a:pt x="25" y="44"/>
                        <a:pt x="26" y="43"/>
                        <a:pt x="26" y="43"/>
                      </a:cubicBezTo>
                      <a:cubicBezTo>
                        <a:pt x="26" y="43"/>
                        <a:pt x="25" y="43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1"/>
                        <a:pt x="25" y="41"/>
                        <a:pt x="26" y="40"/>
                      </a:cubicBezTo>
                      <a:cubicBezTo>
                        <a:pt x="26" y="39"/>
                        <a:pt x="25" y="40"/>
                        <a:pt x="25" y="39"/>
                      </a:cubicBezTo>
                      <a:cubicBezTo>
                        <a:pt x="25" y="39"/>
                        <a:pt x="25" y="39"/>
                        <a:pt x="26" y="39"/>
                      </a:cubicBezTo>
                      <a:cubicBezTo>
                        <a:pt x="26" y="39"/>
                        <a:pt x="26" y="38"/>
                        <a:pt x="27" y="38"/>
                      </a:cubicBezTo>
                      <a:cubicBezTo>
                        <a:pt x="27" y="38"/>
                        <a:pt x="27" y="39"/>
                        <a:pt x="27" y="39"/>
                      </a:cubicBezTo>
                      <a:cubicBezTo>
                        <a:pt x="27" y="39"/>
                        <a:pt x="27" y="38"/>
                        <a:pt x="28" y="38"/>
                      </a:cubicBezTo>
                      <a:cubicBezTo>
                        <a:pt x="28" y="39"/>
                        <a:pt x="27" y="40"/>
                        <a:pt x="28" y="41"/>
                      </a:cubicBezTo>
                      <a:cubicBezTo>
                        <a:pt x="28" y="41"/>
                        <a:pt x="29" y="41"/>
                        <a:pt x="29" y="41"/>
                      </a:cubicBezTo>
                      <a:cubicBezTo>
                        <a:pt x="29" y="42"/>
                        <a:pt x="28" y="41"/>
                        <a:pt x="28" y="42"/>
                      </a:cubicBezTo>
                      <a:cubicBezTo>
                        <a:pt x="29" y="42"/>
                        <a:pt x="30" y="42"/>
                        <a:pt x="30" y="41"/>
                      </a:cubicBezTo>
                      <a:cubicBezTo>
                        <a:pt x="30" y="41"/>
                        <a:pt x="30" y="41"/>
                        <a:pt x="30" y="40"/>
                      </a:cubicBezTo>
                      <a:cubicBezTo>
                        <a:pt x="29" y="40"/>
                        <a:pt x="29" y="39"/>
                        <a:pt x="29" y="38"/>
                      </a:cubicBezTo>
                      <a:cubicBezTo>
                        <a:pt x="29" y="38"/>
                        <a:pt x="29" y="39"/>
                        <a:pt x="29" y="38"/>
                      </a:cubicBezTo>
                      <a:cubicBezTo>
                        <a:pt x="29" y="38"/>
                        <a:pt x="29" y="36"/>
                        <a:pt x="29" y="35"/>
                      </a:cubicBezTo>
                      <a:cubicBezTo>
                        <a:pt x="30" y="35"/>
                        <a:pt x="30" y="36"/>
                        <a:pt x="30" y="36"/>
                      </a:cubicBezTo>
                      <a:cubicBezTo>
                        <a:pt x="30" y="35"/>
                        <a:pt x="29" y="34"/>
                        <a:pt x="29" y="34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4"/>
                        <a:pt x="29" y="33"/>
                        <a:pt x="30" y="32"/>
                      </a:cubicBezTo>
                      <a:cubicBezTo>
                        <a:pt x="30" y="32"/>
                        <a:pt x="30" y="33"/>
                        <a:pt x="30" y="32"/>
                      </a:cubicBezTo>
                      <a:cubicBezTo>
                        <a:pt x="31" y="31"/>
                        <a:pt x="31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3" y="32"/>
                        <a:pt x="33" y="32"/>
                        <a:pt x="33" y="33"/>
                      </a:cubicBezTo>
                      <a:cubicBezTo>
                        <a:pt x="33" y="33"/>
                        <a:pt x="33" y="33"/>
                        <a:pt x="34" y="33"/>
                      </a:cubicBezTo>
                      <a:cubicBezTo>
                        <a:pt x="34" y="33"/>
                        <a:pt x="34" y="32"/>
                        <a:pt x="34" y="32"/>
                      </a:cubicBezTo>
                      <a:cubicBezTo>
                        <a:pt x="34" y="32"/>
                        <a:pt x="35" y="32"/>
                        <a:pt x="35" y="32"/>
                      </a:cubicBezTo>
                      <a:cubicBezTo>
                        <a:pt x="35" y="33"/>
                        <a:pt x="35" y="33"/>
                        <a:pt x="35" y="34"/>
                      </a:cubicBezTo>
                      <a:cubicBezTo>
                        <a:pt x="35" y="34"/>
                        <a:pt x="35" y="33"/>
                        <a:pt x="35" y="33"/>
                      </a:cubicBezTo>
                      <a:cubicBezTo>
                        <a:pt x="36" y="34"/>
                        <a:pt x="35" y="35"/>
                        <a:pt x="35" y="36"/>
                      </a:cubicBezTo>
                      <a:cubicBezTo>
                        <a:pt x="35" y="36"/>
                        <a:pt x="35" y="35"/>
                        <a:pt x="34" y="36"/>
                      </a:cubicBezTo>
                      <a:cubicBezTo>
                        <a:pt x="34" y="36"/>
                        <a:pt x="34" y="36"/>
                        <a:pt x="34" y="37"/>
                      </a:cubicBezTo>
                      <a:cubicBezTo>
                        <a:pt x="34" y="37"/>
                        <a:pt x="33" y="37"/>
                        <a:pt x="33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2" y="38"/>
                        <a:pt x="32" y="38"/>
                        <a:pt x="32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2" y="36"/>
                        <a:pt x="32" y="37"/>
                        <a:pt x="32" y="37"/>
                      </a:cubicBezTo>
                      <a:cubicBezTo>
                        <a:pt x="32" y="37"/>
                        <a:pt x="31" y="37"/>
                        <a:pt x="31" y="37"/>
                      </a:cubicBezTo>
                      <a:cubicBezTo>
                        <a:pt x="31" y="37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ubicBezTo>
                        <a:pt x="31" y="39"/>
                        <a:pt x="31" y="40"/>
                        <a:pt x="31" y="40"/>
                      </a:cubicBezTo>
                      <a:cubicBezTo>
                        <a:pt x="31" y="40"/>
                        <a:pt x="31" y="39"/>
                        <a:pt x="32" y="40"/>
                      </a:cubicBezTo>
                      <a:cubicBezTo>
                        <a:pt x="32" y="40"/>
                        <a:pt x="31" y="40"/>
                        <a:pt x="32" y="41"/>
                      </a:cubicBezTo>
                      <a:cubicBezTo>
                        <a:pt x="32" y="40"/>
                        <a:pt x="33" y="40"/>
                        <a:pt x="33" y="40"/>
                      </a:cubicBezTo>
                      <a:cubicBezTo>
                        <a:pt x="34" y="40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5" y="39"/>
                      </a:cubicBezTo>
                      <a:cubicBezTo>
                        <a:pt x="35" y="39"/>
                        <a:pt x="36" y="38"/>
                        <a:pt x="36" y="38"/>
                      </a:cubicBezTo>
                      <a:cubicBezTo>
                        <a:pt x="36" y="36"/>
                        <a:pt x="37" y="33"/>
                        <a:pt x="36" y="31"/>
                      </a:cubicBezTo>
                      <a:cubicBezTo>
                        <a:pt x="36" y="27"/>
                        <a:pt x="37" y="24"/>
                        <a:pt x="36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17"/>
                        <a:pt x="37" y="12"/>
                        <a:pt x="36" y="9"/>
                      </a:cubicBezTo>
                      <a:cubicBezTo>
                        <a:pt x="36" y="9"/>
                        <a:pt x="36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5" y="11"/>
                        <a:pt x="35" y="10"/>
                        <a:pt x="35" y="11"/>
                      </a:cubicBezTo>
                      <a:cubicBezTo>
                        <a:pt x="34" y="10"/>
                        <a:pt x="35" y="8"/>
                        <a:pt x="35" y="9"/>
                      </a:cubicBezTo>
                      <a:cubicBezTo>
                        <a:pt x="36" y="9"/>
                        <a:pt x="35" y="8"/>
                        <a:pt x="35" y="8"/>
                      </a:cubicBezTo>
                      <a:cubicBezTo>
                        <a:pt x="35" y="9"/>
                        <a:pt x="34" y="9"/>
                        <a:pt x="33" y="10"/>
                      </a:cubicBezTo>
                      <a:cubicBezTo>
                        <a:pt x="33" y="10"/>
                        <a:pt x="32" y="9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2" y="8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4" y="7"/>
                        <a:pt x="34" y="6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5" y="5"/>
                        <a:pt x="34" y="6"/>
                        <a:pt x="35" y="6"/>
                      </a:cubicBezTo>
                      <a:cubicBezTo>
                        <a:pt x="34" y="6"/>
                        <a:pt x="34" y="8"/>
                        <a:pt x="35" y="8"/>
                      </a:cubicBezTo>
                      <a:cubicBezTo>
                        <a:pt x="35" y="8"/>
                        <a:pt x="35" y="7"/>
                        <a:pt x="35" y="7"/>
                      </a:cubicBezTo>
                      <a:cubicBezTo>
                        <a:pt x="35" y="6"/>
                        <a:pt x="35" y="7"/>
                        <a:pt x="35" y="7"/>
                      </a:cubicBezTo>
                      <a:cubicBezTo>
                        <a:pt x="36" y="6"/>
                        <a:pt x="36" y="4"/>
                        <a:pt x="36" y="3"/>
                      </a:cubicBezTo>
                      <a:cubicBezTo>
                        <a:pt x="36" y="2"/>
                        <a:pt x="35" y="1"/>
                        <a:pt x="36" y="0"/>
                      </a:cubicBezTo>
                      <a:cubicBezTo>
                        <a:pt x="33" y="1"/>
                        <a:pt x="31" y="2"/>
                        <a:pt x="28" y="2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6" y="3"/>
                        <a:pt x="26" y="4"/>
                        <a:pt x="26" y="4"/>
                      </a:cubicBezTo>
                      <a:cubicBezTo>
                        <a:pt x="24" y="4"/>
                        <a:pt x="23" y="4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19" y="6"/>
                        <a:pt x="19" y="7"/>
                        <a:pt x="18" y="7"/>
                      </a:cubicBezTo>
                      <a:cubicBezTo>
                        <a:pt x="18" y="7"/>
                        <a:pt x="17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2"/>
                        <a:pt x="6" y="12"/>
                      </a:cubicBezTo>
                      <a:cubicBezTo>
                        <a:pt x="6" y="11"/>
                        <a:pt x="4" y="12"/>
                        <a:pt x="4" y="13"/>
                      </a:cubicBezTo>
                      <a:cubicBezTo>
                        <a:pt x="3" y="12"/>
                        <a:pt x="2" y="14"/>
                        <a:pt x="1" y="14"/>
                      </a:cubicBezTo>
                      <a:cubicBezTo>
                        <a:pt x="0" y="14"/>
                        <a:pt x="0" y="14"/>
                        <a:pt x="0" y="1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lose/>
                      <a:moveTo>
                        <a:pt x="29" y="15"/>
                      </a:moveTo>
                      <a:cubicBezTo>
                        <a:pt x="29" y="15"/>
                        <a:pt x="30" y="15"/>
                        <a:pt x="30" y="15"/>
                      </a:cubicBezTo>
                      <a:cubicBezTo>
                        <a:pt x="30" y="15"/>
                        <a:pt x="29" y="15"/>
                        <a:pt x="29" y="15"/>
                      </a:cubicBezTo>
                      <a:close/>
                      <a:moveTo>
                        <a:pt x="30" y="24"/>
                      </a:moveTo>
                      <a:cubicBezTo>
                        <a:pt x="30" y="24"/>
                        <a:pt x="30" y="25"/>
                        <a:pt x="29" y="24"/>
                      </a:cubicBezTo>
                      <a:cubicBezTo>
                        <a:pt x="29" y="24"/>
                        <a:pt x="30" y="24"/>
                        <a:pt x="30" y="24"/>
                      </a:cubicBezTo>
                      <a:close/>
                      <a:moveTo>
                        <a:pt x="30" y="12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lose/>
                      <a:moveTo>
                        <a:pt x="30" y="9"/>
                      </a:moveTo>
                      <a:cubicBezTo>
                        <a:pt x="30" y="9"/>
                        <a:pt x="30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2" y="9"/>
                        <a:pt x="32" y="10"/>
                      </a:cubicBezTo>
                      <a:cubicBezTo>
                        <a:pt x="31" y="10"/>
                        <a:pt x="31" y="10"/>
                        <a:pt x="30" y="10"/>
                      </a:cubicBezTo>
                      <a:cubicBezTo>
                        <a:pt x="30" y="10"/>
                        <a:pt x="30" y="10"/>
                        <a:pt x="29" y="9"/>
                      </a:cubicBezTo>
                      <a:cubicBezTo>
                        <a:pt x="30" y="9"/>
                        <a:pt x="30" y="8"/>
                        <a:pt x="30" y="8"/>
                      </a:cubicBezTo>
                      <a:cubicBezTo>
                        <a:pt x="30" y="9"/>
                        <a:pt x="30" y="9"/>
                        <a:pt x="30" y="10"/>
                      </a:cubicBezTo>
                      <a:cubicBezTo>
                        <a:pt x="30" y="10"/>
                        <a:pt x="30" y="9"/>
                        <a:pt x="30" y="9"/>
                      </a:cubicBezTo>
                      <a:close/>
                      <a:moveTo>
                        <a:pt x="31" y="11"/>
                      </a:moveTo>
                      <a:cubicBezTo>
                        <a:pt x="31" y="11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3"/>
                        <a:pt x="31" y="12"/>
                      </a:cubicBezTo>
                      <a:cubicBezTo>
                        <a:pt x="32" y="12"/>
                        <a:pt x="31" y="12"/>
                        <a:pt x="31" y="11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6"/>
                        <a:pt x="31" y="7"/>
                      </a:cubicBezTo>
                      <a:cubicBezTo>
                        <a:pt x="31" y="6"/>
                        <a:pt x="30" y="6"/>
                        <a:pt x="30" y="6"/>
                      </a:cubicBezTo>
                      <a:cubicBezTo>
                        <a:pt x="31" y="5"/>
                        <a:pt x="31" y="6"/>
                        <a:pt x="31" y="6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3" y="3"/>
                        <a:pt x="33" y="2"/>
                      </a:cubicBezTo>
                      <a:cubicBezTo>
                        <a:pt x="33" y="2"/>
                        <a:pt x="34" y="2"/>
                        <a:pt x="34" y="3"/>
                      </a:cubicBezTo>
                      <a:close/>
                      <a:moveTo>
                        <a:pt x="33" y="5"/>
                      </a:move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5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4"/>
                        <a:pt x="33" y="5"/>
                        <a:pt x="33" y="5"/>
                      </a:cubicBezTo>
                      <a:close/>
                      <a:moveTo>
                        <a:pt x="32" y="7"/>
                      </a:moveTo>
                      <a:cubicBezTo>
                        <a:pt x="31" y="7"/>
                        <a:pt x="32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2" y="7"/>
                        <a:pt x="32" y="6"/>
                        <a:pt x="33" y="5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7"/>
                        <a:pt x="32" y="7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2"/>
                        <a:pt x="32" y="12"/>
                      </a:cubicBezTo>
                      <a:cubicBezTo>
                        <a:pt x="33" y="12"/>
                        <a:pt x="33" y="13"/>
                        <a:pt x="32" y="13"/>
                      </a:cubicBezTo>
                      <a:close/>
                      <a:moveTo>
                        <a:pt x="32" y="18"/>
                      </a:moveTo>
                      <a:cubicBezTo>
                        <a:pt x="32" y="18"/>
                        <a:pt x="32" y="17"/>
                        <a:pt x="32" y="17"/>
                      </a:cubicBezTo>
                      <a:cubicBezTo>
                        <a:pt x="32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2" y="16"/>
                        <a:pt x="30" y="15"/>
                        <a:pt x="31" y="14"/>
                      </a:cubicBezTo>
                      <a:cubicBezTo>
                        <a:pt x="31" y="14"/>
                        <a:pt x="32" y="14"/>
                        <a:pt x="32" y="15"/>
                      </a:cubicBezTo>
                      <a:cubicBezTo>
                        <a:pt x="32" y="15"/>
                        <a:pt x="32" y="15"/>
                        <a:pt x="32" y="16"/>
                      </a:cubicBezTo>
                      <a:cubicBezTo>
                        <a:pt x="32" y="16"/>
                        <a:pt x="32" y="16"/>
                        <a:pt x="32" y="17"/>
                      </a:cubicBezTo>
                      <a:cubicBezTo>
                        <a:pt x="32" y="16"/>
                        <a:pt x="33" y="16"/>
                        <a:pt x="33" y="16"/>
                      </a:cubicBezTo>
                      <a:cubicBezTo>
                        <a:pt x="33" y="16"/>
                        <a:pt x="33" y="17"/>
                        <a:pt x="32" y="18"/>
                      </a:cubicBezTo>
                      <a:close/>
                      <a:moveTo>
                        <a:pt x="34" y="17"/>
                      </a:moveTo>
                      <a:cubicBezTo>
                        <a:pt x="33" y="17"/>
                        <a:pt x="34" y="16"/>
                        <a:pt x="34" y="16"/>
                      </a:cubicBezTo>
                      <a:cubicBezTo>
                        <a:pt x="33" y="15"/>
                        <a:pt x="34" y="14"/>
                        <a:pt x="33" y="14"/>
                      </a:cubicBezTo>
                      <a:cubicBezTo>
                        <a:pt x="33" y="13"/>
                        <a:pt x="33" y="12"/>
                        <a:pt x="33" y="12"/>
                      </a:cubicBezTo>
                      <a:cubicBezTo>
                        <a:pt x="33" y="12"/>
                        <a:pt x="34" y="12"/>
                        <a:pt x="34" y="12"/>
                      </a:cubicBezTo>
                      <a:cubicBezTo>
                        <a:pt x="34" y="12"/>
                        <a:pt x="34" y="13"/>
                        <a:pt x="34" y="13"/>
                      </a:cubicBezTo>
                      <a:cubicBezTo>
                        <a:pt x="35" y="14"/>
                        <a:pt x="33" y="17"/>
                        <a:pt x="34" y="17"/>
                      </a:cubicBezTo>
                      <a:close/>
                      <a:moveTo>
                        <a:pt x="35" y="11"/>
                      </a:moveTo>
                      <a:cubicBezTo>
                        <a:pt x="35" y="11"/>
                        <a:pt x="34" y="11"/>
                        <a:pt x="34" y="12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5" y="11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4" y="16"/>
                        <a:pt x="34" y="15"/>
                      </a:cubicBezTo>
                      <a:cubicBezTo>
                        <a:pt x="34" y="15"/>
                        <a:pt x="35" y="15"/>
                        <a:pt x="35" y="15"/>
                      </a:cubicBezTo>
                      <a:cubicBezTo>
                        <a:pt x="35" y="15"/>
                        <a:pt x="35" y="16"/>
                        <a:pt x="35" y="16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6" y="16"/>
                        <a:pt x="35" y="16"/>
                        <a:pt x="35" y="16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ubicBezTo>
                        <a:pt x="35" y="17"/>
                        <a:pt x="35" y="16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5" y="14"/>
                        <a:pt x="35" y="14"/>
                        <a:pt x="35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3"/>
                        <a:pt x="35" y="13"/>
                        <a:pt x="35" y="13"/>
                      </a:cubicBezTo>
                      <a:close/>
                      <a:moveTo>
                        <a:pt x="35" y="13"/>
                      </a:moveTo>
                      <a:cubicBezTo>
                        <a:pt x="35" y="13"/>
                        <a:pt x="35" y="12"/>
                        <a:pt x="35" y="12"/>
                      </a:cubicBezTo>
                      <a:cubicBezTo>
                        <a:pt x="35" y="12"/>
                        <a:pt x="35" y="11"/>
                        <a:pt x="36" y="11"/>
                      </a:cubicBezTo>
                      <a:cubicBezTo>
                        <a:pt x="36" y="12"/>
                        <a:pt x="35" y="12"/>
                        <a:pt x="35" y="13"/>
                      </a:cubicBezTo>
                      <a:close/>
                      <a:moveTo>
                        <a:pt x="35" y="21"/>
                      </a:moveTo>
                      <a:cubicBezTo>
                        <a:pt x="35" y="20"/>
                        <a:pt x="35" y="20"/>
                        <a:pt x="35" y="19"/>
                      </a:cubicBezTo>
                      <a:cubicBezTo>
                        <a:pt x="35" y="20"/>
                        <a:pt x="34" y="20"/>
                        <a:pt x="34" y="20"/>
                      </a:cubicBezTo>
                      <a:cubicBezTo>
                        <a:pt x="34" y="20"/>
                        <a:pt x="34" y="20"/>
                        <a:pt x="34" y="19"/>
                      </a:cubicBezTo>
                      <a:cubicBezTo>
                        <a:pt x="34" y="19"/>
                        <a:pt x="34" y="18"/>
                        <a:pt x="34" y="18"/>
                      </a:cubicBezTo>
                      <a:cubicBezTo>
                        <a:pt x="35" y="18"/>
                        <a:pt x="35" y="19"/>
                        <a:pt x="35" y="19"/>
                      </a:cubicBezTo>
                      <a:cubicBezTo>
                        <a:pt x="35" y="19"/>
                        <a:pt x="35" y="18"/>
                        <a:pt x="35" y="18"/>
                      </a:cubicBezTo>
                      <a:cubicBezTo>
                        <a:pt x="35" y="19"/>
                        <a:pt x="37" y="21"/>
                        <a:pt x="35" y="21"/>
                      </a:cubicBezTo>
                      <a:close/>
                      <a:moveTo>
                        <a:pt x="35" y="24"/>
                      </a:moveTo>
                      <a:cubicBezTo>
                        <a:pt x="35" y="24"/>
                        <a:pt x="35" y="24"/>
                        <a:pt x="34" y="24"/>
                      </a:cubicBezTo>
                      <a:cubicBezTo>
                        <a:pt x="34" y="24"/>
                        <a:pt x="35" y="23"/>
                        <a:pt x="35" y="24"/>
                      </a:cubicBezTo>
                      <a:close/>
                      <a:moveTo>
                        <a:pt x="36" y="32"/>
                      </a:moveTo>
                      <a:cubicBezTo>
                        <a:pt x="36" y="32"/>
                        <a:pt x="36" y="33"/>
                        <a:pt x="35" y="33"/>
                      </a:cubicBezTo>
                      <a:cubicBezTo>
                        <a:pt x="35" y="32"/>
                        <a:pt x="35" y="32"/>
                        <a:pt x="36" y="32"/>
                      </a:cubicBezTo>
                      <a:close/>
                      <a:moveTo>
                        <a:pt x="35" y="26"/>
                      </a:move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7"/>
                        <a:pt x="35" y="27"/>
                      </a:cubicBezTo>
                      <a:cubicBezTo>
                        <a:pt x="35" y="27"/>
                        <a:pt x="35" y="27"/>
                        <a:pt x="35" y="26"/>
                      </a:cubicBezTo>
                      <a:close/>
                      <a:moveTo>
                        <a:pt x="33" y="30"/>
                      </a:move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4" y="28"/>
                        <a:pt x="35" y="30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1"/>
                        <a:pt x="34" y="31"/>
                        <a:pt x="33" y="31"/>
                      </a:cubicBezTo>
                      <a:cubicBezTo>
                        <a:pt x="34" y="31"/>
                        <a:pt x="34" y="30"/>
                        <a:pt x="34" y="30"/>
                      </a:cubicBezTo>
                      <a:cubicBezTo>
                        <a:pt x="34" y="30"/>
                        <a:pt x="34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4"/>
                        <a:pt x="34" y="24"/>
                      </a:cubicBezTo>
                      <a:cubicBezTo>
                        <a:pt x="33" y="24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4"/>
                        <a:pt x="34" y="25"/>
                      </a:cubicBezTo>
                      <a:cubicBezTo>
                        <a:pt x="34" y="25"/>
                        <a:pt x="34" y="25"/>
                        <a:pt x="33" y="25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2" y="24"/>
                      </a:move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24"/>
                        <a:pt x="32" y="25"/>
                        <a:pt x="32" y="24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1"/>
                        <a:pt x="33" y="32"/>
                      </a:cubicBezTo>
                      <a:cubicBezTo>
                        <a:pt x="32" y="32"/>
                        <a:pt x="32" y="31"/>
                        <a:pt x="33" y="31"/>
                      </a:cubicBezTo>
                      <a:close/>
                      <a:moveTo>
                        <a:pt x="32" y="29"/>
                      </a:move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1" y="29"/>
                        <a:pt x="32" y="29"/>
                      </a:cubicBezTo>
                      <a:close/>
                      <a:moveTo>
                        <a:pt x="31" y="24"/>
                      </a:move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2" y="23"/>
                        <a:pt x="32" y="23"/>
                        <a:pt x="32" y="22"/>
                      </a:cubicBezTo>
                      <a:cubicBezTo>
                        <a:pt x="32" y="21"/>
                        <a:pt x="32" y="20"/>
                        <a:pt x="33" y="19"/>
                      </a:cubicBezTo>
                      <a:cubicBezTo>
                        <a:pt x="33" y="19"/>
                        <a:pt x="34" y="19"/>
                        <a:pt x="33" y="20"/>
                      </a:cubicBezTo>
                      <a:cubicBezTo>
                        <a:pt x="33" y="20"/>
                        <a:pt x="33" y="19"/>
                        <a:pt x="33" y="20"/>
                      </a:cubicBezTo>
                      <a:cubicBezTo>
                        <a:pt x="33" y="20"/>
                        <a:pt x="33" y="21"/>
                        <a:pt x="32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2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1"/>
                      </a:cubicBezTo>
                      <a:cubicBezTo>
                        <a:pt x="34" y="21"/>
                        <a:pt x="34" y="21"/>
                        <a:pt x="34" y="22"/>
                      </a:cubicBezTo>
                      <a:cubicBezTo>
                        <a:pt x="35" y="22"/>
                        <a:pt x="35" y="21"/>
                        <a:pt x="35" y="22"/>
                      </a:cubicBezTo>
                      <a:cubicBezTo>
                        <a:pt x="35" y="22"/>
                        <a:pt x="34" y="22"/>
                        <a:pt x="34" y="23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2" y="24"/>
                        <a:pt x="32" y="23"/>
                        <a:pt x="31" y="24"/>
                      </a:cubicBezTo>
                      <a:close/>
                      <a:moveTo>
                        <a:pt x="31" y="27"/>
                      </a:move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8"/>
                        <a:pt x="31" y="27"/>
                        <a:pt x="31" y="27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6"/>
                      </a:cubicBezTo>
                      <a:close/>
                      <a:moveTo>
                        <a:pt x="30" y="21"/>
                      </a:moveTo>
                      <a:cubicBezTo>
                        <a:pt x="31" y="21"/>
                        <a:pt x="31" y="21"/>
                        <a:pt x="31" y="20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2"/>
                        <a:pt x="32" y="22"/>
                        <a:pt x="3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2"/>
                        <a:pt x="31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16"/>
                        <a:pt x="30" y="15"/>
                        <a:pt x="31" y="15"/>
                      </a:cubicBezTo>
                      <a:cubicBezTo>
                        <a:pt x="31" y="16"/>
                        <a:pt x="31" y="16"/>
                        <a:pt x="31" y="17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lose/>
                      <a:moveTo>
                        <a:pt x="30" y="26"/>
                      </a:moveTo>
                      <a:cubicBezTo>
                        <a:pt x="29" y="26"/>
                        <a:pt x="29" y="26"/>
                        <a:pt x="29" y="25"/>
                      </a:cubicBezTo>
                      <a:cubicBezTo>
                        <a:pt x="29" y="25"/>
                        <a:pt x="30" y="25"/>
                        <a:pt x="30" y="26"/>
                      </a:cubicBezTo>
                      <a:close/>
                      <a:moveTo>
                        <a:pt x="30" y="27"/>
                      </a:moveTo>
                      <a:cubicBezTo>
                        <a:pt x="30" y="28"/>
                        <a:pt x="30" y="28"/>
                        <a:pt x="29" y="28"/>
                      </a:cubicBezTo>
                      <a:cubicBezTo>
                        <a:pt x="29" y="28"/>
                        <a:pt x="29" y="27"/>
                        <a:pt x="30" y="27"/>
                      </a:cubicBezTo>
                      <a:close/>
                      <a:moveTo>
                        <a:pt x="29" y="30"/>
                      </a:moveTo>
                      <a:cubicBezTo>
                        <a:pt x="29" y="30"/>
                        <a:pt x="29" y="30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29" y="31"/>
                        <a:pt x="29" y="31"/>
                        <a:pt x="29" y="30"/>
                      </a:cubicBezTo>
                      <a:close/>
                      <a:moveTo>
                        <a:pt x="29" y="6"/>
                      </a:moveTo>
                      <a:cubicBezTo>
                        <a:pt x="29" y="5"/>
                        <a:pt x="29" y="5"/>
                        <a:pt x="30" y="5"/>
                      </a:cubicBezTo>
                      <a:cubicBezTo>
                        <a:pt x="30" y="6"/>
                        <a:pt x="29" y="6"/>
                        <a:pt x="29" y="6"/>
                      </a:cubicBezTo>
                      <a:close/>
                      <a:moveTo>
                        <a:pt x="29" y="9"/>
                      </a:moveTo>
                      <a:cubicBezTo>
                        <a:pt x="29" y="9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9"/>
                      </a:cubicBezTo>
                      <a:close/>
                      <a:moveTo>
                        <a:pt x="29" y="39"/>
                      </a:move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40"/>
                        <a:pt x="29" y="40"/>
                        <a:pt x="29" y="39"/>
                      </a:cubicBezTo>
                      <a:close/>
                      <a:moveTo>
                        <a:pt x="18" y="45"/>
                      </a:moveTo>
                      <a:cubicBezTo>
                        <a:pt x="18" y="45"/>
                        <a:pt x="18" y="45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2" y="43"/>
                        <a:pt x="22" y="42"/>
                        <a:pt x="23" y="42"/>
                      </a:cubicBezTo>
                      <a:close/>
                      <a:moveTo>
                        <a:pt x="21" y="39"/>
                      </a:move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1" y="38"/>
                        <a:pt x="20" y="38"/>
                        <a:pt x="21" y="37"/>
                      </a:cubicBezTo>
                      <a:cubicBezTo>
                        <a:pt x="21" y="38"/>
                        <a:pt x="21" y="38"/>
                        <a:pt x="21" y="39"/>
                      </a:cubicBezTo>
                      <a:close/>
                      <a:moveTo>
                        <a:pt x="21" y="36"/>
                      </a:moveTo>
                      <a:cubicBezTo>
                        <a:pt x="22" y="36"/>
                        <a:pt x="22" y="36"/>
                        <a:pt x="21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lose/>
                      <a:moveTo>
                        <a:pt x="22" y="29"/>
                      </a:moveTo>
                      <a:cubicBezTo>
                        <a:pt x="22" y="29"/>
                        <a:pt x="21" y="29"/>
                        <a:pt x="21" y="30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2" y="29"/>
                      </a:cubicBezTo>
                      <a:close/>
                      <a:moveTo>
                        <a:pt x="22" y="34"/>
                      </a:moveTo>
                      <a:cubicBezTo>
                        <a:pt x="22" y="34"/>
                        <a:pt x="21" y="34"/>
                        <a:pt x="21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2" y="34"/>
                        <a:pt x="22" y="34"/>
                      </a:cubicBezTo>
                      <a:close/>
                      <a:moveTo>
                        <a:pt x="23" y="31"/>
                      </a:moveTo>
                      <a:cubicBezTo>
                        <a:pt x="22" y="30"/>
                        <a:pt x="22" y="31"/>
                        <a:pt x="22" y="30"/>
                      </a:cubicBezTo>
                      <a:cubicBezTo>
                        <a:pt x="22" y="30"/>
                        <a:pt x="22" y="30"/>
                        <a:pt x="23" y="30"/>
                      </a:cubicBezTo>
                      <a:cubicBezTo>
                        <a:pt x="23" y="30"/>
                        <a:pt x="23" y="30"/>
                        <a:pt x="23" y="31"/>
                      </a:cubicBezTo>
                      <a:close/>
                      <a:moveTo>
                        <a:pt x="23" y="33"/>
                      </a:moveTo>
                      <a:cubicBezTo>
                        <a:pt x="23" y="33"/>
                        <a:pt x="23" y="34"/>
                        <a:pt x="22" y="34"/>
                      </a:cubicBezTo>
                      <a:cubicBezTo>
                        <a:pt x="22" y="33"/>
                        <a:pt x="23" y="33"/>
                        <a:pt x="23" y="33"/>
                      </a:cubicBezTo>
                      <a:close/>
                      <a:moveTo>
                        <a:pt x="23" y="36"/>
                      </a:move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5"/>
                        <a:pt x="23" y="36"/>
                      </a:cubicBezTo>
                      <a:close/>
                      <a:moveTo>
                        <a:pt x="24" y="38"/>
                      </a:moveTo>
                      <a:cubicBezTo>
                        <a:pt x="23" y="38"/>
                        <a:pt x="23" y="39"/>
                        <a:pt x="23" y="39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3" y="38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4" y="38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0"/>
                        <a:pt x="25" y="11"/>
                        <a:pt x="25" y="11"/>
                      </a:cubicBezTo>
                      <a:close/>
                      <a:moveTo>
                        <a:pt x="26" y="13"/>
                      </a:moveTo>
                      <a:cubicBezTo>
                        <a:pt x="26" y="13"/>
                        <a:pt x="26" y="13"/>
                        <a:pt x="26" y="14"/>
                      </a:cubicBezTo>
                      <a:cubicBezTo>
                        <a:pt x="25" y="13"/>
                        <a:pt x="25" y="14"/>
                        <a:pt x="25" y="13"/>
                      </a:cubicBezTo>
                      <a:cubicBezTo>
                        <a:pt x="25" y="13"/>
                        <a:pt x="25" y="12"/>
                        <a:pt x="25" y="12"/>
                      </a:cubicBezTo>
                      <a:cubicBezTo>
                        <a:pt x="25" y="13"/>
                        <a:pt x="26" y="12"/>
                        <a:pt x="26" y="13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2"/>
                      </a:cubicBezTo>
                      <a:cubicBezTo>
                        <a:pt x="26" y="11"/>
                        <a:pt x="26" y="11"/>
                        <a:pt x="25" y="11"/>
                      </a:cubicBezTo>
                      <a:close/>
                      <a:moveTo>
                        <a:pt x="25" y="17"/>
                      </a:move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5" y="16"/>
                        <a:pt x="26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5" y="16"/>
                        <a:pt x="25" y="16"/>
                        <a:pt x="25" y="17"/>
                      </a:cubicBezTo>
                      <a:close/>
                      <a:moveTo>
                        <a:pt x="25" y="27"/>
                      </a:moveTo>
                      <a:cubicBezTo>
                        <a:pt x="25" y="26"/>
                        <a:pt x="26" y="27"/>
                        <a:pt x="25" y="27"/>
                      </a:cubicBezTo>
                      <a:close/>
                      <a:moveTo>
                        <a:pt x="26" y="32"/>
                      </a:moveTo>
                      <a:cubicBezTo>
                        <a:pt x="26" y="32"/>
                        <a:pt x="26" y="32"/>
                        <a:pt x="25" y="32"/>
                      </a:cubicBezTo>
                      <a:cubicBezTo>
                        <a:pt x="25" y="31"/>
                        <a:pt x="26" y="31"/>
                        <a:pt x="26" y="31"/>
                      </a:cubicBezTo>
                      <a:cubicBezTo>
                        <a:pt x="26" y="30"/>
                        <a:pt x="26" y="31"/>
                        <a:pt x="26" y="30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close/>
                      <a:moveTo>
                        <a:pt x="26" y="35"/>
                      </a:move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34"/>
                        <a:pt x="26" y="34"/>
                        <a:pt x="26" y="35"/>
                      </a:cubicBezTo>
                      <a:close/>
                      <a:moveTo>
                        <a:pt x="24" y="32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1"/>
                        <a:pt x="25" y="31"/>
                      </a:cubicBezTo>
                      <a:cubicBezTo>
                        <a:pt x="24" y="32"/>
                        <a:pt x="25" y="32"/>
                        <a:pt x="25" y="32"/>
                      </a:cubicBezTo>
                      <a:cubicBezTo>
                        <a:pt x="25" y="32"/>
                        <a:pt x="25" y="32"/>
                        <a:pt x="24" y="32"/>
                      </a:cubicBezTo>
                      <a:close/>
                      <a:moveTo>
                        <a:pt x="24" y="12"/>
                      </a:moveTo>
                      <a:cubicBezTo>
                        <a:pt x="24" y="12"/>
                        <a:pt x="24" y="12"/>
                        <a:pt x="25" y="12"/>
                      </a:cubicBezTo>
                      <a:cubicBezTo>
                        <a:pt x="25" y="12"/>
                        <a:pt x="24" y="13"/>
                        <a:pt x="24" y="12"/>
                      </a:cubicBezTo>
                      <a:close/>
                      <a:moveTo>
                        <a:pt x="25" y="7"/>
                      </a:moveTo>
                      <a:cubicBezTo>
                        <a:pt x="26" y="7"/>
                        <a:pt x="25" y="8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7"/>
                        <a:pt x="25" y="7"/>
                      </a:cubicBezTo>
                      <a:close/>
                      <a:moveTo>
                        <a:pt x="26" y="5"/>
                      </a:moveTo>
                      <a:cubicBezTo>
                        <a:pt x="26" y="6"/>
                        <a:pt x="26" y="6"/>
                        <a:pt x="25" y="6"/>
                      </a:cubicBezTo>
                      <a:cubicBezTo>
                        <a:pt x="25" y="6"/>
                        <a:pt x="25" y="5"/>
                        <a:pt x="25" y="4"/>
                      </a:cubicBezTo>
                      <a:cubicBezTo>
                        <a:pt x="26" y="4"/>
                        <a:pt x="26" y="5"/>
                        <a:pt x="26" y="5"/>
                      </a:cubicBezTo>
                      <a:close/>
                      <a:moveTo>
                        <a:pt x="26" y="10"/>
                      </a:moveTo>
                      <a:cubicBezTo>
                        <a:pt x="26" y="10"/>
                        <a:pt x="26" y="10"/>
                        <a:pt x="25" y="10"/>
                      </a:cubicBezTo>
                      <a:cubicBezTo>
                        <a:pt x="25" y="10"/>
                        <a:pt x="25" y="9"/>
                        <a:pt x="26" y="9"/>
                      </a:cubicBezTo>
                      <a:cubicBezTo>
                        <a:pt x="26" y="9"/>
                        <a:pt x="26" y="9"/>
                        <a:pt x="26" y="10"/>
                      </a:cubicBezTo>
                      <a:close/>
                      <a:moveTo>
                        <a:pt x="27" y="5"/>
                      </a:moveTo>
                      <a:cubicBezTo>
                        <a:pt x="27" y="6"/>
                        <a:pt x="28" y="6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6" y="8"/>
                        <a:pt x="26" y="8"/>
                      </a:cubicBezTo>
                      <a:cubicBezTo>
                        <a:pt x="26" y="7"/>
                        <a:pt x="26" y="5"/>
                        <a:pt x="27" y="5"/>
                      </a:cubicBezTo>
                      <a:close/>
                      <a:moveTo>
                        <a:pt x="27" y="30"/>
                      </a:move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7" y="30"/>
                        <a:pt x="26" y="30"/>
                        <a:pt x="26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lose/>
                      <a:moveTo>
                        <a:pt x="27" y="29"/>
                      </a:moveTo>
                      <a:cubicBezTo>
                        <a:pt x="27" y="29"/>
                        <a:pt x="27" y="28"/>
                        <a:pt x="27" y="28"/>
                      </a:cubicBezTo>
                      <a:cubicBezTo>
                        <a:pt x="27" y="28"/>
                        <a:pt x="27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lose/>
                      <a:moveTo>
                        <a:pt x="27" y="5"/>
                      </a:moveTo>
                      <a:cubicBezTo>
                        <a:pt x="27" y="4"/>
                        <a:pt x="28" y="5"/>
                        <a:pt x="28" y="5"/>
                      </a:cubicBezTo>
                      <a:cubicBezTo>
                        <a:pt x="28" y="5"/>
                        <a:pt x="27" y="5"/>
                        <a:pt x="27" y="5"/>
                      </a:cubicBezTo>
                      <a:close/>
                      <a:moveTo>
                        <a:pt x="27" y="36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7" y="36"/>
                      </a:cubicBezTo>
                      <a:cubicBezTo>
                        <a:pt x="27" y="36"/>
                        <a:pt x="28" y="36"/>
                        <a:pt x="27" y="36"/>
                      </a:cubicBezTo>
                      <a:close/>
                      <a:moveTo>
                        <a:pt x="26" y="36"/>
                      </a:moveTo>
                      <a:cubicBezTo>
                        <a:pt x="26" y="37"/>
                        <a:pt x="26" y="35"/>
                        <a:pt x="26" y="34"/>
                      </a:cubicBezTo>
                      <a:cubicBezTo>
                        <a:pt x="26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8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27" y="35"/>
                        <a:pt x="27" y="36"/>
                        <a:pt x="26" y="36"/>
                      </a:cubicBezTo>
                      <a:cubicBezTo>
                        <a:pt x="26" y="36"/>
                        <a:pt x="27" y="36"/>
                        <a:pt x="26" y="36"/>
                      </a:cubicBezTo>
                      <a:close/>
                      <a:moveTo>
                        <a:pt x="25" y="37"/>
                      </a:moveTo>
                      <a:cubicBezTo>
                        <a:pt x="25" y="38"/>
                        <a:pt x="26" y="37"/>
                        <a:pt x="26" y="37"/>
                      </a:cubicBezTo>
                      <a:cubicBezTo>
                        <a:pt x="27" y="38"/>
                        <a:pt x="26" y="38"/>
                        <a:pt x="26" y="38"/>
                      </a:cubicBezTo>
                      <a:cubicBezTo>
                        <a:pt x="26" y="38"/>
                        <a:pt x="25" y="38"/>
                        <a:pt x="25" y="37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7"/>
                        <a:pt x="24" y="36"/>
                        <a:pt x="24" y="36"/>
                      </a:cubicBezTo>
                      <a:close/>
                      <a:moveTo>
                        <a:pt x="24" y="10"/>
                      </a:move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6"/>
                      </a:moveTo>
                      <a:cubicBezTo>
                        <a:pt x="24" y="6"/>
                        <a:pt x="25" y="6"/>
                        <a:pt x="24" y="7"/>
                      </a:cubicBezTo>
                      <a:cubicBezTo>
                        <a:pt x="24" y="7"/>
                        <a:pt x="24" y="6"/>
                        <a:pt x="24" y="6"/>
                      </a:cubicBezTo>
                      <a:close/>
                      <a:moveTo>
                        <a:pt x="18" y="7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8"/>
                        <a:pt x="17" y="8"/>
                        <a:pt x="18" y="7"/>
                      </a:cubicBezTo>
                      <a:close/>
                      <a:moveTo>
                        <a:pt x="17" y="8"/>
                      </a:moveTo>
                      <a:cubicBezTo>
                        <a:pt x="17" y="8"/>
                        <a:pt x="17" y="8"/>
                        <a:pt x="17" y="9"/>
                      </a:cubicBezTo>
                      <a:cubicBezTo>
                        <a:pt x="16" y="9"/>
                        <a:pt x="17" y="8"/>
                        <a:pt x="17" y="8"/>
                      </a:cubicBezTo>
                      <a:close/>
                      <a:moveTo>
                        <a:pt x="17" y="37"/>
                      </a:move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lose/>
                      <a:moveTo>
                        <a:pt x="3" y="19"/>
                      </a:move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1"/>
                      </a:cubicBezTo>
                      <a:cubicBezTo>
                        <a:pt x="4" y="21"/>
                        <a:pt x="4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1"/>
                        <a:pt x="3" y="21"/>
                        <a:pt x="3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3" y="19"/>
                      </a:cubicBezTo>
                      <a:close/>
                      <a:moveTo>
                        <a:pt x="3" y="37"/>
                      </a:moveTo>
                      <a:cubicBezTo>
                        <a:pt x="3" y="37"/>
                        <a:pt x="3" y="36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5" y="37"/>
                        <a:pt x="5" y="37"/>
                      </a:cubicBezTo>
                      <a:cubicBezTo>
                        <a:pt x="5" y="36"/>
                        <a:pt x="4" y="36"/>
                        <a:pt x="5" y="36"/>
                      </a:cubicBezTo>
                      <a:cubicBezTo>
                        <a:pt x="5" y="37"/>
                        <a:pt x="5" y="36"/>
                        <a:pt x="6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3" y="42"/>
                        <a:pt x="3" y="42"/>
                      </a:cubicBezTo>
                      <a:cubicBezTo>
                        <a:pt x="3" y="42"/>
                        <a:pt x="3" y="41"/>
                        <a:pt x="3" y="41"/>
                      </a:cubicBezTo>
                      <a:close/>
                      <a:moveTo>
                        <a:pt x="6" y="20"/>
                      </a:move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5" y="20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8"/>
                        <a:pt x="5" y="19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20"/>
                        <a:pt x="7" y="20"/>
                      </a:cubicBezTo>
                      <a:cubicBezTo>
                        <a:pt x="7" y="21"/>
                        <a:pt x="6" y="21"/>
                        <a:pt x="6" y="22"/>
                      </a:cubicBezTo>
                      <a:cubicBezTo>
                        <a:pt x="6" y="21"/>
                        <a:pt x="6" y="21"/>
                        <a:pt x="6" y="20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7" y="47"/>
                        <a:pt x="7" y="47"/>
                        <a:pt x="7" y="48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7" y="48"/>
                        <a:pt x="6" y="47"/>
                        <a:pt x="7" y="47"/>
                      </a:cubicBezTo>
                      <a:close/>
                      <a:moveTo>
                        <a:pt x="7" y="33"/>
                      </a:move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7" y="33"/>
                        <a:pt x="7" y="34"/>
                        <a:pt x="7" y="33"/>
                      </a:cubicBezTo>
                      <a:close/>
                      <a:moveTo>
                        <a:pt x="7" y="41"/>
                      </a:move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7" y="42"/>
                        <a:pt x="7" y="42"/>
                        <a:pt x="6" y="42"/>
                      </a:cubicBezTo>
                      <a:cubicBezTo>
                        <a:pt x="6" y="41"/>
                        <a:pt x="7" y="41"/>
                        <a:pt x="7" y="41"/>
                      </a:cubicBezTo>
                      <a:close/>
                      <a:moveTo>
                        <a:pt x="7" y="32"/>
                      </a:moveTo>
                      <a:cubicBezTo>
                        <a:pt x="7" y="31"/>
                        <a:pt x="7" y="31"/>
                        <a:pt x="8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8" y="45"/>
                      </a:cubicBezTo>
                      <a:close/>
                      <a:moveTo>
                        <a:pt x="8" y="21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2"/>
                        <a:pt x="7" y="22"/>
                        <a:pt x="8" y="21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6"/>
                        <a:pt x="7" y="46"/>
                      </a:cubicBezTo>
                      <a:cubicBezTo>
                        <a:pt x="7" y="46"/>
                        <a:pt x="7" y="46"/>
                        <a:pt x="8" y="46"/>
                      </a:cubicBezTo>
                      <a:cubicBezTo>
                        <a:pt x="8" y="46"/>
                        <a:pt x="7" y="46"/>
                        <a:pt x="7" y="47"/>
                      </a:cubicBezTo>
                      <a:close/>
                      <a:moveTo>
                        <a:pt x="6" y="44"/>
                      </a:moveTo>
                      <a:cubicBezTo>
                        <a:pt x="6" y="43"/>
                        <a:pt x="7" y="43"/>
                        <a:pt x="7" y="43"/>
                      </a:cubicBezTo>
                      <a:cubicBezTo>
                        <a:pt x="7" y="44"/>
                        <a:pt x="7" y="44"/>
                        <a:pt x="6" y="44"/>
                      </a:cubicBezTo>
                      <a:close/>
                      <a:moveTo>
                        <a:pt x="5" y="30"/>
                      </a:move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4" y="30"/>
                        <a:pt x="4" y="30"/>
                      </a:cubicBezTo>
                      <a:cubicBezTo>
                        <a:pt x="5" y="29"/>
                        <a:pt x="5" y="30"/>
                        <a:pt x="5" y="30"/>
                      </a:cubicBezTo>
                      <a:close/>
                      <a:moveTo>
                        <a:pt x="5" y="26"/>
                      </a:move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5" y="18"/>
                      </a:moveTo>
                      <a:cubicBezTo>
                        <a:pt x="5" y="18"/>
                        <a:pt x="5" y="19"/>
                        <a:pt x="4" y="20"/>
                      </a:cubicBezTo>
                      <a:cubicBezTo>
                        <a:pt x="5" y="19"/>
                        <a:pt x="4" y="19"/>
                        <a:pt x="5" y="18"/>
                      </a:cubicBezTo>
                      <a:close/>
                      <a:moveTo>
                        <a:pt x="5" y="23"/>
                      </a:move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4"/>
                        <a:pt x="5" y="24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lose/>
                      <a:moveTo>
                        <a:pt x="6" y="26"/>
                      </a:moveTo>
                      <a:cubicBezTo>
                        <a:pt x="6" y="26"/>
                        <a:pt x="6" y="26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6"/>
                        <a:pt x="6" y="26"/>
                      </a:cubicBezTo>
                      <a:close/>
                      <a:moveTo>
                        <a:pt x="5" y="45"/>
                      </a:moveTo>
                      <a:cubicBezTo>
                        <a:pt x="5" y="45"/>
                        <a:pt x="5" y="45"/>
                        <a:pt x="5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6" y="44"/>
                        <a:pt x="5" y="45"/>
                        <a:pt x="5" y="45"/>
                      </a:cubicBezTo>
                      <a:close/>
                      <a:moveTo>
                        <a:pt x="5" y="38"/>
                      </a:moveTo>
                      <a:cubicBezTo>
                        <a:pt x="5" y="37"/>
                        <a:pt x="5" y="37"/>
                        <a:pt x="6" y="38"/>
                      </a:cubicBezTo>
                      <a:cubicBezTo>
                        <a:pt x="6" y="38"/>
                        <a:pt x="5" y="38"/>
                        <a:pt x="5" y="38"/>
                      </a:cubicBezTo>
                      <a:close/>
                      <a:moveTo>
                        <a:pt x="4" y="21"/>
                      </a:move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3" y="22"/>
                        <a:pt x="4" y="22"/>
                        <a:pt x="4" y="21"/>
                      </a:cubicBezTo>
                      <a:close/>
                      <a:moveTo>
                        <a:pt x="4" y="30"/>
                      </a:moveTo>
                      <a:cubicBezTo>
                        <a:pt x="4" y="30"/>
                        <a:pt x="4" y="31"/>
                        <a:pt x="4" y="31"/>
                      </a:cubicBezTo>
                      <a:cubicBezTo>
                        <a:pt x="3" y="31"/>
                        <a:pt x="4" y="30"/>
                        <a:pt x="4" y="30"/>
                      </a:cubicBezTo>
                      <a:close/>
                      <a:moveTo>
                        <a:pt x="3" y="35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lose/>
                      <a:moveTo>
                        <a:pt x="4" y="18"/>
                      </a:moveTo>
                      <a:cubicBezTo>
                        <a:pt x="4" y="19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lose/>
                      <a:moveTo>
                        <a:pt x="3" y="18"/>
                      </a:move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lose/>
                      <a:moveTo>
                        <a:pt x="3" y="16"/>
                      </a:move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6"/>
                      </a:cubicBezTo>
                      <a:close/>
                      <a:moveTo>
                        <a:pt x="4" y="16"/>
                      </a:move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3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lose/>
                      <a:moveTo>
                        <a:pt x="5" y="14"/>
                      </a:moveTo>
                      <a:cubicBezTo>
                        <a:pt x="5" y="15"/>
                        <a:pt x="4" y="14"/>
                        <a:pt x="4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cubicBezTo>
                        <a:pt x="4" y="14"/>
                        <a:pt x="4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lose/>
                      <a:moveTo>
                        <a:pt x="5" y="17"/>
                      </a:moveTo>
                      <a:cubicBezTo>
                        <a:pt x="5" y="18"/>
                        <a:pt x="5" y="18"/>
                        <a:pt x="4" y="18"/>
                      </a:cubicBezTo>
                      <a:cubicBezTo>
                        <a:pt x="4" y="18"/>
                        <a:pt x="4" y="17"/>
                        <a:pt x="4" y="17"/>
                      </a:cubicBezTo>
                      <a:cubicBezTo>
                        <a:pt x="4" y="17"/>
                        <a:pt x="5" y="17"/>
                        <a:pt x="5" y="17"/>
                      </a:cubicBezTo>
                      <a:close/>
                      <a:moveTo>
                        <a:pt x="5" y="15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lose/>
                      <a:moveTo>
                        <a:pt x="6" y="16"/>
                      </a:moveTo>
                      <a:cubicBezTo>
                        <a:pt x="6" y="14"/>
                        <a:pt x="7" y="16"/>
                        <a:pt x="6" y="16"/>
                      </a:cubicBezTo>
                      <a:close/>
                      <a:moveTo>
                        <a:pt x="7" y="16"/>
                      </a:move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5" y="17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7" y="16"/>
                        <a:pt x="6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lose/>
                      <a:moveTo>
                        <a:pt x="7" y="20"/>
                      </a:moveTo>
                      <a:cubicBezTo>
                        <a:pt x="7" y="21"/>
                        <a:pt x="7" y="20"/>
                        <a:pt x="7" y="20"/>
                      </a:cubicBezTo>
                      <a:cubicBezTo>
                        <a:pt x="7" y="20"/>
                        <a:pt x="8" y="20"/>
                        <a:pt x="7" y="20"/>
                      </a:cubicBezTo>
                      <a:close/>
                      <a:moveTo>
                        <a:pt x="8" y="17"/>
                      </a:move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lose/>
                      <a:moveTo>
                        <a:pt x="9" y="19"/>
                      </a:moveTo>
                      <a:cubicBezTo>
                        <a:pt x="9" y="20"/>
                        <a:pt x="9" y="21"/>
                        <a:pt x="9" y="21"/>
                      </a:cubicBezTo>
                      <a:cubicBezTo>
                        <a:pt x="8" y="21"/>
                        <a:pt x="9" y="20"/>
                        <a:pt x="8" y="20"/>
                      </a:cubicBezTo>
                      <a:cubicBezTo>
                        <a:pt x="8" y="20"/>
                        <a:pt x="8" y="21"/>
                        <a:pt x="7" y="21"/>
                      </a:cubicBezTo>
                      <a:cubicBezTo>
                        <a:pt x="8" y="20"/>
                        <a:pt x="8" y="20"/>
                        <a:pt x="8" y="19"/>
                      </a:cubicBezTo>
                      <a:cubicBezTo>
                        <a:pt x="8" y="20"/>
                        <a:pt x="9" y="19"/>
                        <a:pt x="9" y="19"/>
                      </a:cubicBezTo>
                      <a:close/>
                      <a:moveTo>
                        <a:pt x="10" y="32"/>
                      </a:move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9" y="33"/>
                        <a:pt x="8" y="32"/>
                        <a:pt x="9" y="31"/>
                      </a:cubicBezTo>
                      <a:cubicBezTo>
                        <a:pt x="9" y="32"/>
                        <a:pt x="9" y="32"/>
                        <a:pt x="10" y="32"/>
                      </a:cubicBezTo>
                      <a:close/>
                      <a:moveTo>
                        <a:pt x="9" y="46"/>
                      </a:move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lose/>
                      <a:moveTo>
                        <a:pt x="10" y="17"/>
                      </a:move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0" y="18"/>
                        <a:pt x="10" y="19"/>
                        <a:pt x="10" y="18"/>
                      </a:cubicBezTo>
                      <a:cubicBezTo>
                        <a:pt x="10" y="18"/>
                        <a:pt x="10" y="18"/>
                        <a:pt x="10" y="17"/>
                      </a:cubicBezTo>
                      <a:close/>
                      <a:moveTo>
                        <a:pt x="10" y="45"/>
                      </a:move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5"/>
                      </a:cubicBezTo>
                      <a:close/>
                      <a:moveTo>
                        <a:pt x="10" y="21"/>
                      </a:moveTo>
                      <a:cubicBezTo>
                        <a:pt x="10" y="21"/>
                        <a:pt x="10" y="20"/>
                        <a:pt x="10" y="20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lose/>
                      <a:moveTo>
                        <a:pt x="11" y="33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2"/>
                        <a:pt x="11" y="3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  <a:moveTo>
                        <a:pt x="12" y="34"/>
                      </a:moveTo>
                      <a:cubicBezTo>
                        <a:pt x="12" y="35"/>
                        <a:pt x="12" y="35"/>
                        <a:pt x="11" y="35"/>
                      </a:cubicBezTo>
                      <a:cubicBezTo>
                        <a:pt x="11" y="35"/>
                        <a:pt x="11" y="34"/>
                        <a:pt x="12" y="34"/>
                      </a:cubicBezTo>
                      <a:close/>
                      <a:moveTo>
                        <a:pt x="11" y="31"/>
                      </a:move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0"/>
                        <a:pt x="11" y="31"/>
                        <a:pt x="11" y="31"/>
                      </a:cubicBezTo>
                      <a:close/>
                      <a:moveTo>
                        <a:pt x="11" y="19"/>
                      </a:move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9"/>
                        <a:pt x="11" y="19"/>
                        <a:pt x="11" y="20"/>
                      </a:cubicBezTo>
                      <a:cubicBezTo>
                        <a:pt x="11" y="20"/>
                        <a:pt x="11" y="20"/>
                        <a:pt x="11" y="19"/>
                      </a:cubicBezTo>
                      <a:close/>
                      <a:moveTo>
                        <a:pt x="12" y="17"/>
                      </a:moveTo>
                      <a:cubicBezTo>
                        <a:pt x="11" y="17"/>
                        <a:pt x="11" y="17"/>
                        <a:pt x="10" y="17"/>
                      </a:cubicBezTo>
                      <a:cubicBezTo>
                        <a:pt x="10" y="17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1" y="16"/>
                        <a:pt x="12" y="16"/>
                        <a:pt x="12" y="17"/>
                      </a:cubicBezTo>
                      <a:close/>
                      <a:moveTo>
                        <a:pt x="13" y="32"/>
                      </a:move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1"/>
                        <a:pt x="13" y="32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2" y="25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lose/>
                      <a:moveTo>
                        <a:pt x="13" y="30"/>
                      </a:moveTo>
                      <a:cubicBezTo>
                        <a:pt x="13" y="31"/>
                        <a:pt x="13" y="30"/>
                        <a:pt x="12" y="30"/>
                      </a:cubicBezTo>
                      <a:cubicBezTo>
                        <a:pt x="12" y="30"/>
                        <a:pt x="13" y="30"/>
                        <a:pt x="13" y="30"/>
                      </a:cubicBezTo>
                      <a:close/>
                      <a:moveTo>
                        <a:pt x="15" y="30"/>
                      </a:moveTo>
                      <a:cubicBezTo>
                        <a:pt x="15" y="30"/>
                        <a:pt x="15" y="30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lose/>
                      <a:moveTo>
                        <a:pt x="15" y="41"/>
                      </a:moveTo>
                      <a:cubicBezTo>
                        <a:pt x="15" y="41"/>
                        <a:pt x="15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lose/>
                      <a:moveTo>
                        <a:pt x="14" y="39"/>
                      </a:moveTo>
                      <a:cubicBezTo>
                        <a:pt x="15" y="38"/>
                        <a:pt x="15" y="40"/>
                        <a:pt x="14" y="40"/>
                      </a:cubicBezTo>
                      <a:cubicBezTo>
                        <a:pt x="14" y="40"/>
                        <a:pt x="14" y="40"/>
                        <a:pt x="14" y="39"/>
                      </a:cubicBezTo>
                      <a:close/>
                      <a:moveTo>
                        <a:pt x="14" y="31"/>
                      </a:moveTo>
                      <a:cubicBezTo>
                        <a:pt x="14" y="31"/>
                        <a:pt x="14" y="30"/>
                        <a:pt x="14" y="30"/>
                      </a:cubicBezTo>
                      <a:cubicBezTo>
                        <a:pt x="15" y="30"/>
                        <a:pt x="15" y="31"/>
                        <a:pt x="14" y="31"/>
                      </a:cubicBezTo>
                      <a:close/>
                      <a:moveTo>
                        <a:pt x="13" y="40"/>
                      </a:move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4" y="40"/>
                        <a:pt x="14" y="40"/>
                        <a:pt x="13" y="41"/>
                      </a:cubicBezTo>
                      <a:cubicBezTo>
                        <a:pt x="14" y="40"/>
                        <a:pt x="13" y="40"/>
                        <a:pt x="13" y="40"/>
                      </a:cubicBezTo>
                      <a:close/>
                      <a:moveTo>
                        <a:pt x="13" y="41"/>
                      </a:move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lose/>
                      <a:moveTo>
                        <a:pt x="13" y="46"/>
                      </a:moveTo>
                      <a:cubicBezTo>
                        <a:pt x="13" y="46"/>
                        <a:pt x="13" y="46"/>
                        <a:pt x="13" y="47"/>
                      </a:cubicBezTo>
                      <a:cubicBezTo>
                        <a:pt x="12" y="47"/>
                        <a:pt x="12" y="46"/>
                        <a:pt x="13" y="46"/>
                      </a:cubicBezTo>
                      <a:close/>
                      <a:moveTo>
                        <a:pt x="11" y="48"/>
                      </a:move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7"/>
                        <a:pt x="12" y="47"/>
                        <a:pt x="11" y="48"/>
                      </a:cubicBezTo>
                      <a:close/>
                      <a:moveTo>
                        <a:pt x="10" y="45"/>
                      </a:move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2" y="45"/>
                        <a:pt x="12" y="44"/>
                        <a:pt x="13" y="44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6"/>
                        <a:pt x="12" y="47"/>
                        <a:pt x="12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6"/>
                        <a:pt x="12" y="46"/>
                        <a:pt x="12" y="46"/>
                      </a:cubicBezTo>
                      <a:cubicBezTo>
                        <a:pt x="12" y="46"/>
                        <a:pt x="11" y="46"/>
                        <a:pt x="11" y="46"/>
                      </a:cubicBezTo>
                      <a:cubicBezTo>
                        <a:pt x="11" y="46"/>
                        <a:pt x="10" y="46"/>
                        <a:pt x="10" y="45"/>
                      </a:cubicBezTo>
                      <a:close/>
                      <a:moveTo>
                        <a:pt x="9" y="47"/>
                      </a:moveTo>
                      <a:cubicBezTo>
                        <a:pt x="9" y="46"/>
                        <a:pt x="9" y="47"/>
                        <a:pt x="9" y="47"/>
                      </a:cubicBezTo>
                      <a:cubicBezTo>
                        <a:pt x="9" y="46"/>
                        <a:pt x="9" y="46"/>
                        <a:pt x="10" y="46"/>
                      </a:cubicBezTo>
                      <a:cubicBezTo>
                        <a:pt x="10" y="46"/>
                        <a:pt x="9" y="47"/>
                        <a:pt x="10" y="47"/>
                      </a:cubicBezTo>
                      <a:cubicBezTo>
                        <a:pt x="10" y="47"/>
                        <a:pt x="10" y="46"/>
                        <a:pt x="10" y="46"/>
                      </a:cubicBezTo>
                      <a:cubicBezTo>
                        <a:pt x="10" y="46"/>
                        <a:pt x="10" y="47"/>
                        <a:pt x="11" y="47"/>
                      </a:cubicBezTo>
                      <a:cubicBezTo>
                        <a:pt x="11" y="47"/>
                        <a:pt x="11" y="47"/>
                        <a:pt x="11" y="48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9" y="49"/>
                        <a:pt x="8" y="48"/>
                        <a:pt x="9" y="47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9" y="45"/>
                        <a:pt x="9" y="44"/>
                      </a:cubicBezTo>
                      <a:cubicBezTo>
                        <a:pt x="9" y="45"/>
                        <a:pt x="8" y="45"/>
                        <a:pt x="8" y="45"/>
                      </a:cubicBezTo>
                      <a:close/>
                      <a:moveTo>
                        <a:pt x="7" y="49"/>
                      </a:moveTo>
                      <a:cubicBezTo>
                        <a:pt x="8" y="48"/>
                        <a:pt x="8" y="47"/>
                        <a:pt x="8" y="47"/>
                      </a:cubicBezTo>
                      <a:cubicBezTo>
                        <a:pt x="8" y="48"/>
                        <a:pt x="8" y="48"/>
                        <a:pt x="8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lose/>
                      <a:moveTo>
                        <a:pt x="7" y="49"/>
                      </a:moveTo>
                      <a:cubicBezTo>
                        <a:pt x="7" y="49"/>
                        <a:pt x="7" y="50"/>
                        <a:pt x="6" y="50"/>
                      </a:cubicBezTo>
                      <a:cubicBezTo>
                        <a:pt x="6" y="50"/>
                        <a:pt x="7" y="49"/>
                        <a:pt x="7" y="49"/>
                      </a:cubicBezTo>
                      <a:close/>
                      <a:moveTo>
                        <a:pt x="6" y="49"/>
                      </a:moveTo>
                      <a:cubicBezTo>
                        <a:pt x="6" y="49"/>
                        <a:pt x="6" y="49"/>
                        <a:pt x="6" y="48"/>
                      </a:cubicBezTo>
                      <a:cubicBezTo>
                        <a:pt x="7" y="49"/>
                        <a:pt x="7" y="48"/>
                        <a:pt x="7" y="49"/>
                      </a:cubicBezTo>
                      <a:cubicBezTo>
                        <a:pt x="7" y="49"/>
                        <a:pt x="6" y="49"/>
                        <a:pt x="6" y="49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0"/>
                        <a:pt x="6" y="50"/>
                        <a:pt x="6" y="49"/>
                      </a:cubicBezTo>
                      <a:close/>
                      <a:moveTo>
                        <a:pt x="5" y="48"/>
                      </a:moveTo>
                      <a:cubicBezTo>
                        <a:pt x="5" y="48"/>
                        <a:pt x="5" y="48"/>
                        <a:pt x="5" y="47"/>
                      </a:cubicBezTo>
                      <a:cubicBezTo>
                        <a:pt x="5" y="48"/>
                        <a:pt x="6" y="48"/>
                        <a:pt x="6" y="48"/>
                      </a:cubicBezTo>
                      <a:cubicBezTo>
                        <a:pt x="6" y="49"/>
                        <a:pt x="5" y="48"/>
                        <a:pt x="5" y="48"/>
                      </a:cubicBezTo>
                      <a:close/>
                      <a:moveTo>
                        <a:pt x="5" y="39"/>
                      </a:move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5" y="38"/>
                        <a:pt x="5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lose/>
                      <a:moveTo>
                        <a:pt x="4" y="43"/>
                      </a:moveTo>
                      <a:cubicBezTo>
                        <a:pt x="4" y="44"/>
                        <a:pt x="4" y="43"/>
                        <a:pt x="4" y="43"/>
                      </a:cubicBezTo>
                      <a:cubicBezTo>
                        <a:pt x="4" y="43"/>
                        <a:pt x="5" y="43"/>
                        <a:pt x="4" y="43"/>
                      </a:cubicBezTo>
                      <a:close/>
                      <a:moveTo>
                        <a:pt x="5" y="44"/>
                      </a:moveTo>
                      <a:cubicBezTo>
                        <a:pt x="5" y="45"/>
                        <a:pt x="5" y="45"/>
                        <a:pt x="4" y="45"/>
                      </a:cubicBezTo>
                      <a:cubicBezTo>
                        <a:pt x="4" y="45"/>
                        <a:pt x="4" y="46"/>
                        <a:pt x="4" y="46"/>
                      </a:cubicBezTo>
                      <a:cubicBezTo>
                        <a:pt x="4" y="46"/>
                        <a:pt x="4" y="45"/>
                        <a:pt x="4" y="45"/>
                      </a:cubicBezTo>
                      <a:cubicBezTo>
                        <a:pt x="4" y="45"/>
                        <a:pt x="4" y="44"/>
                        <a:pt x="5" y="44"/>
                      </a:cubicBezTo>
                      <a:close/>
                      <a:moveTo>
                        <a:pt x="4" y="49"/>
                      </a:moveTo>
                      <a:cubicBezTo>
                        <a:pt x="4" y="49"/>
                        <a:pt x="4" y="48"/>
                        <a:pt x="5" y="48"/>
                      </a:cubicBezTo>
                      <a:cubicBezTo>
                        <a:pt x="4" y="48"/>
                        <a:pt x="5" y="49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lose/>
                      <a:moveTo>
                        <a:pt x="3" y="48"/>
                      </a:moveTo>
                      <a:cubicBezTo>
                        <a:pt x="4" y="48"/>
                        <a:pt x="4" y="48"/>
                        <a:pt x="4" y="47"/>
                      </a:cubicBezTo>
                      <a:cubicBezTo>
                        <a:pt x="4" y="48"/>
                        <a:pt x="3" y="49"/>
                        <a:pt x="3" y="48"/>
                      </a:cubicBezTo>
                      <a:close/>
                      <a:moveTo>
                        <a:pt x="3" y="47"/>
                      </a:move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3" y="47"/>
                        <a:pt x="3" y="47"/>
                      </a:cubicBezTo>
                      <a:close/>
                      <a:moveTo>
                        <a:pt x="3" y="48"/>
                      </a:moveTo>
                      <a:cubicBezTo>
                        <a:pt x="3" y="48"/>
                        <a:pt x="3" y="48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lose/>
                      <a:moveTo>
                        <a:pt x="2" y="46"/>
                      </a:moveTo>
                      <a:cubicBezTo>
                        <a:pt x="2" y="45"/>
                        <a:pt x="3" y="45"/>
                        <a:pt x="3" y="45"/>
                      </a:cubicBezTo>
                      <a:cubicBezTo>
                        <a:pt x="3" y="46"/>
                        <a:pt x="3" y="46"/>
                        <a:pt x="3" y="47"/>
                      </a:cubicBezTo>
                      <a:cubicBezTo>
                        <a:pt x="2" y="47"/>
                        <a:pt x="2" y="46"/>
                        <a:pt x="2" y="46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lose/>
                      <a:moveTo>
                        <a:pt x="2" y="40"/>
                      </a:moveTo>
                      <a:cubicBezTo>
                        <a:pt x="2" y="40"/>
                        <a:pt x="2" y="39"/>
                        <a:pt x="2" y="39"/>
                      </a:cubicBezTo>
                      <a:cubicBezTo>
                        <a:pt x="2" y="39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lose/>
                      <a:moveTo>
                        <a:pt x="2" y="21"/>
                      </a:moveTo>
                      <a:cubicBezTo>
                        <a:pt x="2" y="21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1" y="23"/>
                      </a:cubicBezTo>
                      <a:cubicBezTo>
                        <a:pt x="1" y="22"/>
                        <a:pt x="1" y="21"/>
                        <a:pt x="2" y="21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2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2" name="Freeform 28"/>
                <p:cNvSpPr>
                  <a:spLocks noEditPoints="1"/>
                </p:cNvSpPr>
                <p:nvPr/>
              </p:nvSpPr>
              <p:spPr bwMode="auto">
                <a:xfrm>
                  <a:off x="5547" y="3608"/>
                  <a:ext cx="77" cy="106"/>
                </a:xfrm>
                <a:custGeom>
                  <a:avLst/>
                  <a:gdLst>
                    <a:gd name="T0" fmla="*/ 5 w 37"/>
                    <a:gd name="T1" fmla="*/ 48 h 51"/>
                    <a:gd name="T2" fmla="*/ 5 w 37"/>
                    <a:gd name="T3" fmla="*/ 46 h 51"/>
                    <a:gd name="T4" fmla="*/ 6 w 37"/>
                    <a:gd name="T5" fmla="*/ 43 h 51"/>
                    <a:gd name="T6" fmla="*/ 8 w 37"/>
                    <a:gd name="T7" fmla="*/ 46 h 51"/>
                    <a:gd name="T8" fmla="*/ 23 w 37"/>
                    <a:gd name="T9" fmla="*/ 41 h 51"/>
                    <a:gd name="T10" fmla="*/ 24 w 37"/>
                    <a:gd name="T11" fmla="*/ 41 h 51"/>
                    <a:gd name="T12" fmla="*/ 36 w 37"/>
                    <a:gd name="T13" fmla="*/ 35 h 51"/>
                    <a:gd name="T14" fmla="*/ 37 w 37"/>
                    <a:gd name="T15" fmla="*/ 3 h 51"/>
                    <a:gd name="T16" fmla="*/ 24 w 37"/>
                    <a:gd name="T17" fmla="*/ 5 h 51"/>
                    <a:gd name="T18" fmla="*/ 7 w 37"/>
                    <a:gd name="T19" fmla="*/ 12 h 51"/>
                    <a:gd name="T20" fmla="*/ 1 w 37"/>
                    <a:gd name="T21" fmla="*/ 23 h 51"/>
                    <a:gd name="T22" fmla="*/ 1 w 37"/>
                    <a:gd name="T23" fmla="*/ 43 h 51"/>
                    <a:gd name="T24" fmla="*/ 32 w 37"/>
                    <a:gd name="T25" fmla="*/ 7 h 51"/>
                    <a:gd name="T26" fmla="*/ 32 w 37"/>
                    <a:gd name="T27" fmla="*/ 9 h 51"/>
                    <a:gd name="T28" fmla="*/ 32 w 37"/>
                    <a:gd name="T29" fmla="*/ 12 h 51"/>
                    <a:gd name="T30" fmla="*/ 31 w 37"/>
                    <a:gd name="T31" fmla="*/ 10 h 51"/>
                    <a:gd name="T32" fmla="*/ 30 w 37"/>
                    <a:gd name="T33" fmla="*/ 6 h 51"/>
                    <a:gd name="T34" fmla="*/ 13 w 37"/>
                    <a:gd name="T35" fmla="*/ 29 h 51"/>
                    <a:gd name="T36" fmla="*/ 20 w 37"/>
                    <a:gd name="T37" fmla="*/ 20 h 51"/>
                    <a:gd name="T38" fmla="*/ 14 w 37"/>
                    <a:gd name="T39" fmla="*/ 29 h 51"/>
                    <a:gd name="T40" fmla="*/ 14 w 37"/>
                    <a:gd name="T41" fmla="*/ 19 h 51"/>
                    <a:gd name="T42" fmla="*/ 14 w 37"/>
                    <a:gd name="T43" fmla="*/ 34 h 51"/>
                    <a:gd name="T44" fmla="*/ 22 w 37"/>
                    <a:gd name="T45" fmla="*/ 11 h 51"/>
                    <a:gd name="T46" fmla="*/ 24 w 37"/>
                    <a:gd name="T47" fmla="*/ 10 h 51"/>
                    <a:gd name="T48" fmla="*/ 26 w 37"/>
                    <a:gd name="T49" fmla="*/ 31 h 51"/>
                    <a:gd name="T50" fmla="*/ 10 w 37"/>
                    <a:gd name="T51" fmla="*/ 37 h 51"/>
                    <a:gd name="T52" fmla="*/ 10 w 37"/>
                    <a:gd name="T53" fmla="*/ 45 h 51"/>
                    <a:gd name="T54" fmla="*/ 15 w 37"/>
                    <a:gd name="T55" fmla="*/ 39 h 51"/>
                    <a:gd name="T56" fmla="*/ 26 w 37"/>
                    <a:gd name="T57" fmla="*/ 36 h 51"/>
                    <a:gd name="T58" fmla="*/ 10 w 37"/>
                    <a:gd name="T59" fmla="*/ 41 h 51"/>
                    <a:gd name="T60" fmla="*/ 5 w 37"/>
                    <a:gd name="T61" fmla="*/ 47 h 51"/>
                    <a:gd name="T62" fmla="*/ 5 w 37"/>
                    <a:gd name="T63" fmla="*/ 35 h 51"/>
                    <a:gd name="T64" fmla="*/ 6 w 37"/>
                    <a:gd name="T65" fmla="*/ 37 h 51"/>
                    <a:gd name="T66" fmla="*/ 5 w 37"/>
                    <a:gd name="T67" fmla="*/ 17 h 51"/>
                    <a:gd name="T68" fmla="*/ 5 w 37"/>
                    <a:gd name="T69" fmla="*/ 19 h 51"/>
                    <a:gd name="T70" fmla="*/ 4 w 37"/>
                    <a:gd name="T71" fmla="*/ 29 h 51"/>
                    <a:gd name="T72" fmla="*/ 4 w 37"/>
                    <a:gd name="T73" fmla="*/ 29 h 51"/>
                    <a:gd name="T74" fmla="*/ 5 w 37"/>
                    <a:gd name="T75" fmla="*/ 26 h 51"/>
                    <a:gd name="T76" fmla="*/ 5 w 37"/>
                    <a:gd name="T77" fmla="*/ 14 h 51"/>
                    <a:gd name="T78" fmla="*/ 6 w 37"/>
                    <a:gd name="T79" fmla="*/ 16 h 51"/>
                    <a:gd name="T80" fmla="*/ 8 w 37"/>
                    <a:gd name="T81" fmla="*/ 19 h 51"/>
                    <a:gd name="T82" fmla="*/ 7 w 37"/>
                    <a:gd name="T83" fmla="*/ 14 h 51"/>
                    <a:gd name="T84" fmla="*/ 8 w 37"/>
                    <a:gd name="T85" fmla="*/ 21 h 51"/>
                    <a:gd name="T86" fmla="*/ 8 w 37"/>
                    <a:gd name="T87" fmla="*/ 18 h 51"/>
                    <a:gd name="T88" fmla="*/ 8 w 37"/>
                    <a:gd name="T89" fmla="*/ 45 h 51"/>
                    <a:gd name="T90" fmla="*/ 8 w 37"/>
                    <a:gd name="T91" fmla="*/ 43 h 51"/>
                    <a:gd name="T92" fmla="*/ 7 w 37"/>
                    <a:gd name="T93" fmla="*/ 33 h 51"/>
                    <a:gd name="T94" fmla="*/ 7 w 37"/>
                    <a:gd name="T95" fmla="*/ 19 h 51"/>
                    <a:gd name="T96" fmla="*/ 5 w 37"/>
                    <a:gd name="T97" fmla="*/ 42 h 51"/>
                    <a:gd name="T98" fmla="*/ 6 w 37"/>
                    <a:gd name="T99" fmla="*/ 40 h 51"/>
                    <a:gd name="T100" fmla="*/ 6 w 37"/>
                    <a:gd name="T101" fmla="*/ 41 h 51"/>
                    <a:gd name="T102" fmla="*/ 4 w 37"/>
                    <a:gd name="T103" fmla="*/ 44 h 51"/>
                    <a:gd name="T104" fmla="*/ 6 w 37"/>
                    <a:gd name="T105" fmla="*/ 44 h 51"/>
                    <a:gd name="T106" fmla="*/ 3 w 37"/>
                    <a:gd name="T107" fmla="*/ 40 h 51"/>
                    <a:gd name="T108" fmla="*/ 6 w 37"/>
                    <a:gd name="T109" fmla="*/ 38 h 51"/>
                    <a:gd name="T110" fmla="*/ 3 w 37"/>
                    <a:gd name="T111" fmla="*/ 43 h 51"/>
                    <a:gd name="T112" fmla="*/ 2 w 37"/>
                    <a:gd name="T113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1" y="49"/>
                      </a:moveTo>
                      <a:cubicBezTo>
                        <a:pt x="1" y="49"/>
                        <a:pt x="1" y="50"/>
                        <a:pt x="1" y="51"/>
                      </a:cubicBezTo>
                      <a:cubicBezTo>
                        <a:pt x="2" y="50"/>
                        <a:pt x="3" y="50"/>
                        <a:pt x="5" y="49"/>
                      </a:cubicBezTo>
                      <a:cubicBezTo>
                        <a:pt x="5" y="49"/>
                        <a:pt x="5" y="48"/>
                        <a:pt x="5" y="48"/>
                      </a:cubicBezTo>
                      <a:cubicBezTo>
                        <a:pt x="6" y="48"/>
                        <a:pt x="6" y="48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6"/>
                      </a:cubicBezTo>
                      <a:cubicBezTo>
                        <a:pt x="5" y="45"/>
                        <a:pt x="5" y="46"/>
                        <a:pt x="6" y="45"/>
                      </a:cubicBezTo>
                      <a:cubicBezTo>
                        <a:pt x="6" y="45"/>
                        <a:pt x="5" y="46"/>
                        <a:pt x="5" y="45"/>
                      </a:cubicBezTo>
                      <a:cubicBezTo>
                        <a:pt x="5" y="44"/>
                        <a:pt x="6" y="45"/>
                        <a:pt x="6" y="45"/>
                      </a:cubicBezTo>
                      <a:cubicBezTo>
                        <a:pt x="5" y="44"/>
                        <a:pt x="6" y="44"/>
                        <a:pt x="6" y="43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3"/>
                        <a:pt x="7" y="43"/>
                        <a:pt x="7" y="43"/>
                      </a:cubicBezTo>
                      <a:cubicBezTo>
                        <a:pt x="7" y="43"/>
                        <a:pt x="7" y="44"/>
                        <a:pt x="7" y="45"/>
                      </a:cubicBezTo>
                      <a:cubicBezTo>
                        <a:pt x="7" y="45"/>
                        <a:pt x="7" y="46"/>
                        <a:pt x="8" y="46"/>
                      </a:cubicBezTo>
                      <a:cubicBezTo>
                        <a:pt x="7" y="46"/>
                        <a:pt x="7" y="47"/>
                        <a:pt x="7" y="48"/>
                      </a:cubicBezTo>
                      <a:cubicBezTo>
                        <a:pt x="9" y="48"/>
                        <a:pt x="12" y="46"/>
                        <a:pt x="14" y="45"/>
                      </a:cubicBezTo>
                      <a:cubicBezTo>
                        <a:pt x="17" y="44"/>
                        <a:pt x="20" y="43"/>
                        <a:pt x="22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3" y="40"/>
                        <a:pt x="23" y="41"/>
                        <a:pt x="23" y="41"/>
                      </a:cubicBezTo>
                      <a:cubicBezTo>
                        <a:pt x="23" y="40"/>
                        <a:pt x="23" y="40"/>
                        <a:pt x="23" y="40"/>
                      </a:cubicBezTo>
                      <a:cubicBezTo>
                        <a:pt x="23" y="40"/>
                        <a:pt x="23" y="40"/>
                        <a:pt x="24" y="40"/>
                      </a:cubicBezTo>
                      <a:cubicBezTo>
                        <a:pt x="24" y="40"/>
                        <a:pt x="23" y="40"/>
                        <a:pt x="24" y="41"/>
                      </a:cubicBezTo>
                      <a:cubicBezTo>
                        <a:pt x="25" y="40"/>
                        <a:pt x="26" y="40"/>
                        <a:pt x="27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31" y="37"/>
                        <a:pt x="33" y="37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2"/>
                        <a:pt x="36" y="29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3"/>
                        <a:pt x="36" y="19"/>
                        <a:pt x="37" y="16"/>
                      </a:cubicBezTo>
                      <a:cubicBezTo>
                        <a:pt x="37" y="12"/>
                        <a:pt x="37" y="7"/>
                        <a:pt x="37" y="3"/>
                      </a:cubicBezTo>
                      <a:cubicBezTo>
                        <a:pt x="37" y="2"/>
                        <a:pt x="37" y="0"/>
                        <a:pt x="36" y="0"/>
                      </a:cubicBezTo>
                      <a:cubicBezTo>
                        <a:pt x="35" y="0"/>
                        <a:pt x="34" y="1"/>
                        <a:pt x="33" y="2"/>
                      </a:cubicBezTo>
                      <a:cubicBezTo>
                        <a:pt x="33" y="2"/>
                        <a:pt x="33" y="1"/>
                        <a:pt x="32" y="2"/>
                      </a:cubicBezTo>
                      <a:cubicBezTo>
                        <a:pt x="30" y="3"/>
                        <a:pt x="27" y="3"/>
                        <a:pt x="24" y="5"/>
                      </a:cubicBezTo>
                      <a:cubicBezTo>
                        <a:pt x="21" y="6"/>
                        <a:pt x="19" y="7"/>
                        <a:pt x="16" y="8"/>
                      </a:cubicBezTo>
                      <a:cubicBezTo>
                        <a:pt x="16" y="8"/>
                        <a:pt x="15" y="9"/>
                        <a:pt x="14" y="9"/>
                      </a:cubicBezTo>
                      <a:cubicBezTo>
                        <a:pt x="13" y="9"/>
                        <a:pt x="11" y="10"/>
                        <a:pt x="9" y="11"/>
                      </a:cubicBezTo>
                      <a:cubicBezTo>
                        <a:pt x="9" y="11"/>
                        <a:pt x="8" y="11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5" y="13"/>
                        <a:pt x="3" y="13"/>
                        <a:pt x="2" y="14"/>
                      </a:cubicBezTo>
                      <a:cubicBezTo>
                        <a:pt x="2" y="15"/>
                        <a:pt x="1" y="16"/>
                        <a:pt x="1" y="16"/>
                      </a:cubicBezTo>
                      <a:cubicBezTo>
                        <a:pt x="1" y="19"/>
                        <a:pt x="1" y="21"/>
                        <a:pt x="1" y="23"/>
                      </a:cubicBezTo>
                      <a:cubicBezTo>
                        <a:pt x="1" y="25"/>
                        <a:pt x="0" y="27"/>
                        <a:pt x="1" y="28"/>
                      </a:cubicBezTo>
                      <a:cubicBezTo>
                        <a:pt x="1" y="30"/>
                        <a:pt x="0" y="33"/>
                        <a:pt x="1" y="34"/>
                      </a:cubicBezTo>
                      <a:cubicBezTo>
                        <a:pt x="1" y="36"/>
                        <a:pt x="1" y="38"/>
                        <a:pt x="1" y="40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4"/>
                        <a:pt x="1" y="47"/>
                        <a:pt x="1" y="49"/>
                      </a:cubicBezTo>
                      <a:close/>
                      <a:moveTo>
                        <a:pt x="32" y="8"/>
                      </a:move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2" y="7"/>
                      </a:cubicBezTo>
                      <a:cubicBezTo>
                        <a:pt x="31" y="8"/>
                        <a:pt x="32" y="8"/>
                        <a:pt x="32" y="8"/>
                      </a:cubicBezTo>
                      <a:close/>
                      <a:moveTo>
                        <a:pt x="32" y="9"/>
                      </a:moveTo>
                      <a:cubicBezTo>
                        <a:pt x="32" y="9"/>
                        <a:pt x="32" y="8"/>
                        <a:pt x="32" y="8"/>
                      </a:cubicBezTo>
                      <a:cubicBezTo>
                        <a:pt x="32" y="8"/>
                        <a:pt x="33" y="9"/>
                        <a:pt x="32" y="9"/>
                      </a:cubicBezTo>
                      <a:close/>
                      <a:moveTo>
                        <a:pt x="32" y="12"/>
                      </a:moveTo>
                      <a:cubicBezTo>
                        <a:pt x="32" y="12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1" y="11"/>
                        <a:pt x="31" y="11"/>
                      </a:cubicBezTo>
                      <a:cubicBezTo>
                        <a:pt x="31" y="10"/>
                        <a:pt x="30" y="10"/>
                        <a:pt x="31" y="10"/>
                      </a:cubicBezTo>
                      <a:cubicBezTo>
                        <a:pt x="31" y="10"/>
                        <a:pt x="31" y="9"/>
                        <a:pt x="31" y="10"/>
                      </a:cubicBezTo>
                      <a:cubicBezTo>
                        <a:pt x="31" y="10"/>
                        <a:pt x="31" y="10"/>
                        <a:pt x="31" y="11"/>
                      </a:cubicBezTo>
                      <a:cubicBezTo>
                        <a:pt x="31" y="11"/>
                        <a:pt x="30" y="12"/>
                        <a:pt x="30" y="11"/>
                      </a:cubicBezTo>
                      <a:close/>
                      <a:moveTo>
                        <a:pt x="30" y="5"/>
                      </a:moveTo>
                      <a:cubicBezTo>
                        <a:pt x="30" y="5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5"/>
                      </a:cubicBezTo>
                      <a:close/>
                      <a:moveTo>
                        <a:pt x="13" y="29"/>
                      </a:moveTo>
                      <a:cubicBezTo>
                        <a:pt x="13" y="29"/>
                        <a:pt x="12" y="30"/>
                        <a:pt x="12" y="29"/>
                      </a:cubicBezTo>
                      <a:cubicBezTo>
                        <a:pt x="12" y="29"/>
                        <a:pt x="13" y="29"/>
                        <a:pt x="13" y="29"/>
                      </a:cubicBezTo>
                      <a:close/>
                      <a:moveTo>
                        <a:pt x="20" y="13"/>
                      </a:moveTo>
                      <a:cubicBezTo>
                        <a:pt x="21" y="13"/>
                        <a:pt x="22" y="13"/>
                        <a:pt x="22" y="14"/>
                      </a:cubicBezTo>
                      <a:cubicBezTo>
                        <a:pt x="23" y="15"/>
                        <a:pt x="22" y="17"/>
                        <a:pt x="22" y="18"/>
                      </a:cubicBezTo>
                      <a:cubicBezTo>
                        <a:pt x="21" y="19"/>
                        <a:pt x="20" y="20"/>
                        <a:pt x="20" y="20"/>
                      </a:cubicBezTo>
                      <a:cubicBezTo>
                        <a:pt x="20" y="21"/>
                        <a:pt x="21" y="20"/>
                        <a:pt x="22" y="21"/>
                      </a:cubicBezTo>
                      <a:cubicBezTo>
                        <a:pt x="23" y="22"/>
                        <a:pt x="23" y="24"/>
                        <a:pt x="21" y="26"/>
                      </a:cubicBezTo>
                      <a:cubicBezTo>
                        <a:pt x="20" y="27"/>
                        <a:pt x="20" y="28"/>
                        <a:pt x="19" y="28"/>
                      </a:cubicBezTo>
                      <a:cubicBezTo>
                        <a:pt x="17" y="30"/>
                        <a:pt x="15" y="30"/>
                        <a:pt x="14" y="29"/>
                      </a:cubicBezTo>
                      <a:cubicBezTo>
                        <a:pt x="14" y="29"/>
                        <a:pt x="13" y="27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3"/>
                        <a:pt x="15" y="23"/>
                        <a:pt x="16" y="22"/>
                      </a:cubicBezTo>
                      <a:cubicBezTo>
                        <a:pt x="15" y="21"/>
                        <a:pt x="14" y="21"/>
                        <a:pt x="14" y="19"/>
                      </a:cubicBezTo>
                      <a:cubicBezTo>
                        <a:pt x="14" y="17"/>
                        <a:pt x="15" y="16"/>
                        <a:pt x="16" y="15"/>
                      </a:cubicBezTo>
                      <a:cubicBezTo>
                        <a:pt x="17" y="14"/>
                        <a:pt x="19" y="13"/>
                        <a:pt x="20" y="13"/>
                      </a:cubicBezTo>
                      <a:close/>
                      <a:moveTo>
                        <a:pt x="13" y="34"/>
                      </a:move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3" y="35"/>
                        <a:pt x="13" y="34"/>
                      </a:cubicBezTo>
                      <a:close/>
                      <a:moveTo>
                        <a:pt x="22" y="11"/>
                      </a:moveTo>
                      <a:cubicBezTo>
                        <a:pt x="22" y="12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lose/>
                      <a:moveTo>
                        <a:pt x="24" y="10"/>
                      </a:moveTo>
                      <a:cubicBezTo>
                        <a:pt x="24" y="10"/>
                        <a:pt x="24" y="10"/>
                        <a:pt x="23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8"/>
                      </a:moveTo>
                      <a:cubicBezTo>
                        <a:pt x="24" y="8"/>
                        <a:pt x="24" y="8"/>
                        <a:pt x="24" y="7"/>
                      </a:cubicBezTo>
                      <a:cubicBezTo>
                        <a:pt x="25" y="7"/>
                        <a:pt x="24" y="8"/>
                        <a:pt x="24" y="8"/>
                      </a:cubicBezTo>
                      <a:close/>
                      <a:moveTo>
                        <a:pt x="26" y="31"/>
                      </a:moveTo>
                      <a:cubicBezTo>
                        <a:pt x="25" y="32"/>
                        <a:pt x="23" y="34"/>
                        <a:pt x="21" y="34"/>
                      </a:cubicBezTo>
                      <a:cubicBezTo>
                        <a:pt x="18" y="36"/>
                        <a:pt x="14" y="37"/>
                        <a:pt x="11" y="39"/>
                      </a:cubicBezTo>
                      <a:cubicBezTo>
                        <a:pt x="11" y="38"/>
                        <a:pt x="10" y="39"/>
                        <a:pt x="9" y="39"/>
                      </a:cubicBezTo>
                      <a:cubicBezTo>
                        <a:pt x="9" y="38"/>
                        <a:pt x="9" y="37"/>
                        <a:pt x="10" y="37"/>
                      </a:cubicBezTo>
                      <a:cubicBezTo>
                        <a:pt x="15" y="35"/>
                        <a:pt x="20" y="32"/>
                        <a:pt x="26" y="30"/>
                      </a:cubicBezTo>
                      <a:cubicBezTo>
                        <a:pt x="27" y="30"/>
                        <a:pt x="27" y="31"/>
                        <a:pt x="26" y="31"/>
                      </a:cubicBezTo>
                      <a:close/>
                      <a:moveTo>
                        <a:pt x="10" y="44"/>
                      </a:move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5"/>
                        <a:pt x="9" y="45"/>
                        <a:pt x="10" y="44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1" y="41"/>
                        <a:pt x="11" y="41"/>
                      </a:cubicBezTo>
                      <a:cubicBezTo>
                        <a:pt x="12" y="40"/>
                        <a:pt x="14" y="39"/>
                        <a:pt x="15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7" y="39"/>
                        <a:pt x="17" y="38"/>
                        <a:pt x="18" y="38"/>
                      </a:cubicBezTo>
                      <a:cubicBezTo>
                        <a:pt x="21" y="37"/>
                        <a:pt x="24" y="35"/>
                        <a:pt x="26" y="35"/>
                      </a:cubicBezTo>
                      <a:cubicBezTo>
                        <a:pt x="26" y="35"/>
                        <a:pt x="26" y="36"/>
                        <a:pt x="26" y="36"/>
                      </a:cubicBezTo>
                      <a:cubicBezTo>
                        <a:pt x="22" y="39"/>
                        <a:pt x="16" y="41"/>
                        <a:pt x="11" y="43"/>
                      </a:cubicBezTo>
                      <a:cubicBezTo>
                        <a:pt x="11" y="43"/>
                        <a:pt x="11" y="44"/>
                        <a:pt x="11" y="44"/>
                      </a:cubicBezTo>
                      <a:cubicBezTo>
                        <a:pt x="10" y="44"/>
                        <a:pt x="10" y="44"/>
                        <a:pt x="9" y="44"/>
                      </a:cubicBezTo>
                      <a:cubicBezTo>
                        <a:pt x="9" y="43"/>
                        <a:pt x="9" y="42"/>
                        <a:pt x="10" y="41"/>
                      </a:cubicBezTo>
                      <a:close/>
                      <a:moveTo>
                        <a:pt x="5" y="47"/>
                      </a:move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8"/>
                        <a:pt x="5" y="48"/>
                      </a:cubicBezTo>
                      <a:cubicBezTo>
                        <a:pt x="5" y="48"/>
                        <a:pt x="5" y="48"/>
                        <a:pt x="5" y="47"/>
                      </a:cubicBezTo>
                      <a:close/>
                      <a:moveTo>
                        <a:pt x="5" y="35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7"/>
                        <a:pt x="4" y="37"/>
                      </a:cubicBezTo>
                      <a:cubicBezTo>
                        <a:pt x="5" y="36"/>
                        <a:pt x="5" y="35"/>
                        <a:pt x="5" y="35"/>
                      </a:cubicBezTo>
                      <a:cubicBezTo>
                        <a:pt x="5" y="35"/>
                        <a:pt x="6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lose/>
                      <a:moveTo>
                        <a:pt x="6" y="37"/>
                      </a:moveTo>
                      <a:cubicBezTo>
                        <a:pt x="6" y="38"/>
                        <a:pt x="6" y="37"/>
                        <a:pt x="6" y="38"/>
                      </a:cubicBezTo>
                      <a:cubicBezTo>
                        <a:pt x="6" y="38"/>
                        <a:pt x="5" y="38"/>
                        <a:pt x="6" y="37"/>
                      </a:cubicBezTo>
                      <a:close/>
                      <a:moveTo>
                        <a:pt x="4" y="18"/>
                      </a:move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5" y="17"/>
                        <a:pt x="5" y="18"/>
                        <a:pt x="4" y="18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6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lose/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5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lose/>
                      <a:moveTo>
                        <a:pt x="4" y="27"/>
                      </a:moveTo>
                      <a:cubicBezTo>
                        <a:pt x="4" y="26"/>
                        <a:pt x="4" y="26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4" y="26"/>
                        <a:pt x="5" y="26"/>
                      </a:cubicBezTo>
                      <a:cubicBezTo>
                        <a:pt x="4" y="27"/>
                        <a:pt x="4" y="27"/>
                        <a:pt x="4" y="2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6" y="16"/>
                      </a:moveTo>
                      <a:cubicBezTo>
                        <a:pt x="5" y="16"/>
                        <a:pt x="5" y="17"/>
                        <a:pt x="5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lose/>
                      <a:moveTo>
                        <a:pt x="7" y="17"/>
                      </a:moveTo>
                      <a:cubicBezTo>
                        <a:pt x="7" y="17"/>
                        <a:pt x="7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8" y="19"/>
                      </a:move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8"/>
                        <a:pt x="7" y="18"/>
                      </a:cubicBezTo>
                      <a:cubicBezTo>
                        <a:pt x="7" y="18"/>
                        <a:pt x="8" y="18"/>
                        <a:pt x="8" y="19"/>
                      </a:cubicBezTo>
                      <a:close/>
                      <a:moveTo>
                        <a:pt x="7" y="14"/>
                      </a:moveTo>
                      <a:cubicBezTo>
                        <a:pt x="8" y="14"/>
                        <a:pt x="7" y="14"/>
                        <a:pt x="7" y="13"/>
                      </a:cubicBezTo>
                      <a:cubicBezTo>
                        <a:pt x="8" y="13"/>
                        <a:pt x="8" y="14"/>
                        <a:pt x="7" y="14"/>
                      </a:cubicBezTo>
                      <a:close/>
                      <a:moveTo>
                        <a:pt x="8" y="21"/>
                      </a:move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lose/>
                      <a:moveTo>
                        <a:pt x="8" y="18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8"/>
                        <a:pt x="8" y="18"/>
                      </a:cubicBezTo>
                      <a:close/>
                      <a:moveTo>
                        <a:pt x="8" y="46"/>
                      </a:move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9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8" y="43"/>
                      </a:moveTo>
                      <a:cubicBezTo>
                        <a:pt x="8" y="43"/>
                        <a:pt x="8" y="43"/>
                        <a:pt x="8" y="42"/>
                      </a:cubicBezTo>
                      <a:cubicBezTo>
                        <a:pt x="8" y="42"/>
                        <a:pt x="8" y="42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lose/>
                      <a:moveTo>
                        <a:pt x="7" y="33"/>
                      </a:moveTo>
                      <a:cubicBezTo>
                        <a:pt x="7" y="32"/>
                        <a:pt x="7" y="32"/>
                        <a:pt x="8" y="32"/>
                      </a:cubicBezTo>
                      <a:cubicBezTo>
                        <a:pt x="8" y="33"/>
                        <a:pt x="7" y="33"/>
                        <a:pt x="7" y="33"/>
                      </a:cubicBezTo>
                      <a:close/>
                      <a:moveTo>
                        <a:pt x="7" y="20"/>
                      </a:moveTo>
                      <a:cubicBezTo>
                        <a:pt x="7" y="20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20"/>
                      </a:cubicBezTo>
                      <a:close/>
                      <a:moveTo>
                        <a:pt x="6" y="41"/>
                      </a:moveTo>
                      <a:cubicBezTo>
                        <a:pt x="5" y="41"/>
                        <a:pt x="6" y="40"/>
                        <a:pt x="5" y="40"/>
                      </a:cubicBezTo>
                      <a:cubicBezTo>
                        <a:pt x="5" y="41"/>
                        <a:pt x="5" y="41"/>
                        <a:pt x="5" y="42"/>
                      </a:cubicBezTo>
                      <a:cubicBezTo>
                        <a:pt x="4" y="41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6" y="40"/>
                        <a:pt x="6" y="41"/>
                        <a:pt x="6" y="41"/>
                      </a:cubicBezTo>
                      <a:cubicBezTo>
                        <a:pt x="6" y="41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39"/>
                      </a:cubicBezTo>
                      <a:cubicBezTo>
                        <a:pt x="6" y="39"/>
                        <a:pt x="6" y="39"/>
                        <a:pt x="6" y="38"/>
                      </a:cubicBezTo>
                      <a:cubicBezTo>
                        <a:pt x="6" y="39"/>
                        <a:pt x="7" y="40"/>
                        <a:pt x="7" y="40"/>
                      </a:cubicBezTo>
                      <a:cubicBezTo>
                        <a:pt x="7" y="40"/>
                        <a:pt x="6" y="41"/>
                        <a:pt x="6" y="41"/>
                      </a:cubicBezTo>
                      <a:cubicBezTo>
                        <a:pt x="7" y="41"/>
                        <a:pt x="7" y="42"/>
                        <a:pt x="6" y="42"/>
                      </a:cubicBezTo>
                      <a:cubicBezTo>
                        <a:pt x="6" y="42"/>
                        <a:pt x="6" y="42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lose/>
                      <a:moveTo>
                        <a:pt x="4" y="44"/>
                      </a:move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4"/>
                        <a:pt x="5" y="43"/>
                        <a:pt x="6" y="43"/>
                      </a:cubicBezTo>
                      <a:cubicBezTo>
                        <a:pt x="6" y="43"/>
                        <a:pt x="6" y="43"/>
                        <a:pt x="6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5"/>
                      </a:cubicBezTo>
                      <a:cubicBezTo>
                        <a:pt x="4" y="45"/>
                        <a:pt x="4" y="45"/>
                        <a:pt x="4" y="44"/>
                      </a:cubicBezTo>
                      <a:close/>
                      <a:moveTo>
                        <a:pt x="3" y="40"/>
                      </a:moveTo>
                      <a:cubicBezTo>
                        <a:pt x="4" y="40"/>
                        <a:pt x="3" y="40"/>
                        <a:pt x="4" y="40"/>
                      </a:cubicBezTo>
                      <a:cubicBezTo>
                        <a:pt x="5" y="39"/>
                        <a:pt x="4" y="39"/>
                        <a:pt x="4" y="38"/>
                      </a:cubicBezTo>
                      <a:cubicBezTo>
                        <a:pt x="5" y="38"/>
                        <a:pt x="5" y="39"/>
                        <a:pt x="5" y="39"/>
                      </a:cubicBezTo>
                      <a:cubicBezTo>
                        <a:pt x="5" y="39"/>
                        <a:pt x="6" y="38"/>
                        <a:pt x="6" y="38"/>
                      </a:cubicBezTo>
                      <a:cubicBezTo>
                        <a:pt x="5" y="39"/>
                        <a:pt x="5" y="39"/>
                        <a:pt x="5" y="40"/>
                      </a:cubicBezTo>
                      <a:cubicBezTo>
                        <a:pt x="4" y="40"/>
                        <a:pt x="3" y="41"/>
                        <a:pt x="3" y="40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3"/>
                        <a:pt x="3" y="43"/>
                      </a:cubicBezTo>
                      <a:cubicBezTo>
                        <a:pt x="3" y="43"/>
                        <a:pt x="3" y="44"/>
                        <a:pt x="3" y="44"/>
                      </a:cubicBezTo>
                      <a:cubicBezTo>
                        <a:pt x="3" y="44"/>
                        <a:pt x="2" y="44"/>
                        <a:pt x="2" y="44"/>
                      </a:cubicBezTo>
                      <a:close/>
                      <a:moveTo>
                        <a:pt x="2" y="48"/>
                      </a:moveTo>
                      <a:cubicBezTo>
                        <a:pt x="2" y="47"/>
                        <a:pt x="2" y="47"/>
                        <a:pt x="2" y="46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2" y="48"/>
                        <a:pt x="2" y="47"/>
                        <a:pt x="2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3" name="Freeform 29"/>
                <p:cNvSpPr>
                  <a:spLocks noEditPoints="1"/>
                </p:cNvSpPr>
                <p:nvPr/>
              </p:nvSpPr>
              <p:spPr bwMode="auto">
                <a:xfrm>
                  <a:off x="5256" y="3726"/>
                  <a:ext cx="78" cy="117"/>
                </a:xfrm>
                <a:custGeom>
                  <a:avLst/>
                  <a:gdLst>
                    <a:gd name="T0" fmla="*/ 2 w 38"/>
                    <a:gd name="T1" fmla="*/ 37 h 56"/>
                    <a:gd name="T2" fmla="*/ 7 w 38"/>
                    <a:gd name="T3" fmla="*/ 54 h 56"/>
                    <a:gd name="T4" fmla="*/ 13 w 38"/>
                    <a:gd name="T5" fmla="*/ 52 h 56"/>
                    <a:gd name="T6" fmla="*/ 19 w 38"/>
                    <a:gd name="T7" fmla="*/ 48 h 56"/>
                    <a:gd name="T8" fmla="*/ 25 w 38"/>
                    <a:gd name="T9" fmla="*/ 46 h 56"/>
                    <a:gd name="T10" fmla="*/ 37 w 38"/>
                    <a:gd name="T11" fmla="*/ 15 h 56"/>
                    <a:gd name="T12" fmla="*/ 9 w 38"/>
                    <a:gd name="T13" fmla="*/ 10 h 56"/>
                    <a:gd name="T14" fmla="*/ 12 w 38"/>
                    <a:gd name="T15" fmla="*/ 13 h 56"/>
                    <a:gd name="T16" fmla="*/ 16 w 38"/>
                    <a:gd name="T17" fmla="*/ 41 h 56"/>
                    <a:gd name="T18" fmla="*/ 14 w 38"/>
                    <a:gd name="T19" fmla="*/ 11 h 56"/>
                    <a:gd name="T20" fmla="*/ 16 w 38"/>
                    <a:gd name="T21" fmla="*/ 25 h 56"/>
                    <a:gd name="T22" fmla="*/ 19 w 38"/>
                    <a:gd name="T23" fmla="*/ 18 h 56"/>
                    <a:gd name="T24" fmla="*/ 19 w 38"/>
                    <a:gd name="T25" fmla="*/ 11 h 56"/>
                    <a:gd name="T26" fmla="*/ 25 w 38"/>
                    <a:gd name="T27" fmla="*/ 29 h 56"/>
                    <a:gd name="T28" fmla="*/ 21 w 38"/>
                    <a:gd name="T29" fmla="*/ 16 h 56"/>
                    <a:gd name="T30" fmla="*/ 28 w 38"/>
                    <a:gd name="T31" fmla="*/ 36 h 56"/>
                    <a:gd name="T32" fmla="*/ 29 w 38"/>
                    <a:gd name="T33" fmla="*/ 3 h 56"/>
                    <a:gd name="T34" fmla="*/ 33 w 38"/>
                    <a:gd name="T35" fmla="*/ 24 h 56"/>
                    <a:gd name="T36" fmla="*/ 33 w 38"/>
                    <a:gd name="T37" fmla="*/ 29 h 56"/>
                    <a:gd name="T38" fmla="*/ 33 w 38"/>
                    <a:gd name="T39" fmla="*/ 9 h 56"/>
                    <a:gd name="T40" fmla="*/ 34 w 38"/>
                    <a:gd name="T41" fmla="*/ 12 h 56"/>
                    <a:gd name="T42" fmla="*/ 34 w 38"/>
                    <a:gd name="T43" fmla="*/ 12 h 56"/>
                    <a:gd name="T44" fmla="*/ 35 w 38"/>
                    <a:gd name="T45" fmla="*/ 22 h 56"/>
                    <a:gd name="T46" fmla="*/ 35 w 38"/>
                    <a:gd name="T47" fmla="*/ 23 h 56"/>
                    <a:gd name="T48" fmla="*/ 34 w 38"/>
                    <a:gd name="T49" fmla="*/ 8 h 56"/>
                    <a:gd name="T50" fmla="*/ 36 w 38"/>
                    <a:gd name="T51" fmla="*/ 9 h 56"/>
                    <a:gd name="T52" fmla="*/ 36 w 38"/>
                    <a:gd name="T53" fmla="*/ 28 h 56"/>
                    <a:gd name="T54" fmla="*/ 36 w 38"/>
                    <a:gd name="T55" fmla="*/ 30 h 56"/>
                    <a:gd name="T56" fmla="*/ 34 w 38"/>
                    <a:gd name="T57" fmla="*/ 36 h 56"/>
                    <a:gd name="T58" fmla="*/ 34 w 38"/>
                    <a:gd name="T59" fmla="*/ 39 h 56"/>
                    <a:gd name="T60" fmla="*/ 33 w 38"/>
                    <a:gd name="T61" fmla="*/ 38 h 56"/>
                    <a:gd name="T62" fmla="*/ 33 w 38"/>
                    <a:gd name="T63" fmla="*/ 35 h 56"/>
                    <a:gd name="T64" fmla="*/ 31 w 38"/>
                    <a:gd name="T65" fmla="*/ 41 h 56"/>
                    <a:gd name="T66" fmla="*/ 32 w 38"/>
                    <a:gd name="T67" fmla="*/ 39 h 56"/>
                    <a:gd name="T68" fmla="*/ 31 w 38"/>
                    <a:gd name="T69" fmla="*/ 38 h 56"/>
                    <a:gd name="T70" fmla="*/ 30 w 38"/>
                    <a:gd name="T71" fmla="*/ 42 h 56"/>
                    <a:gd name="T72" fmla="*/ 29 w 38"/>
                    <a:gd name="T73" fmla="*/ 6 h 56"/>
                    <a:gd name="T74" fmla="*/ 28 w 38"/>
                    <a:gd name="T75" fmla="*/ 44 h 56"/>
                    <a:gd name="T76" fmla="*/ 20 w 38"/>
                    <a:gd name="T77" fmla="*/ 46 h 56"/>
                    <a:gd name="T78" fmla="*/ 13 w 38"/>
                    <a:gd name="T79" fmla="*/ 49 h 56"/>
                    <a:gd name="T80" fmla="*/ 18 w 38"/>
                    <a:gd name="T81" fmla="*/ 41 h 56"/>
                    <a:gd name="T82" fmla="*/ 19 w 38"/>
                    <a:gd name="T83" fmla="*/ 44 h 56"/>
                    <a:gd name="T84" fmla="*/ 9 w 38"/>
                    <a:gd name="T85" fmla="*/ 12 h 56"/>
                    <a:gd name="T86" fmla="*/ 8 w 38"/>
                    <a:gd name="T87" fmla="*/ 51 h 56"/>
                    <a:gd name="T88" fmla="*/ 6 w 38"/>
                    <a:gd name="T89" fmla="*/ 46 h 56"/>
                    <a:gd name="T90" fmla="*/ 3 w 38"/>
                    <a:gd name="T91" fmla="*/ 17 h 56"/>
                    <a:gd name="T92" fmla="*/ 5 w 38"/>
                    <a:gd name="T93" fmla="*/ 16 h 56"/>
                    <a:gd name="T94" fmla="*/ 5 w 38"/>
                    <a:gd name="T95" fmla="*/ 52 h 56"/>
                    <a:gd name="T96" fmla="*/ 4 w 38"/>
                    <a:gd name="T97" fmla="*/ 50 h 56"/>
                    <a:gd name="T98" fmla="*/ 3 w 38"/>
                    <a:gd name="T99" fmla="*/ 26 h 56"/>
                    <a:gd name="T100" fmla="*/ 3 w 38"/>
                    <a:gd name="T10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8" h="56">
                      <a:moveTo>
                        <a:pt x="1" y="18"/>
                      </a:moveTo>
                      <a:cubicBezTo>
                        <a:pt x="1" y="20"/>
                        <a:pt x="0" y="21"/>
                        <a:pt x="1" y="22"/>
                      </a:cubicBezTo>
                      <a:cubicBezTo>
                        <a:pt x="1" y="23"/>
                        <a:pt x="1" y="23"/>
                        <a:pt x="1" y="24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30"/>
                        <a:pt x="2" y="34"/>
                        <a:pt x="2" y="37"/>
                      </a:cubicBezTo>
                      <a:cubicBezTo>
                        <a:pt x="2" y="38"/>
                        <a:pt x="2" y="39"/>
                        <a:pt x="2" y="40"/>
                      </a:cubicBezTo>
                      <a:cubicBezTo>
                        <a:pt x="2" y="40"/>
                        <a:pt x="2" y="41"/>
                        <a:pt x="2" y="41"/>
                      </a:cubicBezTo>
                      <a:cubicBezTo>
                        <a:pt x="2" y="46"/>
                        <a:pt x="2" y="51"/>
                        <a:pt x="3" y="56"/>
                      </a:cubicBezTo>
                      <a:cubicBezTo>
                        <a:pt x="4" y="55"/>
                        <a:pt x="5" y="55"/>
                        <a:pt x="6" y="54"/>
                      </a:cubicBezTo>
                      <a:cubicBezTo>
                        <a:pt x="6" y="54"/>
                        <a:pt x="6" y="54"/>
                        <a:pt x="7" y="54"/>
                      </a:cubicBezTo>
                      <a:cubicBezTo>
                        <a:pt x="8" y="54"/>
                        <a:pt x="9" y="53"/>
                        <a:pt x="10" y="53"/>
                      </a:cubicBezTo>
                      <a:cubicBezTo>
                        <a:pt x="10" y="53"/>
                        <a:pt x="10" y="52"/>
                        <a:pt x="10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2" y="52"/>
                        <a:pt x="12" y="52"/>
                      </a:cubicBezTo>
                      <a:cubicBezTo>
                        <a:pt x="12" y="52"/>
                        <a:pt x="12" y="52"/>
                        <a:pt x="13" y="52"/>
                      </a:cubicBezTo>
                      <a:cubicBezTo>
                        <a:pt x="15" y="51"/>
                        <a:pt x="16" y="50"/>
                        <a:pt x="18" y="49"/>
                      </a:cubicBezTo>
                      <a:cubicBezTo>
                        <a:pt x="18" y="48"/>
                        <a:pt x="18" y="48"/>
                        <a:pt x="18" y="47"/>
                      </a:cubicBezTo>
                      <a:cubicBezTo>
                        <a:pt x="18" y="47"/>
                        <a:pt x="18" y="47"/>
                        <a:pt x="18" y="48"/>
                      </a:cubicBezTo>
                      <a:cubicBezTo>
                        <a:pt x="19" y="47"/>
                        <a:pt x="18" y="47"/>
                        <a:pt x="19" y="47"/>
                      </a:cubicBezTo>
                      <a:cubicBezTo>
                        <a:pt x="19" y="47"/>
                        <a:pt x="19" y="47"/>
                        <a:pt x="19" y="48"/>
                      </a:cubicBezTo>
                      <a:cubicBezTo>
                        <a:pt x="20" y="48"/>
                        <a:pt x="19" y="47"/>
                        <a:pt x="20" y="47"/>
                      </a:cubicBezTo>
                      <a:cubicBezTo>
                        <a:pt x="20" y="48"/>
                        <a:pt x="19" y="48"/>
                        <a:pt x="19" y="48"/>
                      </a:cubicBezTo>
                      <a:cubicBezTo>
                        <a:pt x="20" y="49"/>
                        <a:pt x="20" y="48"/>
                        <a:pt x="20" y="48"/>
                      </a:cubicBezTo>
                      <a:cubicBezTo>
                        <a:pt x="20" y="48"/>
                        <a:pt x="21" y="48"/>
                        <a:pt x="21" y="48"/>
                      </a:cubicBezTo>
                      <a:cubicBezTo>
                        <a:pt x="22" y="47"/>
                        <a:pt x="24" y="47"/>
                        <a:pt x="25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cubicBezTo>
                        <a:pt x="30" y="44"/>
                        <a:pt x="33" y="42"/>
                        <a:pt x="37" y="40"/>
                      </a:cubicBezTo>
                      <a:cubicBezTo>
                        <a:pt x="38" y="36"/>
                        <a:pt x="37" y="32"/>
                        <a:pt x="37" y="28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6" y="23"/>
                        <a:pt x="37" y="19"/>
                        <a:pt x="37" y="15"/>
                      </a:cubicBezTo>
                      <a:cubicBezTo>
                        <a:pt x="36" y="14"/>
                        <a:pt x="37" y="12"/>
                        <a:pt x="37" y="11"/>
                      </a:cubicBezTo>
                      <a:cubicBezTo>
                        <a:pt x="36" y="11"/>
                        <a:pt x="36" y="9"/>
                        <a:pt x="36" y="8"/>
                      </a:cubicBezTo>
                      <a:cubicBezTo>
                        <a:pt x="36" y="8"/>
                        <a:pt x="36" y="8"/>
                        <a:pt x="36" y="7"/>
                      </a:cubicBezTo>
                      <a:cubicBezTo>
                        <a:pt x="36" y="5"/>
                        <a:pt x="36" y="2"/>
                        <a:pt x="36" y="0"/>
                      </a:cubicBezTo>
                      <a:cubicBezTo>
                        <a:pt x="27" y="3"/>
                        <a:pt x="18" y="7"/>
                        <a:pt x="9" y="10"/>
                      </a:cubicBezTo>
                      <a:cubicBezTo>
                        <a:pt x="9" y="10"/>
                        <a:pt x="9" y="11"/>
                        <a:pt x="8" y="11"/>
                      </a:cubicBezTo>
                      <a:cubicBezTo>
                        <a:pt x="6" y="11"/>
                        <a:pt x="3" y="14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ubicBezTo>
                        <a:pt x="0" y="17"/>
                        <a:pt x="1" y="18"/>
                        <a:pt x="1" y="18"/>
                      </a:cubicBezTo>
                      <a:close/>
                      <a:moveTo>
                        <a:pt x="12" y="13"/>
                      </a:move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3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lose/>
                      <a:moveTo>
                        <a:pt x="16" y="26"/>
                      </a:moveTo>
                      <a:cubicBezTo>
                        <a:pt x="16" y="31"/>
                        <a:pt x="17" y="36"/>
                        <a:pt x="16" y="41"/>
                      </a:cubicBezTo>
                      <a:cubicBezTo>
                        <a:pt x="16" y="41"/>
                        <a:pt x="15" y="42"/>
                        <a:pt x="14" y="41"/>
                      </a:cubicBezTo>
                      <a:cubicBezTo>
                        <a:pt x="14" y="35"/>
                        <a:pt x="14" y="27"/>
                        <a:pt x="13" y="19"/>
                      </a:cubicBezTo>
                      <a:cubicBezTo>
                        <a:pt x="13" y="19"/>
                        <a:pt x="12" y="19"/>
                        <a:pt x="12" y="19"/>
                      </a:cubicBezTo>
                      <a:cubicBezTo>
                        <a:pt x="12" y="17"/>
                        <a:pt x="13" y="15"/>
                        <a:pt x="13" y="13"/>
                      </a:cubicBezTo>
                      <a:cubicBezTo>
                        <a:pt x="13" y="13"/>
                        <a:pt x="13" y="12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3"/>
                        <a:pt x="16" y="15"/>
                        <a:pt x="17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4"/>
                        <a:pt x="16" y="24"/>
                        <a:pt x="16" y="25"/>
                      </a:cubicBezTo>
                      <a:cubicBezTo>
                        <a:pt x="16" y="25"/>
                        <a:pt x="16" y="26"/>
                        <a:pt x="16" y="26"/>
                      </a:cubicBezTo>
                      <a:close/>
                      <a:moveTo>
                        <a:pt x="19" y="18"/>
                      </a:moveTo>
                      <a:cubicBezTo>
                        <a:pt x="19" y="18"/>
                        <a:pt x="19" y="18"/>
                        <a:pt x="18" y="18"/>
                      </a:cubicBezTo>
                      <a:cubicBezTo>
                        <a:pt x="18" y="18"/>
                        <a:pt x="18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lose/>
                      <a:moveTo>
                        <a:pt x="19" y="13"/>
                      </a:move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19" y="14"/>
                        <a:pt x="19" y="14"/>
                        <a:pt x="19" y="13"/>
                      </a:cubicBezTo>
                      <a:close/>
                      <a:moveTo>
                        <a:pt x="20" y="11"/>
                      </a:moveTo>
                      <a:cubicBezTo>
                        <a:pt x="20" y="11"/>
                        <a:pt x="19" y="12"/>
                        <a:pt x="19" y="11"/>
                      </a:cubicBezTo>
                      <a:cubicBezTo>
                        <a:pt x="20" y="10"/>
                        <a:pt x="21" y="10"/>
                        <a:pt x="20" y="11"/>
                      </a:cubicBezTo>
                      <a:close/>
                      <a:moveTo>
                        <a:pt x="25" y="14"/>
                      </a:moveTo>
                      <a:cubicBezTo>
                        <a:pt x="25" y="14"/>
                        <a:pt x="24" y="14"/>
                        <a:pt x="24" y="15"/>
                      </a:cubicBezTo>
                      <a:cubicBezTo>
                        <a:pt x="24" y="18"/>
                        <a:pt x="24" y="22"/>
                        <a:pt x="25" y="25"/>
                      </a:cubicBezTo>
                      <a:cubicBezTo>
                        <a:pt x="25" y="26"/>
                        <a:pt x="25" y="28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ubicBezTo>
                        <a:pt x="25" y="32"/>
                        <a:pt x="25" y="34"/>
                        <a:pt x="25" y="37"/>
                      </a:cubicBezTo>
                      <a:cubicBezTo>
                        <a:pt x="25" y="37"/>
                        <a:pt x="24" y="38"/>
                        <a:pt x="23" y="38"/>
                      </a:cubicBezTo>
                      <a:cubicBezTo>
                        <a:pt x="22" y="31"/>
                        <a:pt x="23" y="23"/>
                        <a:pt x="22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5"/>
                        <a:pt x="21" y="14"/>
                        <a:pt x="21" y="13"/>
                      </a:cubicBezTo>
                      <a:cubicBezTo>
                        <a:pt x="21" y="11"/>
                        <a:pt x="22" y="9"/>
                        <a:pt x="23" y="8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10"/>
                        <a:pt x="25" y="11"/>
                        <a:pt x="25" y="14"/>
                      </a:cubicBezTo>
                      <a:close/>
                      <a:moveTo>
                        <a:pt x="28" y="36"/>
                      </a:move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8" y="36"/>
                      </a:cubicBezTo>
                      <a:close/>
                      <a:moveTo>
                        <a:pt x="29" y="5"/>
                      </a:moveTo>
                      <a:cubicBezTo>
                        <a:pt x="29" y="5"/>
                        <a:pt x="29" y="4"/>
                        <a:pt x="29" y="3"/>
                      </a:cubicBezTo>
                      <a:cubicBezTo>
                        <a:pt x="29" y="3"/>
                        <a:pt x="30" y="5"/>
                        <a:pt x="29" y="5"/>
                      </a:cubicBezTo>
                      <a:close/>
                      <a:moveTo>
                        <a:pt x="31" y="12"/>
                      </a:moveTo>
                      <a:cubicBezTo>
                        <a:pt x="31" y="12"/>
                        <a:pt x="30" y="13"/>
                        <a:pt x="30" y="12"/>
                      </a:cubicBezTo>
                      <a:cubicBezTo>
                        <a:pt x="30" y="12"/>
                        <a:pt x="31" y="12"/>
                        <a:pt x="31" y="12"/>
                      </a:cubicBezTo>
                      <a:close/>
                      <a:moveTo>
                        <a:pt x="33" y="24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3" y="24"/>
                        <a:pt x="33" y="24"/>
                      </a:cubicBezTo>
                      <a:close/>
                      <a:moveTo>
                        <a:pt x="33" y="29"/>
                      </a:move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2" y="30"/>
                        <a:pt x="33" y="29"/>
                        <a:pt x="33" y="29"/>
                      </a:cubicBezTo>
                      <a:close/>
                      <a:moveTo>
                        <a:pt x="33" y="10"/>
                      </a:moveTo>
                      <a:cubicBezTo>
                        <a:pt x="33" y="10"/>
                        <a:pt x="33" y="10"/>
                        <a:pt x="33" y="11"/>
                      </a:cubicBezTo>
                      <a:cubicBezTo>
                        <a:pt x="33" y="11"/>
                        <a:pt x="33" y="11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lose/>
                      <a:moveTo>
                        <a:pt x="33" y="9"/>
                      </a:moveTo>
                      <a:cubicBezTo>
                        <a:pt x="33" y="9"/>
                        <a:pt x="33" y="9"/>
                        <a:pt x="33" y="8"/>
                      </a:cubicBezTo>
                      <a:cubicBezTo>
                        <a:pt x="34" y="9"/>
                        <a:pt x="34" y="9"/>
                        <a:pt x="33" y="9"/>
                      </a:cubicBezTo>
                      <a:close/>
                      <a:moveTo>
                        <a:pt x="34" y="12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2"/>
                      </a:cubicBezTo>
                      <a:close/>
                      <a:moveTo>
                        <a:pt x="34" y="40"/>
                      </a:move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39"/>
                        <a:pt x="34" y="40"/>
                      </a:cubicBezTo>
                      <a:close/>
                      <a:moveTo>
                        <a:pt x="34" y="12"/>
                      </a:moveTo>
                      <a:cubicBezTo>
                        <a:pt x="34" y="12"/>
                        <a:pt x="34" y="12"/>
                        <a:pt x="34" y="11"/>
                      </a:cubicBezTo>
                      <a:cubicBezTo>
                        <a:pt x="34" y="12"/>
                        <a:pt x="35" y="12"/>
                        <a:pt x="34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lose/>
                      <a:moveTo>
                        <a:pt x="35" y="21"/>
                      </a:move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5" y="22"/>
                        <a:pt x="35" y="22"/>
                        <a:pt x="35" y="21"/>
                      </a:cubicBezTo>
                      <a:close/>
                      <a:moveTo>
                        <a:pt x="35" y="23"/>
                      </a:move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lose/>
                      <a:moveTo>
                        <a:pt x="34" y="8"/>
                      </a:move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4" y="8"/>
                      </a:cubicBezTo>
                      <a:close/>
                      <a:moveTo>
                        <a:pt x="35" y="6"/>
                      </a:moveTo>
                      <a:cubicBezTo>
                        <a:pt x="35" y="5"/>
                        <a:pt x="35" y="5"/>
                        <a:pt x="34" y="5"/>
                      </a:cubicBezTo>
                      <a:cubicBezTo>
                        <a:pt x="34" y="4"/>
                        <a:pt x="36" y="5"/>
                        <a:pt x="35" y="6"/>
                      </a:cubicBezTo>
                      <a:close/>
                      <a:moveTo>
                        <a:pt x="36" y="7"/>
                      </a:moveTo>
                      <a:cubicBezTo>
                        <a:pt x="36" y="8"/>
                        <a:pt x="36" y="8"/>
                        <a:pt x="36" y="9"/>
                      </a:cubicBezTo>
                      <a:cubicBezTo>
                        <a:pt x="35" y="9"/>
                        <a:pt x="35" y="8"/>
                        <a:pt x="35" y="8"/>
                      </a:cubicBezTo>
                      <a:cubicBezTo>
                        <a:pt x="35" y="8"/>
                        <a:pt x="35" y="7"/>
                        <a:pt x="36" y="7"/>
                      </a:cubicBezTo>
                      <a:close/>
                      <a:moveTo>
                        <a:pt x="36" y="29"/>
                      </a:move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6" y="28"/>
                        <a:pt x="36" y="29"/>
                        <a:pt x="36" y="29"/>
                      </a:cubicBezTo>
                      <a:close/>
                      <a:moveTo>
                        <a:pt x="36" y="30"/>
                      </a:moveTo>
                      <a:cubicBezTo>
                        <a:pt x="36" y="30"/>
                        <a:pt x="36" y="31"/>
                        <a:pt x="35" y="31"/>
                      </a:cubicBezTo>
                      <a:cubicBezTo>
                        <a:pt x="35" y="31"/>
                        <a:pt x="35" y="30"/>
                        <a:pt x="35" y="30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lose/>
                      <a:moveTo>
                        <a:pt x="36" y="37"/>
                      </a:move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4" y="37"/>
                        <a:pt x="34" y="37"/>
                      </a:cubicBezTo>
                      <a:cubicBezTo>
                        <a:pt x="35" y="36"/>
                        <a:pt x="36" y="36"/>
                        <a:pt x="36" y="35"/>
                      </a:cubicBezTo>
                      <a:cubicBezTo>
                        <a:pt x="35" y="36"/>
                        <a:pt x="35" y="36"/>
                        <a:pt x="34" y="36"/>
                      </a:cubicBezTo>
                      <a:cubicBezTo>
                        <a:pt x="34" y="35"/>
                        <a:pt x="36" y="35"/>
                        <a:pt x="36" y="35"/>
                      </a:cubicBezTo>
                      <a:cubicBezTo>
                        <a:pt x="36" y="35"/>
                        <a:pt x="36" y="36"/>
                        <a:pt x="36" y="37"/>
                      </a:cubicBezTo>
                      <a:close/>
                      <a:moveTo>
                        <a:pt x="34" y="39"/>
                      </a:moveTo>
                      <a:cubicBezTo>
                        <a:pt x="34" y="38"/>
                        <a:pt x="34" y="38"/>
                        <a:pt x="35" y="37"/>
                      </a:cubicBezTo>
                      <a:cubicBezTo>
                        <a:pt x="35" y="38"/>
                        <a:pt x="35" y="38"/>
                        <a:pt x="34" y="39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lose/>
                      <a:moveTo>
                        <a:pt x="33" y="38"/>
                      </a:moveTo>
                      <a:cubicBezTo>
                        <a:pt x="34" y="38"/>
                        <a:pt x="34" y="40"/>
                        <a:pt x="33" y="40"/>
                      </a:cubicBezTo>
                      <a:cubicBezTo>
                        <a:pt x="33" y="39"/>
                        <a:pt x="33" y="38"/>
                        <a:pt x="33" y="38"/>
                      </a:cubicBezTo>
                      <a:close/>
                      <a:moveTo>
                        <a:pt x="33" y="35"/>
                      </a:move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43"/>
                      </a:moveTo>
                      <a:cubicBezTo>
                        <a:pt x="31" y="42"/>
                        <a:pt x="31" y="42"/>
                        <a:pt x="32" y="42"/>
                      </a:cubicBezTo>
                      <a:cubicBezTo>
                        <a:pt x="32" y="43"/>
                        <a:pt x="31" y="43"/>
                        <a:pt x="31" y="43"/>
                      </a:cubicBezTo>
                      <a:close/>
                      <a:moveTo>
                        <a:pt x="31" y="41"/>
                      </a:move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lose/>
                      <a:moveTo>
                        <a:pt x="31" y="39"/>
                      </a:moveTo>
                      <a:cubicBezTo>
                        <a:pt x="31" y="38"/>
                        <a:pt x="31" y="38"/>
                        <a:pt x="32" y="38"/>
                      </a:cubicBezTo>
                      <a:cubicBezTo>
                        <a:pt x="32" y="38"/>
                        <a:pt x="32" y="38"/>
                        <a:pt x="32" y="39"/>
                      </a:cubicBezTo>
                      <a:cubicBezTo>
                        <a:pt x="32" y="38"/>
                        <a:pt x="33" y="38"/>
                        <a:pt x="33" y="39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lose/>
                      <a:moveTo>
                        <a:pt x="30" y="39"/>
                      </a:move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9"/>
                        <a:pt x="31" y="38"/>
                        <a:pt x="30" y="39"/>
                      </a:cubicBezTo>
                      <a:close/>
                      <a:moveTo>
                        <a:pt x="30" y="42"/>
                      </a:moveTo>
                      <a:cubicBezTo>
                        <a:pt x="30" y="42"/>
                        <a:pt x="31" y="41"/>
                        <a:pt x="31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lose/>
                      <a:moveTo>
                        <a:pt x="29" y="40"/>
                      </a:moveTo>
                      <a:cubicBezTo>
                        <a:pt x="29" y="40"/>
                        <a:pt x="29" y="40"/>
                        <a:pt x="30" y="40"/>
                      </a:cubicBezTo>
                      <a:cubicBezTo>
                        <a:pt x="30" y="40"/>
                        <a:pt x="30" y="40"/>
                        <a:pt x="29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lose/>
                      <a:moveTo>
                        <a:pt x="29" y="6"/>
                      </a:move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7"/>
                        <a:pt x="29" y="7"/>
                        <a:pt x="29" y="6"/>
                      </a:cubicBezTo>
                      <a:close/>
                      <a:moveTo>
                        <a:pt x="28" y="44"/>
                      </a:moveTo>
                      <a:cubicBezTo>
                        <a:pt x="28" y="43"/>
                        <a:pt x="29" y="43"/>
                        <a:pt x="29" y="44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lose/>
                      <a:moveTo>
                        <a:pt x="21" y="45"/>
                      </a:moveTo>
                      <a:cubicBezTo>
                        <a:pt x="21" y="45"/>
                        <a:pt x="21" y="45"/>
                        <a:pt x="21" y="46"/>
                      </a:cubicBezTo>
                      <a:cubicBezTo>
                        <a:pt x="21" y="46"/>
                        <a:pt x="21" y="45"/>
                        <a:pt x="21" y="45"/>
                      </a:cubicBezTo>
                      <a:close/>
                      <a:moveTo>
                        <a:pt x="20" y="46"/>
                      </a:move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lose/>
                      <a:moveTo>
                        <a:pt x="13" y="49"/>
                      </a:moveTo>
                      <a:cubicBezTo>
                        <a:pt x="13" y="48"/>
                        <a:pt x="13" y="49"/>
                        <a:pt x="13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lose/>
                      <a:moveTo>
                        <a:pt x="11" y="45"/>
                      </a:moveTo>
                      <a:cubicBezTo>
                        <a:pt x="11" y="44"/>
                        <a:pt x="12" y="45"/>
                        <a:pt x="13" y="44"/>
                      </a:cubicBezTo>
                      <a:cubicBezTo>
                        <a:pt x="13" y="44"/>
                        <a:pt x="13" y="43"/>
                        <a:pt x="13" y="43"/>
                      </a:cubicBezTo>
                      <a:cubicBezTo>
                        <a:pt x="14" y="43"/>
                        <a:pt x="14" y="44"/>
                        <a:pt x="14" y="44"/>
                      </a:cubicBezTo>
                      <a:cubicBezTo>
                        <a:pt x="16" y="43"/>
                        <a:pt x="17" y="42"/>
                        <a:pt x="18" y="41"/>
                      </a:cubicBezTo>
                      <a:cubicBezTo>
                        <a:pt x="18" y="41"/>
                        <a:pt x="18" y="42"/>
                        <a:pt x="18" y="42"/>
                      </a:cubicBezTo>
                      <a:cubicBezTo>
                        <a:pt x="21" y="40"/>
                        <a:pt x="25" y="39"/>
                        <a:pt x="28" y="37"/>
                      </a:cubicBezTo>
                      <a:cubicBezTo>
                        <a:pt x="28" y="37"/>
                        <a:pt x="28" y="37"/>
                        <a:pt x="29" y="37"/>
                      </a:cubicBezTo>
                      <a:cubicBezTo>
                        <a:pt x="29" y="38"/>
                        <a:pt x="29" y="39"/>
                        <a:pt x="28" y="40"/>
                      </a:cubicBezTo>
                      <a:cubicBezTo>
                        <a:pt x="25" y="41"/>
                        <a:pt x="22" y="43"/>
                        <a:pt x="19" y="44"/>
                      </a:cubicBezTo>
                      <a:cubicBezTo>
                        <a:pt x="18" y="44"/>
                        <a:pt x="17" y="45"/>
                        <a:pt x="16" y="46"/>
                      </a:cubicBezTo>
                      <a:cubicBezTo>
                        <a:pt x="15" y="46"/>
                        <a:pt x="13" y="47"/>
                        <a:pt x="13" y="47"/>
                      </a:cubicBezTo>
                      <a:cubicBezTo>
                        <a:pt x="12" y="47"/>
                        <a:pt x="11" y="48"/>
                        <a:pt x="11" y="48"/>
                      </a:cubicBezTo>
                      <a:cubicBezTo>
                        <a:pt x="11" y="47"/>
                        <a:pt x="11" y="46"/>
                        <a:pt x="11" y="45"/>
                      </a:cubicBezTo>
                      <a:close/>
                      <a:moveTo>
                        <a:pt x="9" y="12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10" y="12"/>
                        <a:pt x="9" y="12"/>
                      </a:cubicBezTo>
                      <a:cubicBezTo>
                        <a:pt x="9" y="13"/>
                        <a:pt x="9" y="12"/>
                        <a:pt x="9" y="12"/>
                      </a:cubicBezTo>
                      <a:close/>
                      <a:moveTo>
                        <a:pt x="8" y="51"/>
                      </a:moveTo>
                      <a:cubicBezTo>
                        <a:pt x="8" y="51"/>
                        <a:pt x="9" y="51"/>
                        <a:pt x="9" y="50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lose/>
                      <a:moveTo>
                        <a:pt x="6" y="47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lose/>
                      <a:moveTo>
                        <a:pt x="4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4" y="15"/>
                      </a:cubicBezTo>
                      <a:cubicBezTo>
                        <a:pt x="4" y="14"/>
                        <a:pt x="4" y="14"/>
                        <a:pt x="5" y="14"/>
                      </a:cubicBezTo>
                      <a:close/>
                      <a:moveTo>
                        <a:pt x="5" y="16"/>
                      </a:moveTo>
                      <a:cubicBezTo>
                        <a:pt x="5" y="16"/>
                        <a:pt x="5" y="16"/>
                        <a:pt x="5" y="17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lose/>
                      <a:moveTo>
                        <a:pt x="4" y="53"/>
                      </a:moveTo>
                      <a:cubicBezTo>
                        <a:pt x="4" y="52"/>
                        <a:pt x="4" y="52"/>
                        <a:pt x="5" y="52"/>
                      </a:cubicBezTo>
                      <a:cubicBezTo>
                        <a:pt x="5" y="52"/>
                        <a:pt x="5" y="53"/>
                        <a:pt x="4" y="53"/>
                      </a:cubicBezTo>
                      <a:close/>
                      <a:moveTo>
                        <a:pt x="4" y="50"/>
                      </a:move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1"/>
                        <a:pt x="4" y="50"/>
                      </a:cubicBezTo>
                      <a:close/>
                      <a:moveTo>
                        <a:pt x="4" y="48"/>
                      </a:move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8"/>
                        <a:pt x="3" y="27"/>
                        <a:pt x="3" y="26"/>
                      </a:cubicBezTo>
                      <a:close/>
                      <a:moveTo>
                        <a:pt x="2" y="22"/>
                      </a:moveTo>
                      <a:cubicBezTo>
                        <a:pt x="3" y="22"/>
                        <a:pt x="3" y="22"/>
                        <a:pt x="3" y="23"/>
                      </a:cubicBezTo>
                      <a:cubicBezTo>
                        <a:pt x="3" y="23"/>
                        <a:pt x="2" y="23"/>
                        <a:pt x="2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94" name="Group 30"/>
              <p:cNvGrpSpPr>
                <a:grpSpLocks/>
              </p:cNvGrpSpPr>
              <p:nvPr/>
            </p:nvGrpSpPr>
            <p:grpSpPr bwMode="auto">
              <a:xfrm>
                <a:off x="5030" y="2553"/>
                <a:ext cx="644" cy="743"/>
                <a:chOff x="4824" y="2614"/>
                <a:chExt cx="755" cy="871"/>
              </a:xfrm>
            </p:grpSpPr>
            <p:grpSp>
              <p:nvGrpSpPr>
                <p:cNvPr id="11295" name="Group 31"/>
                <p:cNvGrpSpPr>
                  <a:grpSpLocks/>
                </p:cNvGrpSpPr>
                <p:nvPr/>
              </p:nvGrpSpPr>
              <p:grpSpPr bwMode="auto">
                <a:xfrm>
                  <a:off x="4830" y="2624"/>
                  <a:ext cx="749" cy="861"/>
                  <a:chOff x="4830" y="2524"/>
                  <a:chExt cx="749" cy="861"/>
                </a:xfrm>
              </p:grpSpPr>
              <p:sp>
                <p:nvSpPr>
                  <p:cNvPr id="11296" name="Freeform 32"/>
                  <p:cNvSpPr>
                    <a:spLocks/>
                  </p:cNvSpPr>
                  <p:nvPr/>
                </p:nvSpPr>
                <p:spPr bwMode="auto">
                  <a:xfrm>
                    <a:off x="4834" y="2525"/>
                    <a:ext cx="318" cy="738"/>
                  </a:xfrm>
                  <a:custGeom>
                    <a:avLst/>
                    <a:gdLst>
                      <a:gd name="T0" fmla="*/ 0 w 318"/>
                      <a:gd name="T1" fmla="*/ 148 h 738"/>
                      <a:gd name="T2" fmla="*/ 315 w 318"/>
                      <a:gd name="T3" fmla="*/ 0 h 738"/>
                      <a:gd name="T4" fmla="*/ 318 w 318"/>
                      <a:gd name="T5" fmla="*/ 738 h 738"/>
                      <a:gd name="T6" fmla="*/ 33 w 318"/>
                      <a:gd name="T7" fmla="*/ 194 h 738"/>
                      <a:gd name="T8" fmla="*/ 0 w 318"/>
                      <a:gd name="T9" fmla="*/ 148 h 7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8" h="738">
                        <a:moveTo>
                          <a:pt x="0" y="148"/>
                        </a:moveTo>
                        <a:lnTo>
                          <a:pt x="315" y="0"/>
                        </a:lnTo>
                        <a:lnTo>
                          <a:pt x="318" y="738"/>
                        </a:lnTo>
                        <a:lnTo>
                          <a:pt x="33" y="194"/>
                        </a:lnTo>
                        <a:lnTo>
                          <a:pt x="0" y="148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7" name="Freeform 33"/>
                  <p:cNvSpPr>
                    <a:spLocks/>
                  </p:cNvSpPr>
                  <p:nvPr/>
                </p:nvSpPr>
                <p:spPr bwMode="auto">
                  <a:xfrm>
                    <a:off x="5148" y="2524"/>
                    <a:ext cx="431" cy="613"/>
                  </a:xfrm>
                  <a:custGeom>
                    <a:avLst/>
                    <a:gdLst>
                      <a:gd name="T0" fmla="*/ 4 w 431"/>
                      <a:gd name="T1" fmla="*/ 0 h 613"/>
                      <a:gd name="T2" fmla="*/ 431 w 431"/>
                      <a:gd name="T3" fmla="*/ 73 h 613"/>
                      <a:gd name="T4" fmla="*/ 363 w 431"/>
                      <a:gd name="T5" fmla="*/ 613 h 613"/>
                      <a:gd name="T6" fmla="*/ 0 w 431"/>
                      <a:gd name="T7" fmla="*/ 476 h 613"/>
                      <a:gd name="T8" fmla="*/ 4 w 431"/>
                      <a:gd name="T9" fmla="*/ 0 h 6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1" h="613">
                        <a:moveTo>
                          <a:pt x="4" y="0"/>
                        </a:moveTo>
                        <a:lnTo>
                          <a:pt x="431" y="73"/>
                        </a:lnTo>
                        <a:lnTo>
                          <a:pt x="363" y="613"/>
                        </a:lnTo>
                        <a:lnTo>
                          <a:pt x="0" y="476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298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4830" y="2596"/>
                    <a:ext cx="749" cy="789"/>
                    <a:chOff x="4830" y="2596"/>
                    <a:chExt cx="749" cy="789"/>
                  </a:xfrm>
                </p:grpSpPr>
                <p:sp>
                  <p:nvSpPr>
                    <p:cNvPr id="11299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5282" y="2596"/>
                      <a:ext cx="297" cy="789"/>
                    </a:xfrm>
                    <a:custGeom>
                      <a:avLst/>
                      <a:gdLst>
                        <a:gd name="T0" fmla="*/ 223 w 269"/>
                        <a:gd name="T1" fmla="*/ 463 h 718"/>
                        <a:gd name="T2" fmla="*/ 0 w 269"/>
                        <a:gd name="T3" fmla="*/ 718 h 718"/>
                        <a:gd name="T4" fmla="*/ 25 w 269"/>
                        <a:gd name="T5" fmla="*/ 191 h 718"/>
                        <a:gd name="T6" fmla="*/ 269 w 269"/>
                        <a:gd name="T7" fmla="*/ 0 h 718"/>
                        <a:gd name="T8" fmla="*/ 223 w 269"/>
                        <a:gd name="T9" fmla="*/ 463 h 7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69" h="718">
                          <a:moveTo>
                            <a:pt x="223" y="463"/>
                          </a:moveTo>
                          <a:lnTo>
                            <a:pt x="0" y="718"/>
                          </a:lnTo>
                          <a:lnTo>
                            <a:pt x="25" y="191"/>
                          </a:lnTo>
                          <a:lnTo>
                            <a:pt x="269" y="0"/>
                          </a:lnTo>
                          <a:lnTo>
                            <a:pt x="223" y="463"/>
                          </a:lnTo>
                          <a:close/>
                        </a:path>
                      </a:pathLst>
                    </a:custGeom>
                    <a:solidFill>
                      <a:srgbClr val="B9A279"/>
                    </a:solidFill>
                    <a:ln w="8001" cap="flat">
                      <a:solidFill>
                        <a:srgbClr val="A88B5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0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4830" y="2676"/>
                      <a:ext cx="480" cy="709"/>
                    </a:xfrm>
                    <a:custGeom>
                      <a:avLst/>
                      <a:gdLst>
                        <a:gd name="T0" fmla="*/ 36 w 437"/>
                        <a:gd name="T1" fmla="*/ 476 h 646"/>
                        <a:gd name="T2" fmla="*/ 0 w 437"/>
                        <a:gd name="T3" fmla="*/ 0 h 646"/>
                        <a:gd name="T4" fmla="*/ 437 w 437"/>
                        <a:gd name="T5" fmla="*/ 119 h 646"/>
                        <a:gd name="T6" fmla="*/ 412 w 437"/>
                        <a:gd name="T7" fmla="*/ 646 h 646"/>
                        <a:gd name="T8" fmla="*/ 36 w 437"/>
                        <a:gd name="T9" fmla="*/ 476 h 6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37" h="646">
                          <a:moveTo>
                            <a:pt x="36" y="476"/>
                          </a:moveTo>
                          <a:lnTo>
                            <a:pt x="0" y="0"/>
                          </a:lnTo>
                          <a:lnTo>
                            <a:pt x="437" y="119"/>
                          </a:lnTo>
                          <a:lnTo>
                            <a:pt x="412" y="646"/>
                          </a:lnTo>
                          <a:lnTo>
                            <a:pt x="36" y="476"/>
                          </a:lnTo>
                          <a:close/>
                        </a:path>
                      </a:pathLst>
                    </a:custGeom>
                    <a:solidFill>
                      <a:srgbClr val="C3AD88"/>
                    </a:solidFill>
                    <a:ln w="8001" cap="flat">
                      <a:solidFill>
                        <a:srgbClr val="B0966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1" name="Freeform 37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179" y="3229"/>
                      <a:ext cx="77" cy="117"/>
                    </a:xfrm>
                    <a:custGeom>
                      <a:avLst/>
                      <a:gdLst>
                        <a:gd name="T0" fmla="*/ 2 w 37"/>
                        <a:gd name="T1" fmla="*/ 0 h 56"/>
                        <a:gd name="T2" fmla="*/ 0 w 37"/>
                        <a:gd name="T3" fmla="*/ 27 h 56"/>
                        <a:gd name="T4" fmla="*/ 17 w 37"/>
                        <a:gd name="T5" fmla="*/ 49 h 56"/>
                        <a:gd name="T6" fmla="*/ 19 w 37"/>
                        <a:gd name="T7" fmla="*/ 47 h 56"/>
                        <a:gd name="T8" fmla="*/ 26 w 37"/>
                        <a:gd name="T9" fmla="*/ 52 h 56"/>
                        <a:gd name="T10" fmla="*/ 31 w 37"/>
                        <a:gd name="T11" fmla="*/ 54 h 56"/>
                        <a:gd name="T12" fmla="*/ 37 w 37"/>
                        <a:gd name="T13" fmla="*/ 27 h 56"/>
                        <a:gd name="T14" fmla="*/ 26 w 37"/>
                        <a:gd name="T15" fmla="*/ 14 h 56"/>
                        <a:gd name="T16" fmla="*/ 22 w 37"/>
                        <a:gd name="T17" fmla="*/ 24 h 56"/>
                        <a:gd name="T18" fmla="*/ 24 w 37"/>
                        <a:gd name="T19" fmla="*/ 14 h 56"/>
                        <a:gd name="T20" fmla="*/ 22 w 37"/>
                        <a:gd name="T21" fmla="*/ 27 h 56"/>
                        <a:gd name="T22" fmla="*/ 19 w 37"/>
                        <a:gd name="T23" fmla="*/ 18 h 56"/>
                        <a:gd name="T24" fmla="*/ 17 w 37"/>
                        <a:gd name="T25" fmla="*/ 11 h 56"/>
                        <a:gd name="T26" fmla="*/ 17 w 37"/>
                        <a:gd name="T27" fmla="*/ 17 h 56"/>
                        <a:gd name="T28" fmla="*/ 12 w 37"/>
                        <a:gd name="T29" fmla="*/ 29 h 56"/>
                        <a:gd name="T30" fmla="*/ 9 w 37"/>
                        <a:gd name="T31" fmla="*/ 35 h 56"/>
                        <a:gd name="T32" fmla="*/ 9 w 37"/>
                        <a:gd name="T33" fmla="*/ 6 h 56"/>
                        <a:gd name="T34" fmla="*/ 5 w 37"/>
                        <a:gd name="T35" fmla="*/ 24 h 56"/>
                        <a:gd name="T36" fmla="*/ 5 w 37"/>
                        <a:gd name="T37" fmla="*/ 30 h 56"/>
                        <a:gd name="T38" fmla="*/ 4 w 37"/>
                        <a:gd name="T39" fmla="*/ 9 h 56"/>
                        <a:gd name="T40" fmla="*/ 4 w 37"/>
                        <a:gd name="T41" fmla="*/ 14 h 56"/>
                        <a:gd name="T42" fmla="*/ 3 w 37"/>
                        <a:gd name="T43" fmla="*/ 13 h 56"/>
                        <a:gd name="T44" fmla="*/ 2 w 37"/>
                        <a:gd name="T45" fmla="*/ 22 h 56"/>
                        <a:gd name="T46" fmla="*/ 3 w 37"/>
                        <a:gd name="T47" fmla="*/ 23 h 56"/>
                        <a:gd name="T48" fmla="*/ 3 w 37"/>
                        <a:gd name="T49" fmla="*/ 9 h 56"/>
                        <a:gd name="T50" fmla="*/ 2 w 37"/>
                        <a:gd name="T51" fmla="*/ 9 h 56"/>
                        <a:gd name="T52" fmla="*/ 2 w 37"/>
                        <a:gd name="T53" fmla="*/ 29 h 56"/>
                        <a:gd name="T54" fmla="*/ 2 w 37"/>
                        <a:gd name="T55" fmla="*/ 31 h 56"/>
                        <a:gd name="T56" fmla="*/ 3 w 37"/>
                        <a:gd name="T57" fmla="*/ 38 h 56"/>
                        <a:gd name="T58" fmla="*/ 3 w 37"/>
                        <a:gd name="T59" fmla="*/ 38 h 56"/>
                        <a:gd name="T60" fmla="*/ 4 w 37"/>
                        <a:gd name="T61" fmla="*/ 40 h 56"/>
                        <a:gd name="T62" fmla="*/ 4 w 37"/>
                        <a:gd name="T63" fmla="*/ 35 h 56"/>
                        <a:gd name="T64" fmla="*/ 6 w 37"/>
                        <a:gd name="T65" fmla="*/ 41 h 56"/>
                        <a:gd name="T66" fmla="*/ 6 w 37"/>
                        <a:gd name="T67" fmla="*/ 38 h 56"/>
                        <a:gd name="T68" fmla="*/ 7 w 37"/>
                        <a:gd name="T69" fmla="*/ 39 h 56"/>
                        <a:gd name="T70" fmla="*/ 7 w 37"/>
                        <a:gd name="T71" fmla="*/ 42 h 56"/>
                        <a:gd name="T72" fmla="*/ 8 w 37"/>
                        <a:gd name="T73" fmla="*/ 7 h 56"/>
                        <a:gd name="T74" fmla="*/ 9 w 37"/>
                        <a:gd name="T75" fmla="*/ 44 h 56"/>
                        <a:gd name="T76" fmla="*/ 17 w 37"/>
                        <a:gd name="T77" fmla="*/ 46 h 56"/>
                        <a:gd name="T78" fmla="*/ 24 w 37"/>
                        <a:gd name="T79" fmla="*/ 50 h 56"/>
                        <a:gd name="T80" fmla="*/ 9 w 37"/>
                        <a:gd name="T81" fmla="*/ 41 h 56"/>
                        <a:gd name="T82" fmla="*/ 23 w 37"/>
                        <a:gd name="T83" fmla="*/ 44 h 56"/>
                        <a:gd name="T84" fmla="*/ 28 w 37"/>
                        <a:gd name="T85" fmla="*/ 13 h 56"/>
                        <a:gd name="T86" fmla="*/ 29 w 37"/>
                        <a:gd name="T87" fmla="*/ 52 h 56"/>
                        <a:gd name="T88" fmla="*/ 31 w 37"/>
                        <a:gd name="T89" fmla="*/ 47 h 56"/>
                        <a:gd name="T90" fmla="*/ 34 w 37"/>
                        <a:gd name="T91" fmla="*/ 18 h 56"/>
                        <a:gd name="T92" fmla="*/ 33 w 37"/>
                        <a:gd name="T93" fmla="*/ 16 h 56"/>
                        <a:gd name="T94" fmla="*/ 33 w 37"/>
                        <a:gd name="T95" fmla="*/ 53 h 56"/>
                        <a:gd name="T96" fmla="*/ 33 w 37"/>
                        <a:gd name="T97" fmla="*/ 52 h 56"/>
                        <a:gd name="T98" fmla="*/ 34 w 37"/>
                        <a:gd name="T99" fmla="*/ 28 h 56"/>
                        <a:gd name="T100" fmla="*/ 35 w 37"/>
                        <a:gd name="T101" fmla="*/ 23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37" h="56">
                          <a:moveTo>
                            <a:pt x="37" y="17"/>
                          </a:moveTo>
                          <a:cubicBezTo>
                            <a:pt x="37" y="16"/>
                            <a:pt x="37" y="15"/>
                            <a:pt x="37" y="14"/>
                          </a:cubicBezTo>
                          <a:cubicBezTo>
                            <a:pt x="34" y="14"/>
                            <a:pt x="32" y="12"/>
                            <a:pt x="29" y="11"/>
                          </a:cubicBezTo>
                          <a:cubicBezTo>
                            <a:pt x="29" y="11"/>
                            <a:pt x="29" y="11"/>
                            <a:pt x="28" y="11"/>
                          </a:cubicBezTo>
                          <a:cubicBezTo>
                            <a:pt x="20" y="8"/>
                            <a:pt x="11" y="3"/>
                            <a:pt x="2" y="0"/>
                          </a:cubicBezTo>
                          <a:cubicBezTo>
                            <a:pt x="1" y="3"/>
                            <a:pt x="2" y="5"/>
                            <a:pt x="2" y="8"/>
                          </a:cubicBezTo>
                          <a:cubicBezTo>
                            <a:pt x="1" y="8"/>
                            <a:pt x="1" y="8"/>
                            <a:pt x="1" y="9"/>
                          </a:cubicBezTo>
                          <a:cubicBezTo>
                            <a:pt x="1" y="10"/>
                            <a:pt x="1" y="11"/>
                            <a:pt x="1" y="12"/>
                          </a:cubicBezTo>
                          <a:cubicBezTo>
                            <a:pt x="1" y="13"/>
                            <a:pt x="1" y="14"/>
                            <a:pt x="1" y="15"/>
                          </a:cubicBezTo>
                          <a:cubicBezTo>
                            <a:pt x="1" y="19"/>
                            <a:pt x="1" y="23"/>
                            <a:pt x="0" y="27"/>
                          </a:cubicBezTo>
                          <a:cubicBezTo>
                            <a:pt x="0" y="28"/>
                            <a:pt x="1" y="28"/>
                            <a:pt x="1" y="28"/>
                          </a:cubicBezTo>
                          <a:cubicBezTo>
                            <a:pt x="0" y="33"/>
                            <a:pt x="0" y="37"/>
                            <a:pt x="0" y="41"/>
                          </a:cubicBezTo>
                          <a:cubicBezTo>
                            <a:pt x="4" y="43"/>
                            <a:pt x="8" y="44"/>
                            <a:pt x="11" y="46"/>
                          </a:cubicBezTo>
                          <a:cubicBezTo>
                            <a:pt x="12" y="46"/>
                            <a:pt x="12" y="46"/>
                            <a:pt x="12" y="46"/>
                          </a:cubicBezTo>
                          <a:cubicBezTo>
                            <a:pt x="14" y="47"/>
                            <a:pt x="15" y="48"/>
                            <a:pt x="17" y="49"/>
                          </a:cubicBezTo>
                          <a:cubicBezTo>
                            <a:pt x="17" y="49"/>
                            <a:pt x="17" y="48"/>
                            <a:pt x="17" y="48"/>
                          </a:cubicBezTo>
                          <a:cubicBezTo>
                            <a:pt x="17" y="49"/>
                            <a:pt x="18" y="49"/>
                            <a:pt x="18" y="49"/>
                          </a:cubicBezTo>
                          <a:cubicBezTo>
                            <a:pt x="18" y="49"/>
                            <a:pt x="17" y="48"/>
                            <a:pt x="18" y="48"/>
                          </a:cubicBezTo>
                          <a:cubicBezTo>
                            <a:pt x="18" y="48"/>
                            <a:pt x="18" y="48"/>
                            <a:pt x="18" y="48"/>
                          </a:cubicBezTo>
                          <a:cubicBezTo>
                            <a:pt x="18" y="48"/>
                            <a:pt x="18" y="47"/>
                            <a:pt x="19" y="47"/>
                          </a:cubicBezTo>
                          <a:cubicBezTo>
                            <a:pt x="19" y="48"/>
                            <a:pt x="19" y="48"/>
                            <a:pt x="19" y="48"/>
                          </a:cubicBezTo>
                          <a:cubicBezTo>
                            <a:pt x="19" y="48"/>
                            <a:pt x="19" y="47"/>
                            <a:pt x="20" y="48"/>
                          </a:cubicBezTo>
                          <a:cubicBezTo>
                            <a:pt x="19" y="48"/>
                            <a:pt x="19" y="48"/>
                            <a:pt x="19" y="49"/>
                          </a:cubicBezTo>
                          <a:cubicBezTo>
                            <a:pt x="21" y="50"/>
                            <a:pt x="23" y="52"/>
                            <a:pt x="25" y="52"/>
                          </a:cubicBezTo>
                          <a:cubicBezTo>
                            <a:pt x="25" y="52"/>
                            <a:pt x="25" y="52"/>
                            <a:pt x="26" y="52"/>
                          </a:cubicBezTo>
                          <a:cubicBezTo>
                            <a:pt x="26" y="52"/>
                            <a:pt x="26" y="53"/>
                            <a:pt x="26" y="53"/>
                          </a:cubicBezTo>
                          <a:cubicBezTo>
                            <a:pt x="27" y="53"/>
                            <a:pt x="27" y="53"/>
                            <a:pt x="27" y="53"/>
                          </a:cubicBezTo>
                          <a:cubicBezTo>
                            <a:pt x="27" y="53"/>
                            <a:pt x="27" y="53"/>
                            <a:pt x="28" y="53"/>
                          </a:cubicBezTo>
                          <a:cubicBezTo>
                            <a:pt x="29" y="54"/>
                            <a:pt x="30" y="54"/>
                            <a:pt x="31" y="55"/>
                          </a:cubicBezTo>
                          <a:cubicBezTo>
                            <a:pt x="31" y="55"/>
                            <a:pt x="31" y="54"/>
                            <a:pt x="31" y="54"/>
                          </a:cubicBezTo>
                          <a:cubicBezTo>
                            <a:pt x="32" y="56"/>
                            <a:pt x="34" y="56"/>
                            <a:pt x="35" y="56"/>
                          </a:cubicBezTo>
                          <a:cubicBezTo>
                            <a:pt x="35" y="51"/>
                            <a:pt x="35" y="47"/>
                            <a:pt x="36" y="42"/>
                          </a:cubicBezTo>
                          <a:cubicBezTo>
                            <a:pt x="36" y="41"/>
                            <a:pt x="36" y="41"/>
                            <a:pt x="36" y="40"/>
                          </a:cubicBezTo>
                          <a:cubicBezTo>
                            <a:pt x="36" y="40"/>
                            <a:pt x="36" y="39"/>
                            <a:pt x="36" y="38"/>
                          </a:cubicBezTo>
                          <a:cubicBezTo>
                            <a:pt x="36" y="34"/>
                            <a:pt x="37" y="31"/>
                            <a:pt x="37" y="27"/>
                          </a:cubicBezTo>
                          <a:cubicBezTo>
                            <a:pt x="37" y="26"/>
                            <a:pt x="36" y="25"/>
                            <a:pt x="36" y="24"/>
                          </a:cubicBezTo>
                          <a:cubicBezTo>
                            <a:pt x="37" y="24"/>
                            <a:pt x="37" y="23"/>
                            <a:pt x="37" y="23"/>
                          </a:cubicBezTo>
                          <a:cubicBezTo>
                            <a:pt x="37" y="22"/>
                            <a:pt x="37" y="20"/>
                            <a:pt x="37" y="19"/>
                          </a:cubicBezTo>
                          <a:cubicBezTo>
                            <a:pt x="37" y="18"/>
                            <a:pt x="37" y="18"/>
                            <a:pt x="37" y="17"/>
                          </a:cubicBezTo>
                          <a:close/>
                          <a:moveTo>
                            <a:pt x="26" y="14"/>
                          </a:moveTo>
                          <a:cubicBezTo>
                            <a:pt x="26" y="14"/>
                            <a:pt x="26" y="14"/>
                            <a:pt x="26" y="15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lose/>
                          <a:moveTo>
                            <a:pt x="21" y="25"/>
                          </a:moveTo>
                          <a:cubicBezTo>
                            <a:pt x="21" y="25"/>
                            <a:pt x="22" y="24"/>
                            <a:pt x="22" y="24"/>
                          </a:cubicBezTo>
                          <a:cubicBezTo>
                            <a:pt x="22" y="22"/>
                            <a:pt x="22" y="20"/>
                            <a:pt x="22" y="19"/>
                          </a:cubicBezTo>
                          <a:cubicBezTo>
                            <a:pt x="22" y="18"/>
                            <a:pt x="21" y="18"/>
                            <a:pt x="21" y="18"/>
                          </a:cubicBezTo>
                          <a:cubicBezTo>
                            <a:pt x="22" y="16"/>
                            <a:pt x="22" y="14"/>
                            <a:pt x="23" y="12"/>
                          </a:cubicBezTo>
                          <a:cubicBezTo>
                            <a:pt x="23" y="12"/>
                            <a:pt x="23" y="12"/>
                            <a:pt x="23" y="12"/>
                          </a:cubicBezTo>
                          <a:cubicBezTo>
                            <a:pt x="24" y="12"/>
                            <a:pt x="24" y="13"/>
                            <a:pt x="24" y="14"/>
                          </a:cubicBezTo>
                          <a:cubicBezTo>
                            <a:pt x="25" y="16"/>
                            <a:pt x="25" y="18"/>
                            <a:pt x="25" y="20"/>
                          </a:cubicBezTo>
                          <a:cubicBezTo>
                            <a:pt x="25" y="20"/>
                            <a:pt x="24" y="19"/>
                            <a:pt x="24" y="20"/>
                          </a:cubicBezTo>
                          <a:cubicBezTo>
                            <a:pt x="24" y="27"/>
                            <a:pt x="24" y="35"/>
                            <a:pt x="23" y="42"/>
                          </a:cubicBezTo>
                          <a:cubicBezTo>
                            <a:pt x="23" y="42"/>
                            <a:pt x="22" y="41"/>
                            <a:pt x="21" y="41"/>
                          </a:cubicBezTo>
                          <a:cubicBezTo>
                            <a:pt x="20" y="36"/>
                            <a:pt x="22" y="32"/>
                            <a:pt x="22" y="27"/>
                          </a:cubicBezTo>
                          <a:cubicBezTo>
                            <a:pt x="22" y="26"/>
                            <a:pt x="21" y="26"/>
                            <a:pt x="21" y="25"/>
                          </a:cubicBezTo>
                          <a:close/>
                          <a:moveTo>
                            <a:pt x="19" y="18"/>
                          </a:moveTo>
                          <a:cubicBezTo>
                            <a:pt x="19" y="18"/>
                            <a:pt x="19" y="18"/>
                            <a:pt x="19" y="19"/>
                          </a:cubicBezTo>
                          <a:cubicBezTo>
                            <a:pt x="19" y="19"/>
                            <a:pt x="19" y="19"/>
                            <a:pt x="19" y="19"/>
                          </a:cubicBezTo>
                          <a:cubicBezTo>
                            <a:pt x="19" y="18"/>
                            <a:pt x="19" y="18"/>
                            <a:pt x="19" y="18"/>
                          </a:cubicBezTo>
                          <a:close/>
                          <a:moveTo>
                            <a:pt x="17" y="15"/>
                          </a:moveTo>
                          <a:cubicBezTo>
                            <a:pt x="18" y="14"/>
                            <a:pt x="18" y="14"/>
                            <a:pt x="18" y="14"/>
                          </a:cubicBezTo>
                          <a:cubicBezTo>
                            <a:pt x="19" y="14"/>
                            <a:pt x="18" y="15"/>
                            <a:pt x="17" y="15"/>
                          </a:cubicBezTo>
                          <a:close/>
                          <a:moveTo>
                            <a:pt x="18" y="11"/>
                          </a:moveTo>
                          <a:cubicBezTo>
                            <a:pt x="18" y="12"/>
                            <a:pt x="17" y="12"/>
                            <a:pt x="17" y="11"/>
                          </a:cubicBezTo>
                          <a:cubicBezTo>
                            <a:pt x="17" y="10"/>
                            <a:pt x="18" y="10"/>
                            <a:pt x="18" y="11"/>
                          </a:cubicBezTo>
                          <a:close/>
                          <a:moveTo>
                            <a:pt x="15" y="8"/>
                          </a:moveTo>
                          <a:cubicBezTo>
                            <a:pt x="15" y="8"/>
                            <a:pt x="15" y="8"/>
                            <a:pt x="15" y="8"/>
                          </a:cubicBezTo>
                          <a:cubicBezTo>
                            <a:pt x="15" y="10"/>
                            <a:pt x="16" y="11"/>
                            <a:pt x="16" y="13"/>
                          </a:cubicBezTo>
                          <a:cubicBezTo>
                            <a:pt x="17" y="14"/>
                            <a:pt x="17" y="15"/>
                            <a:pt x="17" y="17"/>
                          </a:cubicBezTo>
                          <a:cubicBezTo>
                            <a:pt x="17" y="17"/>
                            <a:pt x="16" y="16"/>
                            <a:pt x="16" y="16"/>
                          </a:cubicBezTo>
                          <a:cubicBezTo>
                            <a:pt x="15" y="23"/>
                            <a:pt x="15" y="31"/>
                            <a:pt x="15" y="38"/>
                          </a:cubicBezTo>
                          <a:cubicBezTo>
                            <a:pt x="14" y="38"/>
                            <a:pt x="13" y="37"/>
                            <a:pt x="12" y="37"/>
                          </a:cubicBezTo>
                          <a:cubicBezTo>
                            <a:pt x="12" y="35"/>
                            <a:pt x="13" y="33"/>
                            <a:pt x="12" y="31"/>
                          </a:cubicBezTo>
                          <a:cubicBezTo>
                            <a:pt x="12" y="30"/>
                            <a:pt x="12" y="30"/>
                            <a:pt x="12" y="29"/>
                          </a:cubicBezTo>
                          <a:cubicBezTo>
                            <a:pt x="12" y="28"/>
                            <a:pt x="13" y="27"/>
                            <a:pt x="13" y="26"/>
                          </a:cubicBezTo>
                          <a:cubicBezTo>
                            <a:pt x="13" y="22"/>
                            <a:pt x="13" y="19"/>
                            <a:pt x="13" y="15"/>
                          </a:cubicBezTo>
                          <a:cubicBezTo>
                            <a:pt x="13" y="15"/>
                            <a:pt x="12" y="15"/>
                            <a:pt x="12" y="14"/>
                          </a:cubicBezTo>
                          <a:cubicBezTo>
                            <a:pt x="13" y="12"/>
                            <a:pt x="14" y="10"/>
                            <a:pt x="15" y="8"/>
                          </a:cubicBezTo>
                          <a:close/>
                          <a:moveTo>
                            <a:pt x="9" y="35"/>
                          </a:move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9" y="36"/>
                            <a:pt x="9" y="36"/>
                            <a:pt x="9" y="35"/>
                          </a:cubicBezTo>
                          <a:close/>
                          <a:moveTo>
                            <a:pt x="8" y="4"/>
                          </a:moveTo>
                          <a:cubicBezTo>
                            <a:pt x="9" y="4"/>
                            <a:pt x="9" y="5"/>
                            <a:pt x="9" y="6"/>
                          </a:cubicBezTo>
                          <a:cubicBezTo>
                            <a:pt x="8" y="5"/>
                            <a:pt x="8" y="4"/>
                            <a:pt x="8" y="4"/>
                          </a:cubicBezTo>
                          <a:close/>
                          <a:moveTo>
                            <a:pt x="7" y="13"/>
                          </a:moveTo>
                          <a:cubicBezTo>
                            <a:pt x="7" y="13"/>
                            <a:pt x="7" y="13"/>
                            <a:pt x="6" y="13"/>
                          </a:cubicBezTo>
                          <a:cubicBezTo>
                            <a:pt x="7" y="12"/>
                            <a:pt x="7" y="13"/>
                            <a:pt x="7" y="13"/>
                          </a:cubicBezTo>
                          <a:close/>
                          <a:moveTo>
                            <a:pt x="5" y="24"/>
                          </a:moveTo>
                          <a:cubicBezTo>
                            <a:pt x="5" y="24"/>
                            <a:pt x="5" y="25"/>
                            <a:pt x="5" y="24"/>
                          </a:cubicBezTo>
                          <a:cubicBezTo>
                            <a:pt x="5" y="24"/>
                            <a:pt x="5" y="24"/>
                            <a:pt x="5" y="24"/>
                          </a:cubicBezTo>
                          <a:close/>
                          <a:moveTo>
                            <a:pt x="5" y="30"/>
                          </a:moveTo>
                          <a:cubicBezTo>
                            <a:pt x="5" y="30"/>
                            <a:pt x="4" y="30"/>
                            <a:pt x="4" y="30"/>
                          </a:cubicBezTo>
                          <a:cubicBezTo>
                            <a:pt x="5" y="30"/>
                            <a:pt x="5" y="30"/>
                            <a:pt x="5" y="30"/>
                          </a:cubicBezTo>
                          <a:close/>
                          <a:moveTo>
                            <a:pt x="5" y="11"/>
                          </a:moveTo>
                          <a:cubicBezTo>
                            <a:pt x="5" y="11"/>
                            <a:pt x="5" y="11"/>
                            <a:pt x="4" y="11"/>
                          </a:cubicBezTo>
                          <a:cubicBezTo>
                            <a:pt x="4" y="11"/>
                            <a:pt x="4" y="11"/>
                            <a:pt x="4" y="10"/>
                          </a:cubicBezTo>
                          <a:cubicBezTo>
                            <a:pt x="5" y="11"/>
                            <a:pt x="5" y="10"/>
                            <a:pt x="5" y="11"/>
                          </a:cubicBezTo>
                          <a:close/>
                          <a:moveTo>
                            <a:pt x="4" y="9"/>
                          </a:moveTo>
                          <a:cubicBezTo>
                            <a:pt x="5" y="9"/>
                            <a:pt x="5" y="10"/>
                            <a:pt x="4" y="10"/>
                          </a:cubicBezTo>
                          <a:cubicBezTo>
                            <a:pt x="4" y="10"/>
                            <a:pt x="4" y="9"/>
                            <a:pt x="4" y="9"/>
                          </a:cubicBezTo>
                          <a:close/>
                          <a:moveTo>
                            <a:pt x="4" y="14"/>
                          </a:moveTo>
                          <a:cubicBezTo>
                            <a:pt x="3" y="14"/>
                            <a:pt x="3" y="13"/>
                            <a:pt x="3" y="13"/>
                          </a:cubicBezTo>
                          <a:cubicBezTo>
                            <a:pt x="3" y="13"/>
                            <a:pt x="4" y="13"/>
                            <a:pt x="4" y="14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40"/>
                            <a:pt x="4" y="40"/>
                          </a:cubicBezTo>
                          <a:cubicBezTo>
                            <a:pt x="3" y="40"/>
                            <a:pt x="3" y="40"/>
                            <a:pt x="3" y="40"/>
                          </a:cubicBezTo>
                          <a:cubicBezTo>
                            <a:pt x="3" y="40"/>
                            <a:pt x="3" y="40"/>
                            <a:pt x="4" y="40"/>
                          </a:cubicBezTo>
                          <a:close/>
                          <a:moveTo>
                            <a:pt x="3" y="13"/>
                          </a:moveTo>
                          <a:cubicBezTo>
                            <a:pt x="3" y="13"/>
                            <a:pt x="3" y="12"/>
                            <a:pt x="3" y="12"/>
                          </a:cubicBezTo>
                          <a:cubicBezTo>
                            <a:pt x="3" y="12"/>
                            <a:pt x="3" y="12"/>
                            <a:pt x="3" y="12"/>
                          </a:cubicBezTo>
                          <a:cubicBezTo>
                            <a:pt x="4" y="12"/>
                            <a:pt x="4" y="13"/>
                            <a:pt x="3" y="13"/>
                          </a:cubicBezTo>
                          <a:close/>
                          <a:moveTo>
                            <a:pt x="3" y="22"/>
                          </a:moveTo>
                          <a:cubicBezTo>
                            <a:pt x="3" y="22"/>
                            <a:pt x="2" y="22"/>
                            <a:pt x="2" y="22"/>
                          </a:cubicBezTo>
                          <a:cubicBezTo>
                            <a:pt x="2" y="22"/>
                            <a:pt x="3" y="22"/>
                            <a:pt x="3" y="22"/>
                          </a:cubicBezTo>
                          <a:cubicBezTo>
                            <a:pt x="3" y="22"/>
                            <a:pt x="3" y="22"/>
                            <a:pt x="3" y="22"/>
                          </a:cubicBezTo>
                          <a:close/>
                          <a:moveTo>
                            <a:pt x="3" y="24"/>
                          </a:moveTo>
                          <a:cubicBezTo>
                            <a:pt x="3" y="24"/>
                            <a:pt x="3" y="23"/>
                            <a:pt x="3" y="23"/>
                          </a:cubicBezTo>
                          <a:cubicBezTo>
                            <a:pt x="3" y="23"/>
                            <a:pt x="3" y="23"/>
                            <a:pt x="3" y="23"/>
                          </a:cubicBezTo>
                          <a:cubicBezTo>
                            <a:pt x="3" y="24"/>
                            <a:pt x="3" y="24"/>
                            <a:pt x="3" y="24"/>
                          </a:cubicBezTo>
                          <a:close/>
                          <a:moveTo>
                            <a:pt x="3" y="9"/>
                          </a:moveTo>
                          <a:cubicBezTo>
                            <a:pt x="3" y="9"/>
                            <a:pt x="3" y="9"/>
                            <a:pt x="2" y="8"/>
                          </a:cubicBezTo>
                          <a:cubicBezTo>
                            <a:pt x="2" y="8"/>
                            <a:pt x="3" y="8"/>
                            <a:pt x="3" y="8"/>
                          </a:cubicBezTo>
                          <a:cubicBezTo>
                            <a:pt x="3" y="9"/>
                            <a:pt x="3" y="9"/>
                            <a:pt x="3" y="9"/>
                          </a:cubicBezTo>
                          <a:close/>
                          <a:moveTo>
                            <a:pt x="3" y="6"/>
                          </a:moveTo>
                          <a:cubicBezTo>
                            <a:pt x="3" y="5"/>
                            <a:pt x="2" y="6"/>
                            <a:pt x="2" y="6"/>
                          </a:cubicBezTo>
                          <a:cubicBezTo>
                            <a:pt x="1" y="5"/>
                            <a:pt x="3" y="4"/>
                            <a:pt x="3" y="6"/>
                          </a:cubicBezTo>
                          <a:close/>
                          <a:moveTo>
                            <a:pt x="2" y="8"/>
                          </a:moveTo>
                          <a:cubicBezTo>
                            <a:pt x="2" y="9"/>
                            <a:pt x="3" y="10"/>
                            <a:pt x="2" y="9"/>
                          </a:cubicBezTo>
                          <a:cubicBezTo>
                            <a:pt x="2" y="9"/>
                            <a:pt x="2" y="8"/>
                            <a:pt x="2" y="8"/>
                          </a:cubicBezTo>
                          <a:cubicBezTo>
                            <a:pt x="2" y="8"/>
                            <a:pt x="2" y="8"/>
                            <a:pt x="2" y="8"/>
                          </a:cubicBezTo>
                          <a:close/>
                          <a:moveTo>
                            <a:pt x="2" y="28"/>
                          </a:moveTo>
                          <a:cubicBezTo>
                            <a:pt x="2" y="28"/>
                            <a:pt x="2" y="29"/>
                            <a:pt x="2" y="29"/>
                          </a:cubicBezTo>
                          <a:cubicBezTo>
                            <a:pt x="2" y="29"/>
                            <a:pt x="2" y="29"/>
                            <a:pt x="2" y="29"/>
                          </a:cubicBezTo>
                          <a:cubicBezTo>
                            <a:pt x="1" y="29"/>
                            <a:pt x="1" y="29"/>
                            <a:pt x="2" y="28"/>
                          </a:cubicBezTo>
                          <a:close/>
                          <a:moveTo>
                            <a:pt x="2" y="31"/>
                          </a:move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lose/>
                          <a:moveTo>
                            <a:pt x="1" y="35"/>
                          </a:moveTo>
                          <a:cubicBezTo>
                            <a:pt x="2" y="35"/>
                            <a:pt x="3" y="36"/>
                            <a:pt x="3" y="36"/>
                          </a:cubicBezTo>
                          <a:cubicBezTo>
                            <a:pt x="3" y="36"/>
                            <a:pt x="3" y="36"/>
                            <a:pt x="2" y="36"/>
                          </a:cubicBezTo>
                          <a:cubicBezTo>
                            <a:pt x="2" y="37"/>
                            <a:pt x="3" y="37"/>
                            <a:pt x="3" y="37"/>
                          </a:cubicBezTo>
                          <a:cubicBezTo>
                            <a:pt x="3" y="37"/>
                            <a:pt x="3" y="38"/>
                            <a:pt x="3" y="38"/>
                          </a:cubicBezTo>
                          <a:cubicBezTo>
                            <a:pt x="3" y="38"/>
                            <a:pt x="2" y="37"/>
                            <a:pt x="2" y="37"/>
                          </a:cubicBezTo>
                          <a:cubicBezTo>
                            <a:pt x="2" y="37"/>
                            <a:pt x="2" y="36"/>
                            <a:pt x="1" y="35"/>
                          </a:cubicBezTo>
                          <a:close/>
                          <a:moveTo>
                            <a:pt x="3" y="38"/>
                          </a:moveTo>
                          <a:cubicBezTo>
                            <a:pt x="3" y="38"/>
                            <a:pt x="3" y="38"/>
                            <a:pt x="3" y="39"/>
                          </a:cubicBezTo>
                          <a:cubicBezTo>
                            <a:pt x="3" y="39"/>
                            <a:pt x="3" y="38"/>
                            <a:pt x="3" y="38"/>
                          </a:cubicBezTo>
                          <a:close/>
                          <a:moveTo>
                            <a:pt x="3" y="42"/>
                          </a:moveTo>
                          <a:cubicBezTo>
                            <a:pt x="3" y="42"/>
                            <a:pt x="3" y="41"/>
                            <a:pt x="3" y="41"/>
                          </a:cubicBezTo>
                          <a:cubicBezTo>
                            <a:pt x="4" y="41"/>
                            <a:pt x="4" y="42"/>
                            <a:pt x="4" y="42"/>
                          </a:cubicBezTo>
                          <a:cubicBezTo>
                            <a:pt x="4" y="42"/>
                            <a:pt x="4" y="42"/>
                            <a:pt x="3" y="42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39"/>
                            <a:pt x="4" y="38"/>
                          </a:cubicBezTo>
                          <a:cubicBezTo>
                            <a:pt x="5" y="39"/>
                            <a:pt x="5" y="40"/>
                            <a:pt x="4" y="40"/>
                          </a:cubicBezTo>
                          <a:close/>
                          <a:moveTo>
                            <a:pt x="4" y="35"/>
                          </a:moveTo>
                          <a:cubicBezTo>
                            <a:pt x="4" y="35"/>
                            <a:pt x="5" y="35"/>
                            <a:pt x="5" y="36"/>
                          </a:cubicBezTo>
                          <a:cubicBezTo>
                            <a:pt x="5" y="36"/>
                            <a:pt x="4" y="36"/>
                            <a:pt x="4" y="35"/>
                          </a:cubicBezTo>
                          <a:close/>
                          <a:moveTo>
                            <a:pt x="6" y="43"/>
                          </a:moveTo>
                          <a:cubicBezTo>
                            <a:pt x="6" y="43"/>
                            <a:pt x="6" y="43"/>
                            <a:pt x="6" y="43"/>
                          </a:cubicBezTo>
                          <a:cubicBezTo>
                            <a:pt x="6" y="44"/>
                            <a:pt x="6" y="43"/>
                            <a:pt x="6" y="43"/>
                          </a:cubicBezTo>
                          <a:close/>
                          <a:moveTo>
                            <a:pt x="6" y="42"/>
                          </a:moveTo>
                          <a:cubicBezTo>
                            <a:pt x="6" y="41"/>
                            <a:pt x="6" y="41"/>
                            <a:pt x="6" y="41"/>
                          </a:cubicBezTo>
                          <a:cubicBezTo>
                            <a:pt x="6" y="41"/>
                            <a:pt x="6" y="41"/>
                            <a:pt x="6" y="42"/>
                          </a:cubicBezTo>
                          <a:cubicBezTo>
                            <a:pt x="6" y="42"/>
                            <a:pt x="6" y="42"/>
                            <a:pt x="6" y="42"/>
                          </a:cubicBezTo>
                          <a:close/>
                          <a:moveTo>
                            <a:pt x="5" y="39"/>
                          </a:moveTo>
                          <a:cubicBezTo>
                            <a:pt x="5" y="39"/>
                            <a:pt x="5" y="39"/>
                            <a:pt x="6" y="39"/>
                          </a:cubicBezTo>
                          <a:cubicBezTo>
                            <a:pt x="6" y="39"/>
                            <a:pt x="6" y="38"/>
                            <a:pt x="6" y="38"/>
                          </a:cubicBezTo>
                          <a:cubicBezTo>
                            <a:pt x="6" y="39"/>
                            <a:pt x="6" y="39"/>
                            <a:pt x="6" y="39"/>
                          </a:cubicBezTo>
                          <a:cubicBezTo>
                            <a:pt x="6" y="39"/>
                            <a:pt x="5" y="40"/>
                            <a:pt x="5" y="39"/>
                          </a:cubicBezTo>
                          <a:close/>
                          <a:moveTo>
                            <a:pt x="6" y="39"/>
                          </a:moveTo>
                          <a:cubicBezTo>
                            <a:pt x="6" y="38"/>
                            <a:pt x="6" y="38"/>
                            <a:pt x="7" y="38"/>
                          </a:cubicBezTo>
                          <a:cubicBezTo>
                            <a:pt x="7" y="38"/>
                            <a:pt x="7" y="38"/>
                            <a:pt x="7" y="39"/>
                          </a:cubicBezTo>
                          <a:cubicBezTo>
                            <a:pt x="7" y="39"/>
                            <a:pt x="7" y="39"/>
                            <a:pt x="7" y="39"/>
                          </a:cubicBezTo>
                          <a:cubicBezTo>
                            <a:pt x="7" y="38"/>
                            <a:pt x="7" y="39"/>
                            <a:pt x="6" y="39"/>
                          </a:cubicBezTo>
                          <a:close/>
                          <a:moveTo>
                            <a:pt x="7" y="42"/>
                          </a:moveTo>
                          <a:cubicBezTo>
                            <a:pt x="7" y="42"/>
                            <a:pt x="8" y="42"/>
                            <a:pt x="8" y="42"/>
                          </a:cubicBezTo>
                          <a:cubicBezTo>
                            <a:pt x="8" y="43"/>
                            <a:pt x="7" y="43"/>
                            <a:pt x="7" y="42"/>
                          </a:cubicBezTo>
                          <a:close/>
                          <a:moveTo>
                            <a:pt x="8" y="41"/>
                          </a:moveTo>
                          <a:cubicBezTo>
                            <a:pt x="8" y="41"/>
                            <a:pt x="8" y="40"/>
                            <a:pt x="8" y="40"/>
                          </a:cubicBezTo>
                          <a:cubicBezTo>
                            <a:pt x="8" y="40"/>
                            <a:pt x="8" y="40"/>
                            <a:pt x="8" y="40"/>
                          </a:cubicBezTo>
                          <a:cubicBezTo>
                            <a:pt x="8" y="41"/>
                            <a:pt x="8" y="40"/>
                            <a:pt x="8" y="41"/>
                          </a:cubicBezTo>
                          <a:close/>
                          <a:moveTo>
                            <a:pt x="8" y="7"/>
                          </a:moveTo>
                          <a:cubicBezTo>
                            <a:pt x="8" y="7"/>
                            <a:pt x="9" y="7"/>
                            <a:pt x="9" y="7"/>
                          </a:cubicBezTo>
                          <a:cubicBezTo>
                            <a:pt x="9" y="7"/>
                            <a:pt x="8" y="7"/>
                            <a:pt x="8" y="7"/>
                          </a:cubicBezTo>
                          <a:close/>
                          <a:moveTo>
                            <a:pt x="9" y="44"/>
                          </a:moveTo>
                          <a:cubicBezTo>
                            <a:pt x="9" y="44"/>
                            <a:pt x="9" y="44"/>
                            <a:pt x="9" y="44"/>
                          </a:cubicBezTo>
                          <a:cubicBezTo>
                            <a:pt x="9" y="44"/>
                            <a:pt x="9" y="44"/>
                            <a:pt x="9" y="44"/>
                          </a:cubicBezTo>
                          <a:close/>
                          <a:moveTo>
                            <a:pt x="16" y="46"/>
                          </a:moveTo>
                          <a:cubicBezTo>
                            <a:pt x="16" y="46"/>
                            <a:pt x="16" y="46"/>
                            <a:pt x="16" y="46"/>
                          </a:cubicBezTo>
                          <a:cubicBezTo>
                            <a:pt x="17" y="46"/>
                            <a:pt x="17" y="47"/>
                            <a:pt x="16" y="46"/>
                          </a:cubicBezTo>
                          <a:close/>
                          <a:moveTo>
                            <a:pt x="17" y="46"/>
                          </a:moveTo>
                          <a:cubicBezTo>
                            <a:pt x="17" y="46"/>
                            <a:pt x="17" y="46"/>
                            <a:pt x="17" y="46"/>
                          </a:cubicBezTo>
                          <a:cubicBezTo>
                            <a:pt x="17" y="46"/>
                            <a:pt x="17" y="46"/>
                            <a:pt x="18" y="46"/>
                          </a:cubicBezTo>
                          <a:cubicBezTo>
                            <a:pt x="18" y="47"/>
                            <a:pt x="17" y="47"/>
                            <a:pt x="17" y="46"/>
                          </a:cubicBezTo>
                          <a:close/>
                          <a:moveTo>
                            <a:pt x="24" y="50"/>
                          </a:moveTo>
                          <a:cubicBezTo>
                            <a:pt x="24" y="49"/>
                            <a:pt x="25" y="49"/>
                            <a:pt x="25" y="49"/>
                          </a:cubicBezTo>
                          <a:cubicBezTo>
                            <a:pt x="25" y="50"/>
                            <a:pt x="25" y="50"/>
                            <a:pt x="24" y="50"/>
                          </a:cubicBezTo>
                          <a:close/>
                          <a:moveTo>
                            <a:pt x="27" y="48"/>
                          </a:moveTo>
                          <a:cubicBezTo>
                            <a:pt x="26" y="48"/>
                            <a:pt x="25" y="48"/>
                            <a:pt x="25" y="48"/>
                          </a:cubicBezTo>
                          <a:cubicBezTo>
                            <a:pt x="24" y="47"/>
                            <a:pt x="23" y="47"/>
                            <a:pt x="21" y="46"/>
                          </a:cubicBezTo>
                          <a:cubicBezTo>
                            <a:pt x="20" y="46"/>
                            <a:pt x="19" y="45"/>
                            <a:pt x="18" y="45"/>
                          </a:cubicBezTo>
                          <a:cubicBezTo>
                            <a:pt x="15" y="43"/>
                            <a:pt x="12" y="42"/>
                            <a:pt x="9" y="41"/>
                          </a:cubicBezTo>
                          <a:cubicBezTo>
                            <a:pt x="9" y="40"/>
                            <a:pt x="9" y="39"/>
                            <a:pt x="9" y="38"/>
                          </a:cubicBezTo>
                          <a:cubicBezTo>
                            <a:pt x="9" y="38"/>
                            <a:pt x="9" y="38"/>
                            <a:pt x="9" y="37"/>
                          </a:cubicBezTo>
                          <a:cubicBezTo>
                            <a:pt x="13" y="40"/>
                            <a:pt x="16" y="41"/>
                            <a:pt x="19" y="42"/>
                          </a:cubicBezTo>
                          <a:cubicBezTo>
                            <a:pt x="20" y="42"/>
                            <a:pt x="19" y="42"/>
                            <a:pt x="20" y="42"/>
                          </a:cubicBezTo>
                          <a:cubicBezTo>
                            <a:pt x="21" y="43"/>
                            <a:pt x="22" y="44"/>
                            <a:pt x="23" y="44"/>
                          </a:cubicBezTo>
                          <a:cubicBezTo>
                            <a:pt x="23" y="44"/>
                            <a:pt x="24" y="44"/>
                            <a:pt x="24" y="44"/>
                          </a:cubicBezTo>
                          <a:cubicBezTo>
                            <a:pt x="24" y="44"/>
                            <a:pt x="24" y="44"/>
                            <a:pt x="24" y="45"/>
                          </a:cubicBezTo>
                          <a:cubicBezTo>
                            <a:pt x="25" y="45"/>
                            <a:pt x="26" y="45"/>
                            <a:pt x="27" y="46"/>
                          </a:cubicBezTo>
                          <a:cubicBezTo>
                            <a:pt x="27" y="46"/>
                            <a:pt x="27" y="47"/>
                            <a:pt x="27" y="48"/>
                          </a:cubicBezTo>
                          <a:close/>
                          <a:moveTo>
                            <a:pt x="28" y="13"/>
                          </a:moveTo>
                          <a:cubicBezTo>
                            <a:pt x="28" y="13"/>
                            <a:pt x="28" y="12"/>
                            <a:pt x="28" y="12"/>
                          </a:cubicBezTo>
                          <a:cubicBezTo>
                            <a:pt x="28" y="12"/>
                            <a:pt x="28" y="12"/>
                            <a:pt x="29" y="12"/>
                          </a:cubicBezTo>
                          <a:cubicBezTo>
                            <a:pt x="28" y="13"/>
                            <a:pt x="29" y="13"/>
                            <a:pt x="29" y="13"/>
                          </a:cubicBezTo>
                          <a:cubicBezTo>
                            <a:pt x="29" y="13"/>
                            <a:pt x="28" y="13"/>
                            <a:pt x="28" y="13"/>
                          </a:cubicBezTo>
                          <a:close/>
                          <a:moveTo>
                            <a:pt x="29" y="52"/>
                          </a:move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2"/>
                            <a:pt x="29" y="52"/>
                            <a:pt x="29" y="52"/>
                          </a:cubicBezTo>
                          <a:close/>
                          <a:moveTo>
                            <a:pt x="31" y="47"/>
                          </a:move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2" y="48"/>
                            <a:pt x="31" y="48"/>
                            <a:pt x="31" y="47"/>
                          </a:cubicBezTo>
                          <a:close/>
                          <a:moveTo>
                            <a:pt x="34" y="17"/>
                          </a:moveTo>
                          <a:cubicBezTo>
                            <a:pt x="34" y="17"/>
                            <a:pt x="34" y="17"/>
                            <a:pt x="34" y="18"/>
                          </a:cubicBezTo>
                          <a:cubicBezTo>
                            <a:pt x="34" y="18"/>
                            <a:pt x="34" y="18"/>
                            <a:pt x="34" y="18"/>
                          </a:cubicBezTo>
                          <a:cubicBezTo>
                            <a:pt x="34" y="17"/>
                            <a:pt x="34" y="17"/>
                            <a:pt x="34" y="17"/>
                          </a:cubicBezTo>
                          <a:close/>
                          <a:moveTo>
                            <a:pt x="33" y="15"/>
                          </a:moveTo>
                          <a:cubicBezTo>
                            <a:pt x="33" y="15"/>
                            <a:pt x="33" y="15"/>
                            <a:pt x="33" y="14"/>
                          </a:cubicBezTo>
                          <a:cubicBezTo>
                            <a:pt x="33" y="14"/>
                            <a:pt x="33" y="15"/>
                            <a:pt x="33" y="15"/>
                          </a:cubicBezTo>
                          <a:close/>
                          <a:moveTo>
                            <a:pt x="33" y="16"/>
                          </a:moveTo>
                          <a:cubicBezTo>
                            <a:pt x="34" y="16"/>
                            <a:pt x="33" y="17"/>
                            <a:pt x="33" y="17"/>
                          </a:cubicBezTo>
                          <a:cubicBezTo>
                            <a:pt x="33" y="17"/>
                            <a:pt x="33" y="16"/>
                            <a:pt x="33" y="16"/>
                          </a:cubicBezTo>
                          <a:cubicBezTo>
                            <a:pt x="33" y="16"/>
                            <a:pt x="33" y="16"/>
                            <a:pt x="33" y="16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3"/>
                            <a:pt x="33" y="53"/>
                            <a:pt x="33" y="53"/>
                          </a:cubicBezTo>
                          <a:cubicBezTo>
                            <a:pt x="33" y="53"/>
                            <a:pt x="33" y="53"/>
                            <a:pt x="33" y="52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4" y="52"/>
                            <a:pt x="33" y="52"/>
                          </a:cubicBezTo>
                          <a:close/>
                          <a:moveTo>
                            <a:pt x="34" y="49"/>
                          </a:moveTo>
                          <a:cubicBezTo>
                            <a:pt x="34" y="49"/>
                            <a:pt x="33" y="48"/>
                            <a:pt x="34" y="48"/>
                          </a:cubicBezTo>
                          <a:cubicBezTo>
                            <a:pt x="34" y="48"/>
                            <a:pt x="34" y="48"/>
                            <a:pt x="34" y="49"/>
                          </a:cubicBezTo>
                          <a:cubicBezTo>
                            <a:pt x="34" y="49"/>
                            <a:pt x="34" y="49"/>
                            <a:pt x="34" y="49"/>
                          </a:cubicBezTo>
                          <a:close/>
                          <a:moveTo>
                            <a:pt x="34" y="28"/>
                          </a:moveTo>
                          <a:cubicBezTo>
                            <a:pt x="34" y="27"/>
                            <a:pt x="34" y="27"/>
                            <a:pt x="34" y="27"/>
                          </a:cubicBezTo>
                          <a:cubicBezTo>
                            <a:pt x="34" y="27"/>
                            <a:pt x="34" y="27"/>
                            <a:pt x="35" y="27"/>
                          </a:cubicBezTo>
                          <a:cubicBezTo>
                            <a:pt x="35" y="27"/>
                            <a:pt x="35" y="28"/>
                            <a:pt x="34" y="28"/>
                          </a:cubicBezTo>
                          <a:close/>
                          <a:moveTo>
                            <a:pt x="34" y="23"/>
                          </a:moveTo>
                          <a:cubicBezTo>
                            <a:pt x="34" y="23"/>
                            <a:pt x="35" y="22"/>
                            <a:pt x="35" y="23"/>
                          </a:cubicBezTo>
                          <a:cubicBezTo>
                            <a:pt x="35" y="23"/>
                            <a:pt x="35" y="23"/>
                            <a:pt x="34" y="2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302" name="Group 38"/>
                <p:cNvGrpSpPr>
                  <a:grpSpLocks/>
                </p:cNvGrpSpPr>
                <p:nvPr/>
              </p:nvGrpSpPr>
              <p:grpSpPr bwMode="auto">
                <a:xfrm>
                  <a:off x="4824" y="2614"/>
                  <a:ext cx="749" cy="285"/>
                  <a:chOff x="4830" y="2522"/>
                  <a:chExt cx="749" cy="285"/>
                </a:xfrm>
              </p:grpSpPr>
              <p:grpSp>
                <p:nvGrpSpPr>
                  <p:cNvPr id="1130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4830" y="2522"/>
                    <a:ext cx="749" cy="285"/>
                    <a:chOff x="4830" y="2522"/>
                    <a:chExt cx="749" cy="285"/>
                  </a:xfrm>
                </p:grpSpPr>
                <p:sp>
                  <p:nvSpPr>
                    <p:cNvPr id="11304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830" y="2522"/>
                      <a:ext cx="749" cy="285"/>
                    </a:xfrm>
                    <a:custGeom>
                      <a:avLst/>
                      <a:gdLst>
                        <a:gd name="T0" fmla="*/ 0 w 681"/>
                        <a:gd name="T1" fmla="*/ 140 h 259"/>
                        <a:gd name="T2" fmla="*/ 295 w 681"/>
                        <a:gd name="T3" fmla="*/ 0 h 259"/>
                        <a:gd name="T4" fmla="*/ 681 w 681"/>
                        <a:gd name="T5" fmla="*/ 68 h 259"/>
                        <a:gd name="T6" fmla="*/ 437 w 681"/>
                        <a:gd name="T7" fmla="*/ 259 h 259"/>
                        <a:gd name="T8" fmla="*/ 0 w 681"/>
                        <a:gd name="T9" fmla="*/ 140 h 2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81" h="259">
                          <a:moveTo>
                            <a:pt x="0" y="140"/>
                          </a:moveTo>
                          <a:lnTo>
                            <a:pt x="295" y="0"/>
                          </a:lnTo>
                          <a:lnTo>
                            <a:pt x="681" y="68"/>
                          </a:lnTo>
                          <a:lnTo>
                            <a:pt x="437" y="259"/>
                          </a:lnTo>
                          <a:lnTo>
                            <a:pt x="0" y="140"/>
                          </a:lnTo>
                          <a:close/>
                        </a:path>
                      </a:pathLst>
                    </a:custGeom>
                    <a:solidFill>
                      <a:srgbClr val="C5B293"/>
                    </a:solidFill>
                    <a:ln w="8001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5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4977" y="2586"/>
                      <a:ext cx="483" cy="218"/>
                    </a:xfrm>
                    <a:custGeom>
                      <a:avLst/>
                      <a:gdLst>
                        <a:gd name="T0" fmla="*/ 408 w 440"/>
                        <a:gd name="T1" fmla="*/ 199 h 199"/>
                        <a:gd name="T2" fmla="*/ 408 w 440"/>
                        <a:gd name="T3" fmla="*/ 199 h 199"/>
                        <a:gd name="T4" fmla="*/ 408 w 440"/>
                        <a:gd name="T5" fmla="*/ 193 h 199"/>
                        <a:gd name="T6" fmla="*/ 410 w 440"/>
                        <a:gd name="T7" fmla="*/ 195 h 199"/>
                        <a:gd name="T8" fmla="*/ 410 w 440"/>
                        <a:gd name="T9" fmla="*/ 191 h 199"/>
                        <a:gd name="T10" fmla="*/ 414 w 440"/>
                        <a:gd name="T11" fmla="*/ 193 h 199"/>
                        <a:gd name="T12" fmla="*/ 414 w 440"/>
                        <a:gd name="T13" fmla="*/ 187 h 199"/>
                        <a:gd name="T14" fmla="*/ 415 w 440"/>
                        <a:gd name="T15" fmla="*/ 191 h 199"/>
                        <a:gd name="T16" fmla="*/ 415 w 440"/>
                        <a:gd name="T17" fmla="*/ 185 h 199"/>
                        <a:gd name="T18" fmla="*/ 417 w 440"/>
                        <a:gd name="T19" fmla="*/ 187 h 199"/>
                        <a:gd name="T20" fmla="*/ 417 w 440"/>
                        <a:gd name="T21" fmla="*/ 184 h 199"/>
                        <a:gd name="T22" fmla="*/ 421 w 440"/>
                        <a:gd name="T23" fmla="*/ 185 h 199"/>
                        <a:gd name="T24" fmla="*/ 421 w 440"/>
                        <a:gd name="T25" fmla="*/ 180 h 199"/>
                        <a:gd name="T26" fmla="*/ 423 w 440"/>
                        <a:gd name="T27" fmla="*/ 184 h 199"/>
                        <a:gd name="T28" fmla="*/ 423 w 440"/>
                        <a:gd name="T29" fmla="*/ 178 h 199"/>
                        <a:gd name="T30" fmla="*/ 427 w 440"/>
                        <a:gd name="T31" fmla="*/ 182 h 199"/>
                        <a:gd name="T32" fmla="*/ 427 w 440"/>
                        <a:gd name="T33" fmla="*/ 180 h 199"/>
                        <a:gd name="T34" fmla="*/ 427 w 440"/>
                        <a:gd name="T35" fmla="*/ 176 h 199"/>
                        <a:gd name="T36" fmla="*/ 431 w 440"/>
                        <a:gd name="T37" fmla="*/ 178 h 199"/>
                        <a:gd name="T38" fmla="*/ 431 w 440"/>
                        <a:gd name="T39" fmla="*/ 172 h 199"/>
                        <a:gd name="T40" fmla="*/ 432 w 440"/>
                        <a:gd name="T41" fmla="*/ 174 h 199"/>
                        <a:gd name="T42" fmla="*/ 432 w 440"/>
                        <a:gd name="T43" fmla="*/ 170 h 199"/>
                        <a:gd name="T44" fmla="*/ 434 w 440"/>
                        <a:gd name="T45" fmla="*/ 172 h 199"/>
                        <a:gd name="T46" fmla="*/ 434 w 440"/>
                        <a:gd name="T47" fmla="*/ 167 h 199"/>
                        <a:gd name="T48" fmla="*/ 436 w 440"/>
                        <a:gd name="T49" fmla="*/ 170 h 199"/>
                        <a:gd name="T50" fmla="*/ 436 w 440"/>
                        <a:gd name="T51" fmla="*/ 165 h 199"/>
                        <a:gd name="T52" fmla="*/ 438 w 440"/>
                        <a:gd name="T53" fmla="*/ 165 h 199"/>
                        <a:gd name="T54" fmla="*/ 440 w 440"/>
                        <a:gd name="T55" fmla="*/ 95 h 199"/>
                        <a:gd name="T56" fmla="*/ 37 w 440"/>
                        <a:gd name="T57" fmla="*/ 0 h 199"/>
                        <a:gd name="T58" fmla="*/ 0 w 440"/>
                        <a:gd name="T59" fmla="*/ 19 h 199"/>
                        <a:gd name="T60" fmla="*/ 408 w 440"/>
                        <a:gd name="T61" fmla="*/ 119 h 199"/>
                        <a:gd name="T62" fmla="*/ 408 w 440"/>
                        <a:gd name="T63" fmla="*/ 199 h 19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</a:cxnLst>
                      <a:rect l="0" t="0" r="r" b="b"/>
                      <a:pathLst>
                        <a:path w="440" h="199">
                          <a:moveTo>
                            <a:pt x="408" y="199"/>
                          </a:moveTo>
                          <a:lnTo>
                            <a:pt x="408" y="199"/>
                          </a:lnTo>
                          <a:lnTo>
                            <a:pt x="408" y="193"/>
                          </a:lnTo>
                          <a:lnTo>
                            <a:pt x="410" y="195"/>
                          </a:lnTo>
                          <a:lnTo>
                            <a:pt x="410" y="191"/>
                          </a:lnTo>
                          <a:lnTo>
                            <a:pt x="414" y="193"/>
                          </a:lnTo>
                          <a:lnTo>
                            <a:pt x="414" y="187"/>
                          </a:lnTo>
                          <a:lnTo>
                            <a:pt x="415" y="191"/>
                          </a:lnTo>
                          <a:lnTo>
                            <a:pt x="415" y="185"/>
                          </a:lnTo>
                          <a:lnTo>
                            <a:pt x="417" y="187"/>
                          </a:lnTo>
                          <a:lnTo>
                            <a:pt x="417" y="184"/>
                          </a:lnTo>
                          <a:lnTo>
                            <a:pt x="421" y="185"/>
                          </a:lnTo>
                          <a:lnTo>
                            <a:pt x="421" y="180"/>
                          </a:lnTo>
                          <a:lnTo>
                            <a:pt x="423" y="184"/>
                          </a:lnTo>
                          <a:lnTo>
                            <a:pt x="423" y="178"/>
                          </a:lnTo>
                          <a:lnTo>
                            <a:pt x="427" y="182"/>
                          </a:lnTo>
                          <a:lnTo>
                            <a:pt x="427" y="180"/>
                          </a:lnTo>
                          <a:lnTo>
                            <a:pt x="427" y="176"/>
                          </a:lnTo>
                          <a:lnTo>
                            <a:pt x="431" y="178"/>
                          </a:lnTo>
                          <a:lnTo>
                            <a:pt x="431" y="172"/>
                          </a:lnTo>
                          <a:lnTo>
                            <a:pt x="432" y="174"/>
                          </a:lnTo>
                          <a:lnTo>
                            <a:pt x="432" y="170"/>
                          </a:lnTo>
                          <a:lnTo>
                            <a:pt x="434" y="172"/>
                          </a:lnTo>
                          <a:lnTo>
                            <a:pt x="434" y="167"/>
                          </a:lnTo>
                          <a:lnTo>
                            <a:pt x="436" y="170"/>
                          </a:lnTo>
                          <a:lnTo>
                            <a:pt x="436" y="165"/>
                          </a:lnTo>
                          <a:lnTo>
                            <a:pt x="438" y="165"/>
                          </a:lnTo>
                          <a:lnTo>
                            <a:pt x="440" y="95"/>
                          </a:lnTo>
                          <a:lnTo>
                            <a:pt x="37" y="0"/>
                          </a:lnTo>
                          <a:lnTo>
                            <a:pt x="0" y="19"/>
                          </a:lnTo>
                          <a:lnTo>
                            <a:pt x="408" y="119"/>
                          </a:lnTo>
                          <a:lnTo>
                            <a:pt x="408" y="199"/>
                          </a:lnTo>
                          <a:close/>
                        </a:path>
                      </a:pathLst>
                    </a:custGeom>
                    <a:solidFill>
                      <a:srgbClr val="D8C9B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306" name="Freeform 42"/>
                  <p:cNvSpPr>
                    <a:spLocks/>
                  </p:cNvSpPr>
                  <p:nvPr/>
                </p:nvSpPr>
                <p:spPr bwMode="auto">
                  <a:xfrm>
                    <a:off x="4992" y="2596"/>
                    <a:ext cx="448" cy="109"/>
                  </a:xfrm>
                  <a:custGeom>
                    <a:avLst/>
                    <a:gdLst>
                      <a:gd name="T0" fmla="*/ 0 w 408"/>
                      <a:gd name="T1" fmla="*/ 0 h 98"/>
                      <a:gd name="T2" fmla="*/ 406 w 408"/>
                      <a:gd name="T3" fmla="*/ 98 h 98"/>
                      <a:gd name="T4" fmla="*/ 408 w 408"/>
                      <a:gd name="T5" fmla="*/ 96 h 98"/>
                      <a:gd name="T6" fmla="*/ 4 w 408"/>
                      <a:gd name="T7" fmla="*/ 0 h 98"/>
                      <a:gd name="T8" fmla="*/ 0 w 408"/>
                      <a:gd name="T9" fmla="*/ 0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98">
                        <a:moveTo>
                          <a:pt x="0" y="0"/>
                        </a:moveTo>
                        <a:lnTo>
                          <a:pt x="406" y="98"/>
                        </a:lnTo>
                        <a:lnTo>
                          <a:pt x="408" y="96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0C0A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8001" cap="flat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07" name="Group 43"/>
              <p:cNvGrpSpPr>
                <a:grpSpLocks/>
              </p:cNvGrpSpPr>
              <p:nvPr/>
            </p:nvGrpSpPr>
            <p:grpSpPr bwMode="auto">
              <a:xfrm>
                <a:off x="4740" y="3412"/>
                <a:ext cx="445" cy="426"/>
                <a:chOff x="4432" y="3361"/>
                <a:chExt cx="400" cy="383"/>
              </a:xfrm>
            </p:grpSpPr>
            <p:sp>
              <p:nvSpPr>
                <p:cNvPr id="11308" name="Freeform 44"/>
                <p:cNvSpPr>
                  <a:spLocks/>
                </p:cNvSpPr>
                <p:nvPr/>
              </p:nvSpPr>
              <p:spPr bwMode="auto">
                <a:xfrm>
                  <a:off x="4635" y="3372"/>
                  <a:ext cx="93" cy="72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9" name="Freeform 45"/>
                <p:cNvSpPr>
                  <a:spLocks/>
                </p:cNvSpPr>
                <p:nvPr/>
              </p:nvSpPr>
              <p:spPr bwMode="auto">
                <a:xfrm>
                  <a:off x="4669" y="3388"/>
                  <a:ext cx="11" cy="13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0" name="Freeform 46"/>
                <p:cNvSpPr>
                  <a:spLocks/>
                </p:cNvSpPr>
                <p:nvPr/>
              </p:nvSpPr>
              <p:spPr bwMode="auto">
                <a:xfrm>
                  <a:off x="4669" y="3399"/>
                  <a:ext cx="11" cy="13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1" name="Freeform 47"/>
                <p:cNvSpPr>
                  <a:spLocks noEditPoints="1"/>
                </p:cNvSpPr>
                <p:nvPr/>
              </p:nvSpPr>
              <p:spPr bwMode="auto">
                <a:xfrm>
                  <a:off x="4718" y="3396"/>
                  <a:ext cx="57" cy="82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2" name="Freeform 48"/>
                <p:cNvSpPr>
                  <a:spLocks noEditPoints="1"/>
                </p:cNvSpPr>
                <p:nvPr/>
              </p:nvSpPr>
              <p:spPr bwMode="auto">
                <a:xfrm>
                  <a:off x="4643" y="3366"/>
                  <a:ext cx="59" cy="81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3" name="Freeform 49"/>
                <p:cNvSpPr>
                  <a:spLocks/>
                </p:cNvSpPr>
                <p:nvPr/>
              </p:nvSpPr>
              <p:spPr bwMode="auto">
                <a:xfrm>
                  <a:off x="4432" y="3437"/>
                  <a:ext cx="237" cy="307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4" name="Freeform 50"/>
                <p:cNvSpPr>
                  <a:spLocks/>
                </p:cNvSpPr>
                <p:nvPr/>
              </p:nvSpPr>
              <p:spPr bwMode="auto">
                <a:xfrm>
                  <a:off x="4665" y="3423"/>
                  <a:ext cx="167" cy="321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5" name="Freeform 51"/>
                <p:cNvSpPr>
                  <a:spLocks/>
                </p:cNvSpPr>
                <p:nvPr/>
              </p:nvSpPr>
              <p:spPr bwMode="auto">
                <a:xfrm>
                  <a:off x="4432" y="3361"/>
                  <a:ext cx="400" cy="186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6" name="Freeform 52"/>
                <p:cNvSpPr>
                  <a:spLocks/>
                </p:cNvSpPr>
                <p:nvPr/>
              </p:nvSpPr>
              <p:spPr bwMode="auto">
                <a:xfrm>
                  <a:off x="4460" y="3371"/>
                  <a:ext cx="178" cy="71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7" name="Freeform 53"/>
                <p:cNvSpPr>
                  <a:spLocks/>
                </p:cNvSpPr>
                <p:nvPr/>
              </p:nvSpPr>
              <p:spPr bwMode="auto">
                <a:xfrm>
                  <a:off x="4637" y="3371"/>
                  <a:ext cx="170" cy="59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8" name="Freeform 54"/>
                <p:cNvSpPr>
                  <a:spLocks/>
                </p:cNvSpPr>
                <p:nvPr/>
              </p:nvSpPr>
              <p:spPr bwMode="auto">
                <a:xfrm>
                  <a:off x="4468" y="3430"/>
                  <a:ext cx="334" cy="9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9" name="Freeform 55"/>
                <p:cNvSpPr>
                  <a:spLocks/>
                </p:cNvSpPr>
                <p:nvPr/>
              </p:nvSpPr>
              <p:spPr bwMode="auto">
                <a:xfrm>
                  <a:off x="4453" y="3460"/>
                  <a:ext cx="34" cy="160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0" name="Freeform 56"/>
                <p:cNvSpPr>
                  <a:spLocks/>
                </p:cNvSpPr>
                <p:nvPr/>
              </p:nvSpPr>
              <p:spPr bwMode="auto">
                <a:xfrm>
                  <a:off x="4482" y="3615"/>
                  <a:ext cx="169" cy="108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E9D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1" name="Freeform 57"/>
                <p:cNvSpPr>
                  <a:spLocks/>
                </p:cNvSpPr>
                <p:nvPr/>
              </p:nvSpPr>
              <p:spPr bwMode="auto">
                <a:xfrm>
                  <a:off x="4460" y="3464"/>
                  <a:ext cx="193" cy="259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58"/>
                <p:cNvSpPr>
                  <a:spLocks/>
                </p:cNvSpPr>
                <p:nvPr/>
              </p:nvSpPr>
              <p:spPr bwMode="auto">
                <a:xfrm>
                  <a:off x="4794" y="3441"/>
                  <a:ext cx="29" cy="157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5C55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3" name="Freeform 59"/>
                <p:cNvSpPr>
                  <a:spLocks/>
                </p:cNvSpPr>
                <p:nvPr/>
              </p:nvSpPr>
              <p:spPr bwMode="auto">
                <a:xfrm>
                  <a:off x="4676" y="3596"/>
                  <a:ext cx="123" cy="125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4" name="Freeform 60"/>
                <p:cNvSpPr>
                  <a:spLocks/>
                </p:cNvSpPr>
                <p:nvPr/>
              </p:nvSpPr>
              <p:spPr bwMode="auto">
                <a:xfrm>
                  <a:off x="4676" y="3441"/>
                  <a:ext cx="147" cy="273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25" name="Group 61"/>
              <p:cNvGrpSpPr>
                <a:grpSpLocks/>
              </p:cNvGrpSpPr>
              <p:nvPr/>
            </p:nvGrpSpPr>
            <p:grpSpPr bwMode="auto">
              <a:xfrm>
                <a:off x="4700" y="3225"/>
                <a:ext cx="447" cy="429"/>
                <a:chOff x="2622" y="3342"/>
                <a:chExt cx="524" cy="503"/>
              </a:xfrm>
            </p:grpSpPr>
            <p:sp>
              <p:nvSpPr>
                <p:cNvPr id="11326" name="Freeform 62"/>
                <p:cNvSpPr>
                  <a:spLocks/>
                </p:cNvSpPr>
                <p:nvPr/>
              </p:nvSpPr>
              <p:spPr bwMode="auto">
                <a:xfrm>
                  <a:off x="2836" y="3442"/>
                  <a:ext cx="310" cy="397"/>
                </a:xfrm>
                <a:custGeom>
                  <a:avLst/>
                  <a:gdLst>
                    <a:gd name="T0" fmla="*/ 237 w 282"/>
                    <a:gd name="T1" fmla="*/ 217 h 362"/>
                    <a:gd name="T2" fmla="*/ 4 w 282"/>
                    <a:gd name="T3" fmla="*/ 362 h 362"/>
                    <a:gd name="T4" fmla="*/ 0 w 282"/>
                    <a:gd name="T5" fmla="*/ 128 h 362"/>
                    <a:gd name="T6" fmla="*/ 282 w 282"/>
                    <a:gd name="T7" fmla="*/ 0 h 362"/>
                    <a:gd name="T8" fmla="*/ 237 w 282"/>
                    <a:gd name="T9" fmla="*/ 217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2">
                      <a:moveTo>
                        <a:pt x="237" y="217"/>
                      </a:moveTo>
                      <a:lnTo>
                        <a:pt x="4" y="362"/>
                      </a:lnTo>
                      <a:lnTo>
                        <a:pt x="0" y="128"/>
                      </a:lnTo>
                      <a:lnTo>
                        <a:pt x="282" y="0"/>
                      </a:lnTo>
                      <a:lnTo>
                        <a:pt x="237" y="217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7" name="Freeform 63"/>
                <p:cNvSpPr>
                  <a:spLocks/>
                </p:cNvSpPr>
                <p:nvPr/>
              </p:nvSpPr>
              <p:spPr bwMode="auto">
                <a:xfrm>
                  <a:off x="2625" y="3427"/>
                  <a:ext cx="218" cy="418"/>
                </a:xfrm>
                <a:custGeom>
                  <a:avLst/>
                  <a:gdLst>
                    <a:gd name="T0" fmla="*/ 0 w 198"/>
                    <a:gd name="T1" fmla="*/ 0 h 381"/>
                    <a:gd name="T2" fmla="*/ 194 w 198"/>
                    <a:gd name="T3" fmla="*/ 147 h 381"/>
                    <a:gd name="T4" fmla="*/ 198 w 198"/>
                    <a:gd name="T5" fmla="*/ 381 h 381"/>
                    <a:gd name="T6" fmla="*/ 34 w 198"/>
                    <a:gd name="T7" fmla="*/ 213 h 381"/>
                    <a:gd name="T8" fmla="*/ 0 w 198"/>
                    <a:gd name="T9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1">
                      <a:moveTo>
                        <a:pt x="0" y="0"/>
                      </a:moveTo>
                      <a:lnTo>
                        <a:pt x="194" y="147"/>
                      </a:lnTo>
                      <a:lnTo>
                        <a:pt x="198" y="381"/>
                      </a:lnTo>
                      <a:lnTo>
                        <a:pt x="34" y="2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8" name="Freeform 64"/>
                <p:cNvSpPr>
                  <a:spLocks/>
                </p:cNvSpPr>
                <p:nvPr/>
              </p:nvSpPr>
              <p:spPr bwMode="auto">
                <a:xfrm>
                  <a:off x="2622" y="3342"/>
                  <a:ext cx="524" cy="241"/>
                </a:xfrm>
                <a:custGeom>
                  <a:avLst/>
                  <a:gdLst>
                    <a:gd name="T0" fmla="*/ 476 w 476"/>
                    <a:gd name="T1" fmla="*/ 91 h 219"/>
                    <a:gd name="T2" fmla="*/ 232 w 476"/>
                    <a:gd name="T3" fmla="*/ 0 h 219"/>
                    <a:gd name="T4" fmla="*/ 0 w 476"/>
                    <a:gd name="T5" fmla="*/ 72 h 219"/>
                    <a:gd name="T6" fmla="*/ 194 w 476"/>
                    <a:gd name="T7" fmla="*/ 219 h 219"/>
                    <a:gd name="T8" fmla="*/ 476 w 476"/>
                    <a:gd name="T9" fmla="*/ 91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19">
                      <a:moveTo>
                        <a:pt x="476" y="91"/>
                      </a:moveTo>
                      <a:lnTo>
                        <a:pt x="232" y="0"/>
                      </a:lnTo>
                      <a:lnTo>
                        <a:pt x="0" y="72"/>
                      </a:lnTo>
                      <a:lnTo>
                        <a:pt x="194" y="219"/>
                      </a:lnTo>
                      <a:lnTo>
                        <a:pt x="476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9" name="Freeform 65"/>
                <p:cNvSpPr>
                  <a:spLocks/>
                </p:cNvSpPr>
                <p:nvPr/>
              </p:nvSpPr>
              <p:spPr bwMode="auto">
                <a:xfrm>
                  <a:off x="2875" y="3354"/>
                  <a:ext cx="233" cy="93"/>
                </a:xfrm>
                <a:custGeom>
                  <a:avLst/>
                  <a:gdLst>
                    <a:gd name="T0" fmla="*/ 212 w 212"/>
                    <a:gd name="T1" fmla="*/ 80 h 84"/>
                    <a:gd name="T2" fmla="*/ 0 w 212"/>
                    <a:gd name="T3" fmla="*/ 0 h 84"/>
                    <a:gd name="T4" fmla="*/ 2 w 212"/>
                    <a:gd name="T5" fmla="*/ 6 h 84"/>
                    <a:gd name="T6" fmla="*/ 202 w 212"/>
                    <a:gd name="T7" fmla="*/ 84 h 84"/>
                    <a:gd name="T8" fmla="*/ 212 w 212"/>
                    <a:gd name="T9" fmla="*/ 8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4">
                      <a:moveTo>
                        <a:pt x="212" y="8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02" y="84"/>
                      </a:lnTo>
                      <a:lnTo>
                        <a:pt x="212" y="8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B9A279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0" name="Freeform 66"/>
                <p:cNvSpPr>
                  <a:spLocks/>
                </p:cNvSpPr>
                <p:nvPr/>
              </p:nvSpPr>
              <p:spPr bwMode="auto">
                <a:xfrm>
                  <a:off x="2656" y="3354"/>
                  <a:ext cx="221" cy="76"/>
                </a:xfrm>
                <a:custGeom>
                  <a:avLst/>
                  <a:gdLst>
                    <a:gd name="T0" fmla="*/ 200 w 202"/>
                    <a:gd name="T1" fmla="*/ 0 h 68"/>
                    <a:gd name="T2" fmla="*/ 0 w 202"/>
                    <a:gd name="T3" fmla="*/ 65 h 68"/>
                    <a:gd name="T4" fmla="*/ 6 w 202"/>
                    <a:gd name="T5" fmla="*/ 68 h 68"/>
                    <a:gd name="T6" fmla="*/ 202 w 202"/>
                    <a:gd name="T7" fmla="*/ 6 h 68"/>
                    <a:gd name="T8" fmla="*/ 200 w 202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68">
                      <a:moveTo>
                        <a:pt x="200" y="0"/>
                      </a:moveTo>
                      <a:lnTo>
                        <a:pt x="0" y="65"/>
                      </a:lnTo>
                      <a:lnTo>
                        <a:pt x="6" y="68"/>
                      </a:lnTo>
                      <a:lnTo>
                        <a:pt x="202" y="6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1" name="Freeform 67"/>
                <p:cNvSpPr>
                  <a:spLocks/>
                </p:cNvSpPr>
                <p:nvPr/>
              </p:nvSpPr>
              <p:spPr bwMode="auto">
                <a:xfrm>
                  <a:off x="2662" y="3430"/>
                  <a:ext cx="435" cy="130"/>
                </a:xfrm>
                <a:custGeom>
                  <a:avLst/>
                  <a:gdLst>
                    <a:gd name="T0" fmla="*/ 396 w 396"/>
                    <a:gd name="T1" fmla="*/ 16 h 119"/>
                    <a:gd name="T2" fmla="*/ 164 w 396"/>
                    <a:gd name="T3" fmla="*/ 119 h 119"/>
                    <a:gd name="T4" fmla="*/ 0 w 396"/>
                    <a:gd name="T5" fmla="*/ 0 h 119"/>
                    <a:gd name="T6" fmla="*/ 0 w 396"/>
                    <a:gd name="T7" fmla="*/ 0 h 119"/>
                    <a:gd name="T8" fmla="*/ 164 w 396"/>
                    <a:gd name="T9" fmla="*/ 116 h 119"/>
                    <a:gd name="T10" fmla="*/ 396 w 396"/>
                    <a:gd name="T11" fmla="*/ 16 h 119"/>
                    <a:gd name="T12" fmla="*/ 396 w 396"/>
                    <a:gd name="T13" fmla="*/ 16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6" h="119">
                      <a:moveTo>
                        <a:pt x="396" y="16"/>
                      </a:moveTo>
                      <a:lnTo>
                        <a:pt x="164" y="119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4" y="116"/>
                      </a:lnTo>
                      <a:lnTo>
                        <a:pt x="396" y="16"/>
                      </a:lnTo>
                      <a:lnTo>
                        <a:pt x="396" y="16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C4B39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2" name="Freeform 68"/>
                <p:cNvSpPr>
                  <a:spLocks/>
                </p:cNvSpPr>
                <p:nvPr/>
              </p:nvSpPr>
              <p:spPr bwMode="auto">
                <a:xfrm>
                  <a:off x="3072" y="3468"/>
                  <a:ext cx="46" cy="209"/>
                </a:xfrm>
                <a:custGeom>
                  <a:avLst/>
                  <a:gdLst>
                    <a:gd name="T0" fmla="*/ 41 w 41"/>
                    <a:gd name="T1" fmla="*/ 0 h 191"/>
                    <a:gd name="T2" fmla="*/ 5 w 41"/>
                    <a:gd name="T3" fmla="*/ 191 h 191"/>
                    <a:gd name="T4" fmla="*/ 0 w 41"/>
                    <a:gd name="T5" fmla="*/ 185 h 191"/>
                    <a:gd name="T6" fmla="*/ 32 w 41"/>
                    <a:gd name="T7" fmla="*/ 6 h 191"/>
                    <a:gd name="T8" fmla="*/ 41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41" y="0"/>
                      </a:moveTo>
                      <a:lnTo>
                        <a:pt x="5" y="191"/>
                      </a:lnTo>
                      <a:lnTo>
                        <a:pt x="0" y="185"/>
                      </a:lnTo>
                      <a:lnTo>
                        <a:pt x="32" y="6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3" name="Freeform 69"/>
                <p:cNvSpPr>
                  <a:spLocks/>
                </p:cNvSpPr>
                <p:nvPr/>
              </p:nvSpPr>
              <p:spPr bwMode="auto">
                <a:xfrm>
                  <a:off x="2858" y="3670"/>
                  <a:ext cx="220" cy="145"/>
                </a:xfrm>
                <a:custGeom>
                  <a:avLst/>
                  <a:gdLst>
                    <a:gd name="T0" fmla="*/ 0 w 200"/>
                    <a:gd name="T1" fmla="*/ 131 h 131"/>
                    <a:gd name="T2" fmla="*/ 200 w 200"/>
                    <a:gd name="T3" fmla="*/ 6 h 131"/>
                    <a:gd name="T4" fmla="*/ 195 w 200"/>
                    <a:gd name="T5" fmla="*/ 0 h 131"/>
                    <a:gd name="T6" fmla="*/ 0 w 200"/>
                    <a:gd name="T7" fmla="*/ 123 h 131"/>
                    <a:gd name="T8" fmla="*/ 0 w 200"/>
                    <a:gd name="T9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131">
                      <a:moveTo>
                        <a:pt x="0" y="131"/>
                      </a:moveTo>
                      <a:lnTo>
                        <a:pt x="200" y="6"/>
                      </a:lnTo>
                      <a:lnTo>
                        <a:pt x="195" y="0"/>
                      </a:lnTo>
                      <a:lnTo>
                        <a:pt x="0" y="123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4" name="Freeform 70"/>
                <p:cNvSpPr>
                  <a:spLocks/>
                </p:cNvSpPr>
                <p:nvPr/>
              </p:nvSpPr>
              <p:spPr bwMode="auto">
                <a:xfrm>
                  <a:off x="2858" y="3474"/>
                  <a:ext cx="250" cy="341"/>
                </a:xfrm>
                <a:custGeom>
                  <a:avLst/>
                  <a:gdLst>
                    <a:gd name="T0" fmla="*/ 227 w 227"/>
                    <a:gd name="T1" fmla="*/ 0 h 310"/>
                    <a:gd name="T2" fmla="*/ 0 w 227"/>
                    <a:gd name="T3" fmla="*/ 110 h 310"/>
                    <a:gd name="T4" fmla="*/ 0 w 227"/>
                    <a:gd name="T5" fmla="*/ 310 h 310"/>
                    <a:gd name="T6" fmla="*/ 0 w 227"/>
                    <a:gd name="T7" fmla="*/ 310 h 310"/>
                    <a:gd name="T8" fmla="*/ 2 w 227"/>
                    <a:gd name="T9" fmla="*/ 111 h 310"/>
                    <a:gd name="T10" fmla="*/ 227 w 227"/>
                    <a:gd name="T11" fmla="*/ 0 h 310"/>
                    <a:gd name="T12" fmla="*/ 227 w 227"/>
                    <a:gd name="T13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7" h="310">
                      <a:moveTo>
                        <a:pt x="227" y="0"/>
                      </a:moveTo>
                      <a:lnTo>
                        <a:pt x="0" y="110"/>
                      </a:lnTo>
                      <a:lnTo>
                        <a:pt x="0" y="310"/>
                      </a:lnTo>
                      <a:lnTo>
                        <a:pt x="0" y="310"/>
                      </a:lnTo>
                      <a:lnTo>
                        <a:pt x="2" y="111"/>
                      </a:lnTo>
                      <a:lnTo>
                        <a:pt x="227" y="0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5" name="Freeform 71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37" cy="203"/>
                </a:xfrm>
                <a:custGeom>
                  <a:avLst/>
                  <a:gdLst>
                    <a:gd name="T0" fmla="*/ 0 w 34"/>
                    <a:gd name="T1" fmla="*/ 0 h 185"/>
                    <a:gd name="T2" fmla="*/ 28 w 34"/>
                    <a:gd name="T3" fmla="*/ 185 h 185"/>
                    <a:gd name="T4" fmla="*/ 34 w 34"/>
                    <a:gd name="T5" fmla="*/ 183 h 185"/>
                    <a:gd name="T6" fmla="*/ 8 w 34"/>
                    <a:gd name="T7" fmla="*/ 7 h 185"/>
                    <a:gd name="T8" fmla="*/ 0 w 34"/>
                    <a:gd name="T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5">
                      <a:moveTo>
                        <a:pt x="0" y="0"/>
                      </a:moveTo>
                      <a:lnTo>
                        <a:pt x="28" y="185"/>
                      </a:lnTo>
                      <a:lnTo>
                        <a:pt x="34" y="183"/>
                      </a:lnTo>
                      <a:lnTo>
                        <a:pt x="8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6" name="Freeform 72"/>
                <p:cNvSpPr>
                  <a:spLocks/>
                </p:cNvSpPr>
                <p:nvPr/>
              </p:nvSpPr>
              <p:spPr bwMode="auto">
                <a:xfrm>
                  <a:off x="2668" y="3653"/>
                  <a:ext cx="161" cy="163"/>
                </a:xfrm>
                <a:custGeom>
                  <a:avLst/>
                  <a:gdLst>
                    <a:gd name="T0" fmla="*/ 77 w 77"/>
                    <a:gd name="T1" fmla="*/ 79 h 79"/>
                    <a:gd name="T2" fmla="*/ 77 w 77"/>
                    <a:gd name="T3" fmla="*/ 74 h 79"/>
                    <a:gd name="T4" fmla="*/ 3 w 77"/>
                    <a:gd name="T5" fmla="*/ 0 h 79"/>
                    <a:gd name="T6" fmla="*/ 0 w 77"/>
                    <a:gd name="T7" fmla="*/ 1 h 79"/>
                    <a:gd name="T8" fmla="*/ 77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77" y="79"/>
                      </a:moveTo>
                      <a:cubicBezTo>
                        <a:pt x="77" y="79"/>
                        <a:pt x="77" y="74"/>
                        <a:pt x="77" y="7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77" y="79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7" name="Freeform 73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191" cy="355"/>
                </a:xfrm>
                <a:custGeom>
                  <a:avLst/>
                  <a:gdLst>
                    <a:gd name="T0" fmla="*/ 174 w 174"/>
                    <a:gd name="T1" fmla="*/ 323 h 323"/>
                    <a:gd name="T2" fmla="*/ 170 w 174"/>
                    <a:gd name="T3" fmla="*/ 132 h 323"/>
                    <a:gd name="T4" fmla="*/ 0 w 174"/>
                    <a:gd name="T5" fmla="*/ 0 h 323"/>
                    <a:gd name="T6" fmla="*/ 8 w 174"/>
                    <a:gd name="T7" fmla="*/ 7 h 323"/>
                    <a:gd name="T8" fmla="*/ 168 w 174"/>
                    <a:gd name="T9" fmla="*/ 132 h 323"/>
                    <a:gd name="T10" fmla="*/ 174 w 174"/>
                    <a:gd name="T11" fmla="*/ 323 h 323"/>
                    <a:gd name="T12" fmla="*/ 174 w 174"/>
                    <a:gd name="T13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3">
                      <a:moveTo>
                        <a:pt x="174" y="323"/>
                      </a:moveTo>
                      <a:lnTo>
                        <a:pt x="170" y="132"/>
                      </a:lnTo>
                      <a:lnTo>
                        <a:pt x="0" y="0"/>
                      </a:lnTo>
                      <a:lnTo>
                        <a:pt x="8" y="7"/>
                      </a:lnTo>
                      <a:lnTo>
                        <a:pt x="168" y="132"/>
                      </a:lnTo>
                      <a:lnTo>
                        <a:pt x="174" y="323"/>
                      </a:lnTo>
                      <a:lnTo>
                        <a:pt x="174" y="323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D4BA9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38" name="Group 74"/>
              <p:cNvGrpSpPr>
                <a:grpSpLocks/>
              </p:cNvGrpSpPr>
              <p:nvPr/>
            </p:nvGrpSpPr>
            <p:grpSpPr bwMode="auto">
              <a:xfrm>
                <a:off x="4720" y="2994"/>
                <a:ext cx="445" cy="426"/>
                <a:chOff x="3878" y="2568"/>
                <a:chExt cx="522" cy="500"/>
              </a:xfrm>
            </p:grpSpPr>
            <p:sp>
              <p:nvSpPr>
                <p:cNvPr id="11339" name="Freeform 75"/>
                <p:cNvSpPr>
                  <a:spLocks/>
                </p:cNvSpPr>
                <p:nvPr/>
              </p:nvSpPr>
              <p:spPr bwMode="auto">
                <a:xfrm>
                  <a:off x="4143" y="2582"/>
                  <a:ext cx="122" cy="94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0"/>
                  </a:srgbClr>
                </a:solidFill>
                <a:ln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0" name="Freeform 76"/>
                <p:cNvSpPr>
                  <a:spLocks/>
                </p:cNvSpPr>
                <p:nvPr/>
              </p:nvSpPr>
              <p:spPr bwMode="auto">
                <a:xfrm>
                  <a:off x="4188" y="2603"/>
                  <a:ext cx="14" cy="17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1" name="Freeform 77"/>
                <p:cNvSpPr>
                  <a:spLocks/>
                </p:cNvSpPr>
                <p:nvPr/>
              </p:nvSpPr>
              <p:spPr bwMode="auto">
                <a:xfrm>
                  <a:off x="4188" y="2617"/>
                  <a:ext cx="14" cy="17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2" name="Freeform 78"/>
                <p:cNvSpPr>
                  <a:spLocks noEditPoints="1"/>
                </p:cNvSpPr>
                <p:nvPr/>
              </p:nvSpPr>
              <p:spPr bwMode="auto">
                <a:xfrm>
                  <a:off x="4251" y="2613"/>
                  <a:ext cx="75" cy="107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3" name="Freeform 79"/>
                <p:cNvSpPr>
                  <a:spLocks noEditPoints="1"/>
                </p:cNvSpPr>
                <p:nvPr/>
              </p:nvSpPr>
              <p:spPr bwMode="auto">
                <a:xfrm>
                  <a:off x="4154" y="2574"/>
                  <a:ext cx="77" cy="106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4" name="Freeform 80"/>
                <p:cNvSpPr>
                  <a:spLocks/>
                </p:cNvSpPr>
                <p:nvPr/>
              </p:nvSpPr>
              <p:spPr bwMode="auto">
                <a:xfrm>
                  <a:off x="3878" y="2667"/>
                  <a:ext cx="310" cy="401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5" name="Freeform 81"/>
                <p:cNvSpPr>
                  <a:spLocks/>
                </p:cNvSpPr>
                <p:nvPr/>
              </p:nvSpPr>
              <p:spPr bwMode="auto">
                <a:xfrm>
                  <a:off x="4182" y="2648"/>
                  <a:ext cx="218" cy="420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6" name="Freeform 82"/>
                <p:cNvSpPr>
                  <a:spLocks/>
                </p:cNvSpPr>
                <p:nvPr/>
              </p:nvSpPr>
              <p:spPr bwMode="auto">
                <a:xfrm>
                  <a:off x="3878" y="2568"/>
                  <a:ext cx="522" cy="242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7" name="Freeform 83"/>
                <p:cNvSpPr>
                  <a:spLocks/>
                </p:cNvSpPr>
                <p:nvPr/>
              </p:nvSpPr>
              <p:spPr bwMode="auto">
                <a:xfrm>
                  <a:off x="3915" y="2581"/>
                  <a:ext cx="232" cy="92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8" name="Freeform 84"/>
                <p:cNvSpPr>
                  <a:spLocks/>
                </p:cNvSpPr>
                <p:nvPr/>
              </p:nvSpPr>
              <p:spPr bwMode="auto">
                <a:xfrm>
                  <a:off x="4146" y="2581"/>
                  <a:ext cx="222" cy="77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9" name="Freeform 85"/>
                <p:cNvSpPr>
                  <a:spLocks/>
                </p:cNvSpPr>
                <p:nvPr/>
              </p:nvSpPr>
              <p:spPr bwMode="auto">
                <a:xfrm>
                  <a:off x="3925" y="2658"/>
                  <a:ext cx="436" cy="12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0" name="Freeform 86"/>
                <p:cNvSpPr>
                  <a:spLocks/>
                </p:cNvSpPr>
                <p:nvPr/>
              </p:nvSpPr>
              <p:spPr bwMode="auto">
                <a:xfrm>
                  <a:off x="3905" y="2697"/>
                  <a:ext cx="45" cy="209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1" name="Freeform 87"/>
                <p:cNvSpPr>
                  <a:spLocks/>
                </p:cNvSpPr>
                <p:nvPr/>
              </p:nvSpPr>
              <p:spPr bwMode="auto">
                <a:xfrm>
                  <a:off x="3943" y="2899"/>
                  <a:ext cx="221" cy="141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2" name="Freeform 88"/>
                <p:cNvSpPr>
                  <a:spLocks/>
                </p:cNvSpPr>
                <p:nvPr/>
              </p:nvSpPr>
              <p:spPr bwMode="auto">
                <a:xfrm>
                  <a:off x="3915" y="2702"/>
                  <a:ext cx="252" cy="338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3" name="Freeform 89"/>
                <p:cNvSpPr>
                  <a:spLocks/>
                </p:cNvSpPr>
                <p:nvPr/>
              </p:nvSpPr>
              <p:spPr bwMode="auto">
                <a:xfrm>
                  <a:off x="4351" y="2672"/>
                  <a:ext cx="38" cy="205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4" name="Freeform 90"/>
                <p:cNvSpPr>
                  <a:spLocks/>
                </p:cNvSpPr>
                <p:nvPr/>
              </p:nvSpPr>
              <p:spPr bwMode="auto">
                <a:xfrm>
                  <a:off x="4197" y="2874"/>
                  <a:ext cx="160" cy="164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5" name="Freeform 91"/>
                <p:cNvSpPr>
                  <a:spLocks/>
                </p:cNvSpPr>
                <p:nvPr/>
              </p:nvSpPr>
              <p:spPr bwMode="auto">
                <a:xfrm>
                  <a:off x="4197" y="2672"/>
                  <a:ext cx="192" cy="357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431" name="AutoShape 167"/>
          <p:cNvSpPr>
            <a:spLocks noChangeAspect="1" noChangeArrowheads="1" noTextEdit="1"/>
          </p:cNvSpPr>
          <p:nvPr/>
        </p:nvSpPr>
        <p:spPr bwMode="auto">
          <a:xfrm>
            <a:off x="10045700" y="1968500"/>
            <a:ext cx="28098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TextBox 99"/>
          <p:cNvSpPr txBox="1"/>
          <p:nvPr/>
        </p:nvSpPr>
        <p:spPr>
          <a:xfrm>
            <a:off x="623294" y="235882"/>
            <a:ext cx="6180954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三</a:t>
            </a:r>
            <a:r>
              <a:rPr lang="zh-CN" altLang="en-US" sz="2800" b="1" dirty="0">
                <a:solidFill>
                  <a:schemeClr val="bg1"/>
                </a:solidFill>
              </a:rPr>
              <a:t>、蒙古孔院案例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445009" y="1268759"/>
            <a:ext cx="7128791" cy="201622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案例六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r>
              <a:rPr lang="en-US" altLang="zh-CN" dirty="0" smtClean="0">
                <a:solidFill>
                  <a:schemeClr val="tx1"/>
                </a:solidFill>
              </a:rPr>
              <a:t/>
            </a:r>
            <a:br>
              <a:rPr lang="en-US" altLang="zh-CN" dirty="0" smtClean="0">
                <a:solidFill>
                  <a:schemeClr val="tx1"/>
                </a:solidFill>
              </a:rPr>
            </a:br>
            <a:r>
              <a:rPr lang="zh-CN" altLang="en-US" dirty="0" smtClean="0">
                <a:solidFill>
                  <a:schemeClr val="tx1"/>
                </a:solidFill>
              </a:rPr>
              <a:t>对有关历史问题要有足够的敏感性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4" y="2856638"/>
            <a:ext cx="7159439" cy="120032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案例七</a:t>
            </a:r>
            <a:r>
              <a:rPr lang="zh-CN" altLang="en-US" sz="2400" dirty="0"/>
              <a:t>：</a:t>
            </a:r>
            <a:r>
              <a:rPr lang="en-US" altLang="zh-CN" sz="2400" dirty="0"/>
              <a:t/>
            </a:r>
            <a:br>
              <a:rPr lang="en-US" altLang="zh-CN" sz="2400" dirty="0"/>
            </a:br>
            <a:r>
              <a:rPr lang="zh-CN" altLang="en-US" sz="2400" dirty="0" smtClean="0"/>
              <a:t>对非己所长项目，如何完成？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593" y="6618013"/>
            <a:ext cx="2133600" cy="268139"/>
          </a:xfrm>
        </p:spPr>
        <p:txBody>
          <a:bodyPr/>
          <a:lstStyle/>
          <a:p>
            <a:fld id="{E6A3DDF8-FD6F-45BA-9FA0-6A9347491133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35903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66" name="Group 402"/>
          <p:cNvGrpSpPr>
            <a:grpSpLocks/>
          </p:cNvGrpSpPr>
          <p:nvPr/>
        </p:nvGrpSpPr>
        <p:grpSpPr bwMode="auto">
          <a:xfrm>
            <a:off x="-71054" y="3775918"/>
            <a:ext cx="1824038" cy="2877412"/>
            <a:chOff x="4691" y="2553"/>
            <a:chExt cx="1149" cy="1620"/>
          </a:xfrm>
        </p:grpSpPr>
        <p:grpSp>
          <p:nvGrpSpPr>
            <p:cNvPr id="11273" name="Group 9"/>
            <p:cNvGrpSpPr>
              <a:grpSpLocks/>
            </p:cNvGrpSpPr>
            <p:nvPr/>
          </p:nvGrpSpPr>
          <p:grpSpPr bwMode="auto">
            <a:xfrm>
              <a:off x="5042" y="3530"/>
              <a:ext cx="561" cy="643"/>
              <a:chOff x="5250" y="3618"/>
              <a:chExt cx="658" cy="754"/>
            </a:xfrm>
          </p:grpSpPr>
          <p:sp>
            <p:nvSpPr>
              <p:cNvPr id="11274" name="Freeform 10"/>
              <p:cNvSpPr>
                <a:spLocks/>
              </p:cNvSpPr>
              <p:nvPr/>
            </p:nvSpPr>
            <p:spPr bwMode="auto">
              <a:xfrm>
                <a:off x="5494" y="3714"/>
                <a:ext cx="414" cy="658"/>
              </a:xfrm>
              <a:custGeom>
                <a:avLst/>
                <a:gdLst>
                  <a:gd name="T0" fmla="*/ 0 w 414"/>
                  <a:gd name="T1" fmla="*/ 188 h 658"/>
                  <a:gd name="T2" fmla="*/ 414 w 414"/>
                  <a:gd name="T3" fmla="*/ 0 h 658"/>
                  <a:gd name="T4" fmla="*/ 390 w 414"/>
                  <a:gd name="T5" fmla="*/ 450 h 658"/>
                  <a:gd name="T6" fmla="*/ 2 w 414"/>
                  <a:gd name="T7" fmla="*/ 658 h 658"/>
                  <a:gd name="T8" fmla="*/ 0 w 414"/>
                  <a:gd name="T9" fmla="*/ 188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658">
                    <a:moveTo>
                      <a:pt x="0" y="188"/>
                    </a:moveTo>
                    <a:lnTo>
                      <a:pt x="414" y="0"/>
                    </a:lnTo>
                    <a:lnTo>
                      <a:pt x="390" y="450"/>
                    </a:lnTo>
                    <a:lnTo>
                      <a:pt x="2" y="658"/>
                    </a:lnTo>
                    <a:lnTo>
                      <a:pt x="0" y="188"/>
                    </a:lnTo>
                    <a:close/>
                  </a:path>
                </a:pathLst>
              </a:custGeom>
              <a:solidFill>
                <a:srgbClr val="6C5938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5" name="Freeform 11"/>
              <p:cNvSpPr>
                <a:spLocks/>
              </p:cNvSpPr>
              <p:nvPr/>
            </p:nvSpPr>
            <p:spPr bwMode="auto">
              <a:xfrm>
                <a:off x="5250" y="3618"/>
                <a:ext cx="253" cy="746"/>
              </a:xfrm>
              <a:custGeom>
                <a:avLst/>
                <a:gdLst>
                  <a:gd name="T0" fmla="*/ 253 w 253"/>
                  <a:gd name="T1" fmla="*/ 276 h 746"/>
                  <a:gd name="T2" fmla="*/ 0 w 253"/>
                  <a:gd name="T3" fmla="*/ 0 h 746"/>
                  <a:gd name="T4" fmla="*/ 24 w 253"/>
                  <a:gd name="T5" fmla="*/ 518 h 746"/>
                  <a:gd name="T6" fmla="*/ 251 w 253"/>
                  <a:gd name="T7" fmla="*/ 746 h 746"/>
                  <a:gd name="T8" fmla="*/ 253 w 253"/>
                  <a:gd name="T9" fmla="*/ 27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746">
                    <a:moveTo>
                      <a:pt x="253" y="276"/>
                    </a:moveTo>
                    <a:lnTo>
                      <a:pt x="0" y="0"/>
                    </a:lnTo>
                    <a:lnTo>
                      <a:pt x="24" y="518"/>
                    </a:lnTo>
                    <a:lnTo>
                      <a:pt x="251" y="746"/>
                    </a:lnTo>
                    <a:lnTo>
                      <a:pt x="253" y="276"/>
                    </a:lnTo>
                    <a:close/>
                  </a:path>
                </a:pathLst>
              </a:custGeom>
              <a:solidFill>
                <a:srgbClr val="B39A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8001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6" name="Group 12"/>
            <p:cNvGrpSpPr>
              <a:grpSpLocks/>
            </p:cNvGrpSpPr>
            <p:nvPr/>
          </p:nvGrpSpPr>
          <p:grpSpPr bwMode="auto">
            <a:xfrm>
              <a:off x="4782" y="3685"/>
              <a:ext cx="378" cy="305"/>
              <a:chOff x="4612" y="3798"/>
              <a:chExt cx="444" cy="358"/>
            </a:xfrm>
          </p:grpSpPr>
          <p:sp>
            <p:nvSpPr>
              <p:cNvPr id="11277" name="Freeform 13"/>
              <p:cNvSpPr>
                <a:spLocks/>
              </p:cNvSpPr>
              <p:nvPr/>
            </p:nvSpPr>
            <p:spPr bwMode="auto">
              <a:xfrm>
                <a:off x="4862" y="3798"/>
                <a:ext cx="194" cy="358"/>
              </a:xfrm>
              <a:custGeom>
                <a:avLst/>
                <a:gdLst>
                  <a:gd name="T0" fmla="*/ 0 w 194"/>
                  <a:gd name="T1" fmla="*/ 176 h 358"/>
                  <a:gd name="T2" fmla="*/ 178 w 194"/>
                  <a:gd name="T3" fmla="*/ 0 h 358"/>
                  <a:gd name="T4" fmla="*/ 194 w 194"/>
                  <a:gd name="T5" fmla="*/ 186 h 358"/>
                  <a:gd name="T6" fmla="*/ 20 w 194"/>
                  <a:gd name="T7" fmla="*/ 358 h 358"/>
                  <a:gd name="T8" fmla="*/ 0 w 194"/>
                  <a:gd name="T9" fmla="*/ 176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358">
                    <a:moveTo>
                      <a:pt x="0" y="176"/>
                    </a:moveTo>
                    <a:lnTo>
                      <a:pt x="178" y="0"/>
                    </a:lnTo>
                    <a:lnTo>
                      <a:pt x="194" y="186"/>
                    </a:lnTo>
                    <a:lnTo>
                      <a:pt x="20" y="35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9B8E7B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14"/>
              <p:cNvSpPr>
                <a:spLocks/>
              </p:cNvSpPr>
              <p:nvPr/>
            </p:nvSpPr>
            <p:spPr bwMode="auto">
              <a:xfrm>
                <a:off x="4612" y="3818"/>
                <a:ext cx="266" cy="330"/>
              </a:xfrm>
              <a:custGeom>
                <a:avLst/>
                <a:gdLst>
                  <a:gd name="T0" fmla="*/ 0 w 266"/>
                  <a:gd name="T1" fmla="*/ 0 h 330"/>
                  <a:gd name="T2" fmla="*/ 250 w 266"/>
                  <a:gd name="T3" fmla="*/ 164 h 330"/>
                  <a:gd name="T4" fmla="*/ 266 w 266"/>
                  <a:gd name="T5" fmla="*/ 330 h 330"/>
                  <a:gd name="T6" fmla="*/ 2 w 266"/>
                  <a:gd name="T7" fmla="*/ 162 h 330"/>
                  <a:gd name="T8" fmla="*/ 0 w 266"/>
                  <a:gd name="T9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30">
                    <a:moveTo>
                      <a:pt x="0" y="0"/>
                    </a:moveTo>
                    <a:lnTo>
                      <a:pt x="250" y="164"/>
                    </a:lnTo>
                    <a:lnTo>
                      <a:pt x="266" y="330"/>
                    </a:lnTo>
                    <a:lnTo>
                      <a:pt x="2" y="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A4"/>
              </a:solidFill>
              <a:ln w="8001" cap="flat" cmpd="sng">
                <a:solidFill>
                  <a:srgbClr val="B09668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81" name="Oval 17"/>
            <p:cNvSpPr>
              <a:spLocks noChangeArrowheads="1"/>
            </p:cNvSpPr>
            <p:nvPr/>
          </p:nvSpPr>
          <p:spPr bwMode="auto">
            <a:xfrm>
              <a:off x="4691" y="3548"/>
              <a:ext cx="619" cy="373"/>
            </a:xfrm>
            <a:prstGeom prst="ellipse">
              <a:avLst/>
            </a:prstGeom>
            <a:gradFill rotWithShape="1">
              <a:gsLst>
                <a:gs pos="0">
                  <a:srgbClr val="828282">
                    <a:alpha val="60001"/>
                  </a:srgbClr>
                </a:gs>
                <a:gs pos="100000">
                  <a:srgbClr val="828282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665" name="Group 401"/>
            <p:cNvGrpSpPr>
              <a:grpSpLocks/>
            </p:cNvGrpSpPr>
            <p:nvPr/>
          </p:nvGrpSpPr>
          <p:grpSpPr bwMode="auto">
            <a:xfrm>
              <a:off x="4693" y="2553"/>
              <a:ext cx="1147" cy="1302"/>
              <a:chOff x="4693" y="2553"/>
              <a:chExt cx="1147" cy="1302"/>
            </a:xfrm>
          </p:grpSpPr>
          <p:sp>
            <p:nvSpPr>
              <p:cNvPr id="11280" name="Oval 16"/>
              <p:cNvSpPr>
                <a:spLocks noChangeArrowheads="1"/>
              </p:cNvSpPr>
              <p:nvPr/>
            </p:nvSpPr>
            <p:spPr bwMode="auto">
              <a:xfrm>
                <a:off x="4693" y="3438"/>
                <a:ext cx="1147" cy="417"/>
              </a:xfrm>
              <a:prstGeom prst="ellipse">
                <a:avLst/>
              </a:prstGeom>
              <a:gradFill rotWithShape="1">
                <a:gsLst>
                  <a:gs pos="0">
                    <a:srgbClr val="828282">
                      <a:alpha val="80000"/>
                    </a:srgbClr>
                  </a:gs>
                  <a:gs pos="100000">
                    <a:srgbClr val="828282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1282" name="Group 18"/>
              <p:cNvGrpSpPr>
                <a:grpSpLocks/>
              </p:cNvGrpSpPr>
              <p:nvPr/>
            </p:nvGrpSpPr>
            <p:grpSpPr bwMode="auto">
              <a:xfrm>
                <a:off x="5009" y="3031"/>
                <a:ext cx="637" cy="737"/>
                <a:chOff x="4933" y="3016"/>
                <a:chExt cx="747" cy="864"/>
              </a:xfrm>
            </p:grpSpPr>
            <p:sp>
              <p:nvSpPr>
                <p:cNvPr id="11283" name="Freeform 19"/>
                <p:cNvSpPr>
                  <a:spLocks/>
                </p:cNvSpPr>
                <p:nvPr/>
              </p:nvSpPr>
              <p:spPr bwMode="auto">
                <a:xfrm>
                  <a:off x="4933" y="3016"/>
                  <a:ext cx="747" cy="285"/>
                </a:xfrm>
                <a:custGeom>
                  <a:avLst/>
                  <a:gdLst>
                    <a:gd name="T0" fmla="*/ 680 w 680"/>
                    <a:gd name="T1" fmla="*/ 140 h 259"/>
                    <a:gd name="T2" fmla="*/ 387 w 680"/>
                    <a:gd name="T3" fmla="*/ 0 h 259"/>
                    <a:gd name="T4" fmla="*/ 0 w 680"/>
                    <a:gd name="T5" fmla="*/ 68 h 259"/>
                    <a:gd name="T6" fmla="*/ 246 w 680"/>
                    <a:gd name="T7" fmla="*/ 259 h 259"/>
                    <a:gd name="T8" fmla="*/ 680 w 680"/>
                    <a:gd name="T9" fmla="*/ 14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" h="259">
                      <a:moveTo>
                        <a:pt x="680" y="140"/>
                      </a:moveTo>
                      <a:lnTo>
                        <a:pt x="387" y="0"/>
                      </a:lnTo>
                      <a:lnTo>
                        <a:pt x="0" y="68"/>
                      </a:lnTo>
                      <a:lnTo>
                        <a:pt x="246" y="259"/>
                      </a:lnTo>
                      <a:lnTo>
                        <a:pt x="680" y="140"/>
                      </a:lnTo>
                      <a:close/>
                    </a:path>
                  </a:pathLst>
                </a:custGeom>
                <a:solidFill>
                  <a:srgbClr val="AC92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4" name="Freeform 20"/>
                <p:cNvSpPr>
                  <a:spLocks/>
                </p:cNvSpPr>
                <p:nvPr/>
              </p:nvSpPr>
              <p:spPr bwMode="auto">
                <a:xfrm>
                  <a:off x="4933" y="3091"/>
                  <a:ext cx="297" cy="789"/>
                </a:xfrm>
                <a:custGeom>
                  <a:avLst/>
                  <a:gdLst>
                    <a:gd name="T0" fmla="*/ 47 w 270"/>
                    <a:gd name="T1" fmla="*/ 463 h 718"/>
                    <a:gd name="T2" fmla="*/ 270 w 270"/>
                    <a:gd name="T3" fmla="*/ 718 h 718"/>
                    <a:gd name="T4" fmla="*/ 246 w 270"/>
                    <a:gd name="T5" fmla="*/ 191 h 718"/>
                    <a:gd name="T6" fmla="*/ 0 w 270"/>
                    <a:gd name="T7" fmla="*/ 0 h 718"/>
                    <a:gd name="T8" fmla="*/ 47 w 270"/>
                    <a:gd name="T9" fmla="*/ 463 h 7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0" h="718">
                      <a:moveTo>
                        <a:pt x="47" y="463"/>
                      </a:moveTo>
                      <a:lnTo>
                        <a:pt x="270" y="718"/>
                      </a:lnTo>
                      <a:lnTo>
                        <a:pt x="246" y="191"/>
                      </a:lnTo>
                      <a:lnTo>
                        <a:pt x="0" y="0"/>
                      </a:lnTo>
                      <a:lnTo>
                        <a:pt x="47" y="463"/>
                      </a:lnTo>
                      <a:close/>
                    </a:path>
                  </a:pathLst>
                </a:custGeom>
                <a:solidFill>
                  <a:srgbClr val="B39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5" name="Freeform 21"/>
                <p:cNvSpPr>
                  <a:spLocks/>
                </p:cNvSpPr>
                <p:nvPr/>
              </p:nvSpPr>
              <p:spPr bwMode="auto">
                <a:xfrm>
                  <a:off x="5203" y="3171"/>
                  <a:ext cx="477" cy="709"/>
                </a:xfrm>
                <a:custGeom>
                  <a:avLst/>
                  <a:gdLst>
                    <a:gd name="T0" fmla="*/ 400 w 434"/>
                    <a:gd name="T1" fmla="*/ 478 h 646"/>
                    <a:gd name="T2" fmla="*/ 434 w 434"/>
                    <a:gd name="T3" fmla="*/ 0 h 646"/>
                    <a:gd name="T4" fmla="*/ 0 w 434"/>
                    <a:gd name="T5" fmla="*/ 119 h 646"/>
                    <a:gd name="T6" fmla="*/ 24 w 434"/>
                    <a:gd name="T7" fmla="*/ 646 h 646"/>
                    <a:gd name="T8" fmla="*/ 400 w 434"/>
                    <a:gd name="T9" fmla="*/ 478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4" h="646">
                      <a:moveTo>
                        <a:pt x="400" y="478"/>
                      </a:moveTo>
                      <a:lnTo>
                        <a:pt x="434" y="0"/>
                      </a:lnTo>
                      <a:lnTo>
                        <a:pt x="0" y="119"/>
                      </a:lnTo>
                      <a:lnTo>
                        <a:pt x="24" y="646"/>
                      </a:lnTo>
                      <a:lnTo>
                        <a:pt x="400" y="478"/>
                      </a:lnTo>
                      <a:close/>
                    </a:path>
                  </a:pathLst>
                </a:custGeom>
                <a:solidFill>
                  <a:srgbClr val="A88B58"/>
                </a:solidFill>
                <a:ln w="8001" cap="flat">
                  <a:solidFill>
                    <a:srgbClr val="B0966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6" name="Freeform 22"/>
                <p:cNvSpPr>
                  <a:spLocks/>
                </p:cNvSpPr>
                <p:nvPr/>
              </p:nvSpPr>
              <p:spPr bwMode="auto">
                <a:xfrm>
                  <a:off x="5055" y="3080"/>
                  <a:ext cx="483" cy="221"/>
                </a:xfrm>
                <a:custGeom>
                  <a:avLst/>
                  <a:gdLst>
                    <a:gd name="T0" fmla="*/ 32 w 440"/>
                    <a:gd name="T1" fmla="*/ 199 h 201"/>
                    <a:gd name="T2" fmla="*/ 32 w 440"/>
                    <a:gd name="T3" fmla="*/ 201 h 201"/>
                    <a:gd name="T4" fmla="*/ 32 w 440"/>
                    <a:gd name="T5" fmla="*/ 195 h 201"/>
                    <a:gd name="T6" fmla="*/ 28 w 440"/>
                    <a:gd name="T7" fmla="*/ 197 h 201"/>
                    <a:gd name="T8" fmla="*/ 28 w 440"/>
                    <a:gd name="T9" fmla="*/ 191 h 201"/>
                    <a:gd name="T10" fmla="*/ 26 w 440"/>
                    <a:gd name="T11" fmla="*/ 193 h 201"/>
                    <a:gd name="T12" fmla="*/ 26 w 440"/>
                    <a:gd name="T13" fmla="*/ 189 h 201"/>
                    <a:gd name="T14" fmla="*/ 22 w 440"/>
                    <a:gd name="T15" fmla="*/ 191 h 201"/>
                    <a:gd name="T16" fmla="*/ 22 w 440"/>
                    <a:gd name="T17" fmla="*/ 185 h 201"/>
                    <a:gd name="T18" fmla="*/ 20 w 440"/>
                    <a:gd name="T19" fmla="*/ 189 h 201"/>
                    <a:gd name="T20" fmla="*/ 20 w 440"/>
                    <a:gd name="T21" fmla="*/ 184 h 201"/>
                    <a:gd name="T22" fmla="*/ 18 w 440"/>
                    <a:gd name="T23" fmla="*/ 187 h 201"/>
                    <a:gd name="T24" fmla="*/ 18 w 440"/>
                    <a:gd name="T25" fmla="*/ 182 h 201"/>
                    <a:gd name="T26" fmla="*/ 17 w 440"/>
                    <a:gd name="T27" fmla="*/ 184 h 201"/>
                    <a:gd name="T28" fmla="*/ 17 w 440"/>
                    <a:gd name="T29" fmla="*/ 180 h 201"/>
                    <a:gd name="T30" fmla="*/ 13 w 440"/>
                    <a:gd name="T31" fmla="*/ 184 h 201"/>
                    <a:gd name="T32" fmla="*/ 11 w 440"/>
                    <a:gd name="T33" fmla="*/ 182 h 201"/>
                    <a:gd name="T34" fmla="*/ 11 w 440"/>
                    <a:gd name="T35" fmla="*/ 176 h 201"/>
                    <a:gd name="T36" fmla="*/ 9 w 440"/>
                    <a:gd name="T37" fmla="*/ 180 h 201"/>
                    <a:gd name="T38" fmla="*/ 9 w 440"/>
                    <a:gd name="T39" fmla="*/ 174 h 201"/>
                    <a:gd name="T40" fmla="*/ 7 w 440"/>
                    <a:gd name="T41" fmla="*/ 176 h 201"/>
                    <a:gd name="T42" fmla="*/ 7 w 440"/>
                    <a:gd name="T43" fmla="*/ 170 h 201"/>
                    <a:gd name="T44" fmla="*/ 5 w 440"/>
                    <a:gd name="T45" fmla="*/ 172 h 201"/>
                    <a:gd name="T46" fmla="*/ 5 w 440"/>
                    <a:gd name="T47" fmla="*/ 167 h 201"/>
                    <a:gd name="T48" fmla="*/ 1 w 440"/>
                    <a:gd name="T49" fmla="*/ 170 h 201"/>
                    <a:gd name="T50" fmla="*/ 1 w 440"/>
                    <a:gd name="T51" fmla="*/ 165 h 201"/>
                    <a:gd name="T52" fmla="*/ 0 w 440"/>
                    <a:gd name="T53" fmla="*/ 167 h 201"/>
                    <a:gd name="T54" fmla="*/ 0 w 440"/>
                    <a:gd name="T55" fmla="*/ 95 h 201"/>
                    <a:gd name="T56" fmla="*/ 400 w 440"/>
                    <a:gd name="T57" fmla="*/ 0 h 201"/>
                    <a:gd name="T58" fmla="*/ 440 w 440"/>
                    <a:gd name="T59" fmla="*/ 19 h 201"/>
                    <a:gd name="T60" fmla="*/ 32 w 440"/>
                    <a:gd name="T61" fmla="*/ 119 h 201"/>
                    <a:gd name="T62" fmla="*/ 32 w 440"/>
                    <a:gd name="T63" fmla="*/ 199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0" h="201">
                      <a:moveTo>
                        <a:pt x="32" y="199"/>
                      </a:moveTo>
                      <a:lnTo>
                        <a:pt x="32" y="201"/>
                      </a:lnTo>
                      <a:lnTo>
                        <a:pt x="32" y="195"/>
                      </a:lnTo>
                      <a:lnTo>
                        <a:pt x="28" y="197"/>
                      </a:lnTo>
                      <a:lnTo>
                        <a:pt x="28" y="191"/>
                      </a:lnTo>
                      <a:lnTo>
                        <a:pt x="26" y="193"/>
                      </a:lnTo>
                      <a:lnTo>
                        <a:pt x="26" y="189"/>
                      </a:lnTo>
                      <a:lnTo>
                        <a:pt x="22" y="191"/>
                      </a:lnTo>
                      <a:lnTo>
                        <a:pt x="22" y="185"/>
                      </a:lnTo>
                      <a:lnTo>
                        <a:pt x="20" y="189"/>
                      </a:lnTo>
                      <a:lnTo>
                        <a:pt x="20" y="184"/>
                      </a:lnTo>
                      <a:lnTo>
                        <a:pt x="18" y="187"/>
                      </a:lnTo>
                      <a:lnTo>
                        <a:pt x="18" y="182"/>
                      </a:lnTo>
                      <a:lnTo>
                        <a:pt x="17" y="184"/>
                      </a:lnTo>
                      <a:lnTo>
                        <a:pt x="17" y="180"/>
                      </a:lnTo>
                      <a:lnTo>
                        <a:pt x="13" y="184"/>
                      </a:lnTo>
                      <a:lnTo>
                        <a:pt x="11" y="182"/>
                      </a:lnTo>
                      <a:lnTo>
                        <a:pt x="11" y="176"/>
                      </a:lnTo>
                      <a:lnTo>
                        <a:pt x="9" y="180"/>
                      </a:lnTo>
                      <a:lnTo>
                        <a:pt x="9" y="174"/>
                      </a:lnTo>
                      <a:lnTo>
                        <a:pt x="7" y="176"/>
                      </a:lnTo>
                      <a:lnTo>
                        <a:pt x="7" y="170"/>
                      </a:lnTo>
                      <a:lnTo>
                        <a:pt x="5" y="172"/>
                      </a:lnTo>
                      <a:lnTo>
                        <a:pt x="5" y="167"/>
                      </a:lnTo>
                      <a:lnTo>
                        <a:pt x="1" y="170"/>
                      </a:lnTo>
                      <a:lnTo>
                        <a:pt x="1" y="165"/>
                      </a:lnTo>
                      <a:lnTo>
                        <a:pt x="0" y="167"/>
                      </a:lnTo>
                      <a:lnTo>
                        <a:pt x="0" y="95"/>
                      </a:lnTo>
                      <a:lnTo>
                        <a:pt x="400" y="0"/>
                      </a:lnTo>
                      <a:lnTo>
                        <a:pt x="440" y="19"/>
                      </a:lnTo>
                      <a:lnTo>
                        <a:pt x="32" y="119"/>
                      </a:lnTo>
                      <a:lnTo>
                        <a:pt x="32" y="199"/>
                      </a:lnTo>
                      <a:close/>
                    </a:path>
                  </a:pathLst>
                </a:custGeom>
                <a:solidFill>
                  <a:srgbClr val="D8C9B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7" name="Freeform 23"/>
                <p:cNvSpPr>
                  <a:spLocks/>
                </p:cNvSpPr>
                <p:nvPr/>
              </p:nvSpPr>
              <p:spPr bwMode="auto">
                <a:xfrm>
                  <a:off x="5073" y="3091"/>
                  <a:ext cx="445" cy="108"/>
                </a:xfrm>
                <a:custGeom>
                  <a:avLst/>
                  <a:gdLst>
                    <a:gd name="T0" fmla="*/ 406 w 406"/>
                    <a:gd name="T1" fmla="*/ 2 h 98"/>
                    <a:gd name="T2" fmla="*/ 1 w 406"/>
                    <a:gd name="T3" fmla="*/ 98 h 98"/>
                    <a:gd name="T4" fmla="*/ 0 w 406"/>
                    <a:gd name="T5" fmla="*/ 96 h 98"/>
                    <a:gd name="T6" fmla="*/ 404 w 406"/>
                    <a:gd name="T7" fmla="*/ 0 h 98"/>
                    <a:gd name="T8" fmla="*/ 406 w 406"/>
                    <a:gd name="T9" fmla="*/ 2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6" h="98">
                      <a:moveTo>
                        <a:pt x="406" y="2"/>
                      </a:moveTo>
                      <a:lnTo>
                        <a:pt x="1" y="98"/>
                      </a:lnTo>
                      <a:lnTo>
                        <a:pt x="0" y="96"/>
                      </a:lnTo>
                      <a:lnTo>
                        <a:pt x="404" y="0"/>
                      </a:lnTo>
                      <a:lnTo>
                        <a:pt x="406" y="2"/>
                      </a:lnTo>
                      <a:close/>
                    </a:path>
                  </a:pathLst>
                </a:custGeom>
                <a:solidFill>
                  <a:srgbClr val="D0C0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8" name="Freeform 24"/>
                <p:cNvSpPr>
                  <a:spLocks/>
                </p:cNvSpPr>
                <p:nvPr/>
              </p:nvSpPr>
              <p:spPr bwMode="auto">
                <a:xfrm>
                  <a:off x="5577" y="3637"/>
                  <a:ext cx="17" cy="14"/>
                </a:xfrm>
                <a:custGeom>
                  <a:avLst/>
                  <a:gdLst>
                    <a:gd name="T0" fmla="*/ 5 w 8"/>
                    <a:gd name="T1" fmla="*/ 6 h 7"/>
                    <a:gd name="T2" fmla="*/ 1 w 8"/>
                    <a:gd name="T3" fmla="*/ 6 h 7"/>
                    <a:gd name="T4" fmla="*/ 4 w 8"/>
                    <a:gd name="T5" fmla="*/ 1 h 7"/>
                    <a:gd name="T6" fmla="*/ 7 w 8"/>
                    <a:gd name="T7" fmla="*/ 1 h 7"/>
                    <a:gd name="T8" fmla="*/ 5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5" y="6"/>
                      </a:moveTo>
                      <a:cubicBezTo>
                        <a:pt x="3" y="7"/>
                        <a:pt x="2" y="7"/>
                        <a:pt x="1" y="6"/>
                      </a:cubicBezTo>
                      <a:cubicBezTo>
                        <a:pt x="0" y="4"/>
                        <a:pt x="2" y="2"/>
                        <a:pt x="4" y="1"/>
                      </a:cubicBezTo>
                      <a:cubicBezTo>
                        <a:pt x="5" y="0"/>
                        <a:pt x="7" y="0"/>
                        <a:pt x="7" y="1"/>
                      </a:cubicBezTo>
                      <a:cubicBezTo>
                        <a:pt x="8" y="3"/>
                        <a:pt x="6" y="5"/>
                        <a:pt x="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9" name="Freeform 25"/>
                <p:cNvSpPr>
                  <a:spLocks/>
                </p:cNvSpPr>
                <p:nvPr/>
              </p:nvSpPr>
              <p:spPr bwMode="auto">
                <a:xfrm>
                  <a:off x="5579" y="3650"/>
                  <a:ext cx="12" cy="18"/>
                </a:xfrm>
                <a:custGeom>
                  <a:avLst/>
                  <a:gdLst>
                    <a:gd name="T0" fmla="*/ 6 w 6"/>
                    <a:gd name="T1" fmla="*/ 2 h 9"/>
                    <a:gd name="T2" fmla="*/ 5 w 6"/>
                    <a:gd name="T3" fmla="*/ 7 h 9"/>
                    <a:gd name="T4" fmla="*/ 0 w 6"/>
                    <a:gd name="T5" fmla="*/ 8 h 9"/>
                    <a:gd name="T6" fmla="*/ 0 w 6"/>
                    <a:gd name="T7" fmla="*/ 5 h 9"/>
                    <a:gd name="T8" fmla="*/ 6 w 6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6" y="2"/>
                      </a:moveTo>
                      <a:cubicBezTo>
                        <a:pt x="6" y="3"/>
                        <a:pt x="6" y="5"/>
                        <a:pt x="5" y="7"/>
                      </a:cubicBezTo>
                      <a:cubicBezTo>
                        <a:pt x="3" y="8"/>
                        <a:pt x="1" y="9"/>
                        <a:pt x="0" y="8"/>
                      </a:cubicBezTo>
                      <a:cubicBezTo>
                        <a:pt x="0" y="7"/>
                        <a:pt x="0" y="6"/>
                        <a:pt x="0" y="5"/>
                      </a:cubicBezTo>
                      <a:cubicBezTo>
                        <a:pt x="1" y="2"/>
                        <a:pt x="4" y="0"/>
                        <a:pt x="6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0" name="Freeform 26"/>
                <p:cNvSpPr>
                  <a:spLocks noEditPoints="1"/>
                </p:cNvSpPr>
                <p:nvPr/>
              </p:nvSpPr>
              <p:spPr bwMode="auto">
                <a:xfrm>
                  <a:off x="5451" y="3647"/>
                  <a:ext cx="78" cy="107"/>
                </a:xfrm>
                <a:custGeom>
                  <a:avLst/>
                  <a:gdLst>
                    <a:gd name="T0" fmla="*/ 9 w 37"/>
                    <a:gd name="T1" fmla="*/ 48 h 52"/>
                    <a:gd name="T2" fmla="*/ 13 w 37"/>
                    <a:gd name="T3" fmla="*/ 38 h 52"/>
                    <a:gd name="T4" fmla="*/ 21 w 37"/>
                    <a:gd name="T5" fmla="*/ 42 h 52"/>
                    <a:gd name="T6" fmla="*/ 33 w 37"/>
                    <a:gd name="T7" fmla="*/ 38 h 52"/>
                    <a:gd name="T8" fmla="*/ 36 w 37"/>
                    <a:gd name="T9" fmla="*/ 10 h 52"/>
                    <a:gd name="T10" fmla="*/ 32 w 37"/>
                    <a:gd name="T11" fmla="*/ 6 h 52"/>
                    <a:gd name="T12" fmla="*/ 35 w 37"/>
                    <a:gd name="T13" fmla="*/ 7 h 52"/>
                    <a:gd name="T14" fmla="*/ 1 w 37"/>
                    <a:gd name="T15" fmla="*/ 14 h 52"/>
                    <a:gd name="T16" fmla="*/ 32 w 37"/>
                    <a:gd name="T17" fmla="*/ 3 h 52"/>
                    <a:gd name="T18" fmla="*/ 12 w 37"/>
                    <a:gd name="T19" fmla="*/ 44 h 52"/>
                    <a:gd name="T20" fmla="*/ 2 w 37"/>
                    <a:gd name="T21" fmla="*/ 34 h 52"/>
                    <a:gd name="T22" fmla="*/ 3 w 37"/>
                    <a:gd name="T23" fmla="*/ 37 h 52"/>
                    <a:gd name="T24" fmla="*/ 4 w 37"/>
                    <a:gd name="T25" fmla="*/ 34 h 52"/>
                    <a:gd name="T26" fmla="*/ 3 w 37"/>
                    <a:gd name="T27" fmla="*/ 32 h 52"/>
                    <a:gd name="T28" fmla="*/ 3 w 37"/>
                    <a:gd name="T29" fmla="*/ 26 h 52"/>
                    <a:gd name="T30" fmla="*/ 3 w 37"/>
                    <a:gd name="T31" fmla="*/ 41 h 52"/>
                    <a:gd name="T32" fmla="*/ 4 w 37"/>
                    <a:gd name="T33" fmla="*/ 23 h 52"/>
                    <a:gd name="T34" fmla="*/ 3 w 37"/>
                    <a:gd name="T35" fmla="*/ 17 h 52"/>
                    <a:gd name="T36" fmla="*/ 6 w 37"/>
                    <a:gd name="T37" fmla="*/ 15 h 52"/>
                    <a:gd name="T38" fmla="*/ 10 w 37"/>
                    <a:gd name="T39" fmla="*/ 41 h 52"/>
                    <a:gd name="T40" fmla="*/ 9 w 37"/>
                    <a:gd name="T41" fmla="*/ 20 h 52"/>
                    <a:gd name="T42" fmla="*/ 8 w 37"/>
                    <a:gd name="T43" fmla="*/ 13 h 52"/>
                    <a:gd name="T44" fmla="*/ 13 w 37"/>
                    <a:gd name="T45" fmla="*/ 18 h 52"/>
                    <a:gd name="T46" fmla="*/ 10 w 37"/>
                    <a:gd name="T47" fmla="*/ 20 h 52"/>
                    <a:gd name="T48" fmla="*/ 10 w 37"/>
                    <a:gd name="T49" fmla="*/ 14 h 52"/>
                    <a:gd name="T50" fmla="*/ 12 w 37"/>
                    <a:gd name="T51" fmla="*/ 20 h 52"/>
                    <a:gd name="T52" fmla="*/ 15 w 37"/>
                    <a:gd name="T53" fmla="*/ 15 h 52"/>
                    <a:gd name="T54" fmla="*/ 16 w 37"/>
                    <a:gd name="T55" fmla="*/ 17 h 52"/>
                    <a:gd name="T56" fmla="*/ 18 w 37"/>
                    <a:gd name="T57" fmla="*/ 14 h 52"/>
                    <a:gd name="T58" fmla="*/ 19 w 37"/>
                    <a:gd name="T59" fmla="*/ 12 h 52"/>
                    <a:gd name="T60" fmla="*/ 23 w 37"/>
                    <a:gd name="T61" fmla="*/ 11 h 52"/>
                    <a:gd name="T62" fmla="*/ 25 w 37"/>
                    <a:gd name="T63" fmla="*/ 13 h 52"/>
                    <a:gd name="T64" fmla="*/ 28 w 37"/>
                    <a:gd name="T65" fmla="*/ 11 h 52"/>
                    <a:gd name="T66" fmla="*/ 27 w 37"/>
                    <a:gd name="T67" fmla="*/ 4 h 52"/>
                    <a:gd name="T68" fmla="*/ 29 w 37"/>
                    <a:gd name="T69" fmla="*/ 31 h 52"/>
                    <a:gd name="T70" fmla="*/ 27 w 37"/>
                    <a:gd name="T71" fmla="*/ 12 h 52"/>
                    <a:gd name="T72" fmla="*/ 27 w 37"/>
                    <a:gd name="T73" fmla="*/ 37 h 52"/>
                    <a:gd name="T74" fmla="*/ 32 w 37"/>
                    <a:gd name="T75" fmla="*/ 12 h 52"/>
                    <a:gd name="T76" fmla="*/ 33 w 37"/>
                    <a:gd name="T77" fmla="*/ 30 h 52"/>
                    <a:gd name="T78" fmla="*/ 33 w 37"/>
                    <a:gd name="T79" fmla="*/ 33 h 52"/>
                    <a:gd name="T80" fmla="*/ 33 w 37"/>
                    <a:gd name="T81" fmla="*/ 22 h 52"/>
                    <a:gd name="T82" fmla="*/ 34 w 37"/>
                    <a:gd name="T83" fmla="*/ 17 h 52"/>
                    <a:gd name="T84" fmla="*/ 35 w 37"/>
                    <a:gd name="T85" fmla="*/ 12 h 52"/>
                    <a:gd name="T86" fmla="*/ 34 w 37"/>
                    <a:gd name="T87" fmla="*/ 28 h 52"/>
                    <a:gd name="T88" fmla="*/ 32 w 37"/>
                    <a:gd name="T89" fmla="*/ 34 h 52"/>
                    <a:gd name="T90" fmla="*/ 32 w 37"/>
                    <a:gd name="T91" fmla="*/ 18 h 52"/>
                    <a:gd name="T92" fmla="*/ 29 w 37"/>
                    <a:gd name="T93" fmla="*/ 35 h 52"/>
                    <a:gd name="T94" fmla="*/ 28 w 37"/>
                    <a:gd name="T95" fmla="*/ 38 h 52"/>
                    <a:gd name="T96" fmla="*/ 25 w 37"/>
                    <a:gd name="T97" fmla="*/ 41 h 52"/>
                    <a:gd name="T98" fmla="*/ 23 w 37"/>
                    <a:gd name="T99" fmla="*/ 42 h 52"/>
                    <a:gd name="T100" fmla="*/ 16 w 37"/>
                    <a:gd name="T101" fmla="*/ 39 h 52"/>
                    <a:gd name="T102" fmla="*/ 13 w 37"/>
                    <a:gd name="T103" fmla="*/ 36 h 52"/>
                    <a:gd name="T104" fmla="*/ 10 w 37"/>
                    <a:gd name="T105" fmla="*/ 25 h 52"/>
                    <a:gd name="T106" fmla="*/ 19 w 37"/>
                    <a:gd name="T107" fmla="*/ 38 h 52"/>
                    <a:gd name="T108" fmla="*/ 10 w 37"/>
                    <a:gd name="T109" fmla="*/ 26 h 52"/>
                    <a:gd name="T110" fmla="*/ 9 w 37"/>
                    <a:gd name="T111" fmla="*/ 47 h 52"/>
                    <a:gd name="T112" fmla="*/ 9 w 37"/>
                    <a:gd name="T113" fmla="*/ 44 h 52"/>
                    <a:gd name="T114" fmla="*/ 2 w 37"/>
                    <a:gd name="T115" fmla="*/ 49 h 52"/>
                    <a:gd name="T116" fmla="*/ 3 w 37"/>
                    <a:gd name="T117" fmla="*/ 42 h 52"/>
                    <a:gd name="T118" fmla="*/ 4 w 37"/>
                    <a:gd name="T119" fmla="*/ 49 h 52"/>
                    <a:gd name="T120" fmla="*/ 2 w 37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2">
                      <a:moveTo>
                        <a:pt x="1" y="28"/>
                      </a:move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1" y="30"/>
                        <a:pt x="1" y="30"/>
                        <a:pt x="1" y="31"/>
                      </a:cubicBezTo>
                      <a:cubicBezTo>
                        <a:pt x="0" y="34"/>
                        <a:pt x="1" y="37"/>
                        <a:pt x="1" y="40"/>
                      </a:cubicBezTo>
                      <a:cubicBezTo>
                        <a:pt x="1" y="41"/>
                        <a:pt x="1" y="41"/>
                        <a:pt x="1" y="41"/>
                      </a:cubicBezTo>
                      <a:cubicBezTo>
                        <a:pt x="0" y="43"/>
                        <a:pt x="1" y="45"/>
                        <a:pt x="1" y="47"/>
                      </a:cubicBezTo>
                      <a:cubicBezTo>
                        <a:pt x="1" y="48"/>
                        <a:pt x="1" y="50"/>
                        <a:pt x="1" y="52"/>
                      </a:cubicBezTo>
                      <a:cubicBezTo>
                        <a:pt x="2" y="51"/>
                        <a:pt x="3" y="52"/>
                        <a:pt x="4" y="51"/>
                      </a:cubicBezTo>
                      <a:cubicBezTo>
                        <a:pt x="4" y="50"/>
                        <a:pt x="3" y="51"/>
                        <a:pt x="3" y="51"/>
                      </a:cubicBezTo>
                      <a:cubicBezTo>
                        <a:pt x="3" y="50"/>
                        <a:pt x="4" y="50"/>
                        <a:pt x="4" y="50"/>
                      </a:cubicBezTo>
                      <a:cubicBezTo>
                        <a:pt x="4" y="50"/>
                        <a:pt x="4" y="50"/>
                        <a:pt x="4" y="51"/>
                      </a:cubicBezTo>
                      <a:cubicBezTo>
                        <a:pt x="6" y="51"/>
                        <a:pt x="7" y="49"/>
                        <a:pt x="9" y="49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11" y="48"/>
                        <a:pt x="12" y="47"/>
                        <a:pt x="13" y="47"/>
                      </a:cubicBezTo>
                      <a:cubicBezTo>
                        <a:pt x="12" y="47"/>
                        <a:pt x="12" y="47"/>
                        <a:pt x="11" y="47"/>
                      </a:cubicBezTo>
                      <a:cubicBezTo>
                        <a:pt x="12" y="47"/>
                        <a:pt x="12" y="47"/>
                        <a:pt x="12" y="46"/>
                      </a:cubicBezTo>
                      <a:cubicBezTo>
                        <a:pt x="12" y="46"/>
                        <a:pt x="12" y="45"/>
                        <a:pt x="11" y="44"/>
                      </a:cubicBezTo>
                      <a:cubicBezTo>
                        <a:pt x="12" y="44"/>
                        <a:pt x="13" y="44"/>
                        <a:pt x="13" y="43"/>
                      </a:cubicBezTo>
                      <a:cubicBezTo>
                        <a:pt x="13" y="43"/>
                        <a:pt x="12" y="43"/>
                        <a:pt x="12" y="42"/>
                      </a:cubicBezTo>
                      <a:cubicBezTo>
                        <a:pt x="12" y="42"/>
                        <a:pt x="13" y="42"/>
                        <a:pt x="12" y="41"/>
                      </a:cubicBezTo>
                      <a:cubicBezTo>
                        <a:pt x="12" y="41"/>
                        <a:pt x="12" y="41"/>
                        <a:pt x="12" y="42"/>
                      </a:cubicBez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0"/>
                        <a:pt x="12" y="41"/>
                        <a:pt x="12" y="41"/>
                      </a:cubicBez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3" y="40"/>
                        <a:pt x="12" y="40"/>
                        <a:pt x="12" y="40"/>
                      </a:cubicBezTo>
                      <a:cubicBezTo>
                        <a:pt x="12" y="39"/>
                        <a:pt x="13" y="40"/>
                        <a:pt x="13" y="39"/>
                      </a:cubicBezTo>
                      <a:cubicBezTo>
                        <a:pt x="13" y="39"/>
                        <a:pt x="13" y="39"/>
                        <a:pt x="13" y="38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8"/>
                        <a:pt x="13" y="38"/>
                        <a:pt x="13" y="39"/>
                      </a:cubicBezTo>
                      <a:cubicBezTo>
                        <a:pt x="14" y="39"/>
                        <a:pt x="13" y="41"/>
                        <a:pt x="14" y="42"/>
                      </a:cubicBezTo>
                      <a:cubicBezTo>
                        <a:pt x="14" y="42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4"/>
                        <a:pt x="12" y="44"/>
                      </a:cubicBezTo>
                      <a:cubicBezTo>
                        <a:pt x="12" y="45"/>
                        <a:pt x="13" y="45"/>
                        <a:pt x="13" y="45"/>
                      </a:cubicBezTo>
                      <a:cubicBezTo>
                        <a:pt x="14" y="45"/>
                        <a:pt x="14" y="46"/>
                        <a:pt x="14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4" y="47"/>
                        <a:pt x="16" y="46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7" y="45"/>
                        <a:pt x="17" y="44"/>
                      </a:cubicBezTo>
                      <a:cubicBezTo>
                        <a:pt x="17" y="44"/>
                        <a:pt x="17" y="44"/>
                        <a:pt x="18" y="43"/>
                      </a:cubicBezTo>
                      <a:cubicBezTo>
                        <a:pt x="19" y="43"/>
                        <a:pt x="20" y="43"/>
                        <a:pt x="21" y="42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3"/>
                        <a:pt x="21" y="43"/>
                        <a:pt x="20" y="43"/>
                      </a:cubicBezTo>
                      <a:cubicBezTo>
                        <a:pt x="20" y="43"/>
                        <a:pt x="20" y="43"/>
                        <a:pt x="20" y="44"/>
                      </a:cubicBezTo>
                      <a:cubicBezTo>
                        <a:pt x="20" y="44"/>
                        <a:pt x="21" y="43"/>
                        <a:pt x="22" y="43"/>
                      </a:cubicBezTo>
                      <a:cubicBezTo>
                        <a:pt x="22" y="43"/>
                        <a:pt x="21" y="43"/>
                        <a:pt x="22" y="42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4" y="42"/>
                        <a:pt x="26" y="41"/>
                        <a:pt x="28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8" y="39"/>
                        <a:pt x="29" y="39"/>
                        <a:pt x="29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0" y="39"/>
                        <a:pt x="31" y="39"/>
                        <a:pt x="31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3" y="38"/>
                        <a:pt x="32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4" y="38"/>
                        <a:pt x="33" y="37"/>
                        <a:pt x="33" y="37"/>
                      </a:cubicBezTo>
                      <a:cubicBezTo>
                        <a:pt x="34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6" y="36"/>
                        <a:pt x="35" y="36"/>
                        <a:pt x="36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6" y="36"/>
                        <a:pt x="36" y="36"/>
                      </a:cubicBezTo>
                      <a:cubicBezTo>
                        <a:pt x="35" y="34"/>
                        <a:pt x="37" y="31"/>
                        <a:pt x="36" y="30"/>
                      </a:cubicBezTo>
                      <a:cubicBezTo>
                        <a:pt x="36" y="28"/>
                        <a:pt x="36" y="26"/>
                        <a:pt x="36" y="24"/>
                      </a:cubicBezTo>
                      <a:cubicBezTo>
                        <a:pt x="36" y="21"/>
                        <a:pt x="37" y="17"/>
                        <a:pt x="36" y="15"/>
                      </a:cubicBezTo>
                      <a:cubicBezTo>
                        <a:pt x="37" y="12"/>
                        <a:pt x="37" y="10"/>
                        <a:pt x="36" y="8"/>
                      </a:cubicBezTo>
                      <a:cubicBezTo>
                        <a:pt x="36" y="8"/>
                        <a:pt x="36" y="9"/>
                        <a:pt x="36" y="9"/>
                      </a:cubicBezTo>
                      <a:cubicBezTo>
                        <a:pt x="36" y="10"/>
                        <a:pt x="36" y="9"/>
                        <a:pt x="36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6" y="11"/>
                        <a:pt x="36" y="11"/>
                        <a:pt x="35" y="11"/>
                      </a:cubicBezTo>
                      <a:cubicBezTo>
                        <a:pt x="35" y="11"/>
                        <a:pt x="34" y="12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2"/>
                        <a:pt x="34" y="12"/>
                        <a:pt x="35" y="11"/>
                      </a:cubicBezTo>
                      <a:cubicBezTo>
                        <a:pt x="34" y="11"/>
                        <a:pt x="34" y="10"/>
                        <a:pt x="35" y="9"/>
                      </a:cubicBezTo>
                      <a:cubicBezTo>
                        <a:pt x="34" y="10"/>
                        <a:pt x="34" y="10"/>
                        <a:pt x="33" y="10"/>
                      </a:cubicBezTo>
                      <a:cubicBezTo>
                        <a:pt x="33" y="11"/>
                        <a:pt x="32" y="11"/>
                        <a:pt x="32" y="12"/>
                      </a:cubicBezTo>
                      <a:cubicBezTo>
                        <a:pt x="32" y="11"/>
                        <a:pt x="31" y="11"/>
                        <a:pt x="31" y="10"/>
                      </a:cubicBezTo>
                      <a:cubicBezTo>
                        <a:pt x="31" y="10"/>
                        <a:pt x="32" y="11"/>
                        <a:pt x="32" y="11"/>
                      </a:cubicBezTo>
                      <a:cubicBezTo>
                        <a:pt x="33" y="10"/>
                        <a:pt x="32" y="9"/>
                        <a:pt x="33" y="9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7"/>
                        <a:pt x="31" y="7"/>
                        <a:pt x="32" y="6"/>
                      </a:cubicBezTo>
                      <a:cubicBezTo>
                        <a:pt x="32" y="6"/>
                        <a:pt x="32" y="6"/>
                        <a:pt x="33" y="6"/>
                      </a:cubicBezTo>
                      <a:cubicBezTo>
                        <a:pt x="33" y="6"/>
                        <a:pt x="33" y="6"/>
                        <a:pt x="34" y="6"/>
                      </a:cubicBezTo>
                      <a:cubicBezTo>
                        <a:pt x="33" y="5"/>
                        <a:pt x="34" y="4"/>
                        <a:pt x="34" y="3"/>
                      </a:cubicBezTo>
                      <a:cubicBezTo>
                        <a:pt x="34" y="3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6" y="4"/>
                        <a:pt x="35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6"/>
                        <a:pt x="34" y="6"/>
                        <a:pt x="34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6"/>
                        <a:pt x="35" y="6"/>
                      </a:cubicBezTo>
                      <a:cubicBezTo>
                        <a:pt x="36" y="5"/>
                        <a:pt x="35" y="7"/>
                        <a:pt x="36" y="6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8"/>
                        <a:pt x="35" y="8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7"/>
                        <a:pt x="36" y="8"/>
                        <a:pt x="36" y="7"/>
                      </a:cubicBezTo>
                      <a:cubicBezTo>
                        <a:pt x="37" y="6"/>
                        <a:pt x="36" y="6"/>
                        <a:pt x="36" y="6"/>
                      </a:cubicBezTo>
                      <a:cubicBezTo>
                        <a:pt x="36" y="5"/>
                        <a:pt x="37" y="5"/>
                        <a:pt x="37" y="5"/>
                      </a:cubicBezTo>
                      <a:cubicBezTo>
                        <a:pt x="36" y="4"/>
                        <a:pt x="36" y="1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4" y="1"/>
                        <a:pt x="31" y="2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4"/>
                        <a:pt x="26" y="3"/>
                      </a:cubicBezTo>
                      <a:cubicBezTo>
                        <a:pt x="23" y="5"/>
                        <a:pt x="19" y="6"/>
                        <a:pt x="16" y="8"/>
                      </a:cubicBezTo>
                      <a:cubicBezTo>
                        <a:pt x="15" y="7"/>
                        <a:pt x="13" y="9"/>
                        <a:pt x="11" y="9"/>
                      </a:cubicBezTo>
                      <a:cubicBezTo>
                        <a:pt x="8" y="11"/>
                        <a:pt x="4" y="12"/>
                        <a:pt x="1" y="14"/>
                      </a:cubicBezTo>
                      <a:cubicBezTo>
                        <a:pt x="0" y="18"/>
                        <a:pt x="1" y="22"/>
                        <a:pt x="1" y="25"/>
                      </a:cubicBezTo>
                      <a:cubicBezTo>
                        <a:pt x="1" y="26"/>
                        <a:pt x="1" y="27"/>
                        <a:pt x="1" y="28"/>
                      </a:cubicBezTo>
                      <a:close/>
                      <a:moveTo>
                        <a:pt x="35" y="2"/>
                      </a:move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lose/>
                      <a:moveTo>
                        <a:pt x="32" y="5"/>
                      </a:move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5"/>
                        <a:pt x="33" y="6"/>
                        <a:pt x="33" y="6"/>
                      </a:cubicBezTo>
                      <a:cubicBezTo>
                        <a:pt x="32" y="6"/>
                        <a:pt x="32" y="5"/>
                        <a:pt x="32" y="5"/>
                      </a:cubicBezTo>
                      <a:close/>
                      <a:moveTo>
                        <a:pt x="32" y="4"/>
                      </a:moveTo>
                      <a:cubicBezTo>
                        <a:pt x="32" y="4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lose/>
                      <a:moveTo>
                        <a:pt x="31" y="4"/>
                      </a:moveTo>
                      <a:cubicBezTo>
                        <a:pt x="31" y="4"/>
                        <a:pt x="32" y="3"/>
                        <a:pt x="32" y="4"/>
                      </a:cubicBezTo>
                      <a:cubicBezTo>
                        <a:pt x="32" y="4"/>
                        <a:pt x="32" y="4"/>
                        <a:pt x="31" y="4"/>
                      </a:cubicBezTo>
                      <a:close/>
                      <a:moveTo>
                        <a:pt x="31" y="9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10"/>
                        <a:pt x="32" y="10"/>
                      </a:cubicBezTo>
                      <a:cubicBezTo>
                        <a:pt x="31" y="10"/>
                        <a:pt x="31" y="9"/>
                        <a:pt x="31" y="9"/>
                      </a:cubicBezTo>
                      <a:close/>
                      <a:moveTo>
                        <a:pt x="11" y="44"/>
                      </a:moveTo>
                      <a:cubicBezTo>
                        <a:pt x="11" y="43"/>
                        <a:pt x="11" y="43"/>
                        <a:pt x="12" y="42"/>
                      </a:cubicBezTo>
                      <a:cubicBezTo>
                        <a:pt x="12" y="43"/>
                        <a:pt x="12" y="43"/>
                        <a:pt x="12" y="44"/>
                      </a:cubicBezTo>
                      <a:cubicBezTo>
                        <a:pt x="12" y="44"/>
                        <a:pt x="11" y="44"/>
                        <a:pt x="11" y="44"/>
                      </a:cubicBezTo>
                      <a:close/>
                      <a:moveTo>
                        <a:pt x="2" y="18"/>
                      </a:moveTo>
                      <a:cubicBezTo>
                        <a:pt x="2" y="18"/>
                        <a:pt x="2" y="17"/>
                        <a:pt x="2" y="17"/>
                      </a:cubicBezTo>
                      <a:cubicBezTo>
                        <a:pt x="2" y="17"/>
                        <a:pt x="2" y="18"/>
                        <a:pt x="2" y="18"/>
                      </a:cubicBezTo>
                      <a:close/>
                      <a:moveTo>
                        <a:pt x="2" y="20"/>
                      </a:moveTo>
                      <a:cubicBezTo>
                        <a:pt x="2" y="20"/>
                        <a:pt x="2" y="19"/>
                        <a:pt x="2" y="19"/>
                      </a:cubicBezTo>
                      <a:cubicBezTo>
                        <a:pt x="3" y="19"/>
                        <a:pt x="3" y="20"/>
                        <a:pt x="2" y="20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21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3" y="21"/>
                        <a:pt x="4" y="21"/>
                        <a:pt x="4" y="20"/>
                      </a:cubicBezTo>
                      <a:close/>
                      <a:moveTo>
                        <a:pt x="1" y="35"/>
                      </a:move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5"/>
                        <a:pt x="2" y="34"/>
                      </a:cubicBezTo>
                      <a:cubicBezTo>
                        <a:pt x="3" y="35"/>
                        <a:pt x="2" y="35"/>
                        <a:pt x="1" y="35"/>
                      </a:cubicBezTo>
                      <a:close/>
                      <a:moveTo>
                        <a:pt x="2" y="42"/>
                      </a:moveTo>
                      <a:cubicBezTo>
                        <a:pt x="2" y="42"/>
                        <a:pt x="2" y="41"/>
                        <a:pt x="2" y="41"/>
                      </a:cubicBezTo>
                      <a:cubicBezTo>
                        <a:pt x="2" y="42"/>
                        <a:pt x="2" y="42"/>
                        <a:pt x="2" y="43"/>
                      </a:cubicBezTo>
                      <a:cubicBezTo>
                        <a:pt x="2" y="43"/>
                        <a:pt x="2" y="42"/>
                        <a:pt x="2" y="42"/>
                      </a:cubicBezTo>
                      <a:close/>
                      <a:moveTo>
                        <a:pt x="5" y="26"/>
                      </a:moveTo>
                      <a:cubicBezTo>
                        <a:pt x="4" y="26"/>
                        <a:pt x="5" y="27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4" y="26"/>
                        <a:pt x="5" y="25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4" y="24"/>
                      </a:moveTo>
                      <a:cubicBezTo>
                        <a:pt x="4" y="24"/>
                        <a:pt x="5" y="24"/>
                        <a:pt x="5" y="24"/>
                      </a:cubicBezTo>
                      <a:cubicBezTo>
                        <a:pt x="4" y="25"/>
                        <a:pt x="4" y="24"/>
                        <a:pt x="4" y="24"/>
                      </a:cubicBezTo>
                      <a:close/>
                      <a:moveTo>
                        <a:pt x="3" y="37"/>
                      </a:moveTo>
                      <a:cubicBezTo>
                        <a:pt x="3" y="38"/>
                        <a:pt x="3" y="38"/>
                        <a:pt x="2" y="38"/>
                      </a:cubicBezTo>
                      <a:cubicBezTo>
                        <a:pt x="2" y="38"/>
                        <a:pt x="2" y="38"/>
                        <a:pt x="2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lose/>
                      <a:moveTo>
                        <a:pt x="3" y="36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lose/>
                      <a:moveTo>
                        <a:pt x="2" y="34"/>
                      </a:moveTo>
                      <a:cubicBezTo>
                        <a:pt x="2" y="34"/>
                        <a:pt x="2" y="34"/>
                        <a:pt x="2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2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4" y="32"/>
                        <a:pt x="4" y="32"/>
                        <a:pt x="3" y="32"/>
                      </a:cubicBezTo>
                      <a:cubicBezTo>
                        <a:pt x="4" y="33"/>
                        <a:pt x="5" y="33"/>
                        <a:pt x="4" y="34"/>
                      </a:cubicBezTo>
                      <a:cubicBezTo>
                        <a:pt x="4" y="34"/>
                        <a:pt x="4" y="33"/>
                        <a:pt x="3" y="33"/>
                      </a:cubicBezTo>
                      <a:cubicBezTo>
                        <a:pt x="3" y="33"/>
                        <a:pt x="3" y="34"/>
                        <a:pt x="2" y="34"/>
                      </a:cubicBezTo>
                      <a:close/>
                      <a:moveTo>
                        <a:pt x="4" y="38"/>
                      </a:move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5" y="38"/>
                        <a:pt x="4" y="38"/>
                        <a:pt x="4" y="38"/>
                      </a:cubicBezTo>
                      <a:close/>
                      <a:moveTo>
                        <a:pt x="4" y="37"/>
                      </a:moveTo>
                      <a:cubicBezTo>
                        <a:pt x="4" y="37"/>
                        <a:pt x="4" y="37"/>
                        <a:pt x="5" y="36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4" y="37"/>
                        <a:pt x="4" y="37"/>
                        <a:pt x="4" y="37"/>
                      </a:cubicBezTo>
                      <a:close/>
                      <a:moveTo>
                        <a:pt x="3" y="37"/>
                      </a:move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2" y="33"/>
                      </a:moveTo>
                      <a:cubicBezTo>
                        <a:pt x="2" y="33"/>
                        <a:pt x="2" y="32"/>
                        <a:pt x="3" y="32"/>
                      </a:cubicBezTo>
                      <a:cubicBezTo>
                        <a:pt x="3" y="33"/>
                        <a:pt x="2" y="33"/>
                        <a:pt x="2" y="33"/>
                      </a:cubicBezTo>
                      <a:close/>
                      <a:moveTo>
                        <a:pt x="2" y="24"/>
                      </a:moveTo>
                      <a:cubicBezTo>
                        <a:pt x="2" y="24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lose/>
                      <a:moveTo>
                        <a:pt x="2" y="32"/>
                      </a:moveTo>
                      <a:cubicBezTo>
                        <a:pt x="2" y="31"/>
                        <a:pt x="3" y="31"/>
                        <a:pt x="3" y="30"/>
                      </a:cubicBezTo>
                      <a:cubicBezTo>
                        <a:pt x="3" y="30"/>
                        <a:pt x="3" y="30"/>
                        <a:pt x="4" y="30"/>
                      </a:cubicBezTo>
                      <a:cubicBezTo>
                        <a:pt x="4" y="31"/>
                        <a:pt x="3" y="31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lose/>
                      <a:moveTo>
                        <a:pt x="5" y="30"/>
                      </a:move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0"/>
                        <a:pt x="5" y="30"/>
                        <a:pt x="5" y="30"/>
                      </a:cubicBezTo>
                      <a:close/>
                      <a:moveTo>
                        <a:pt x="5" y="39"/>
                      </a:moveTo>
                      <a:cubicBezTo>
                        <a:pt x="5" y="40"/>
                        <a:pt x="4" y="40"/>
                        <a:pt x="4" y="40"/>
                      </a:cubicBezTo>
                      <a:cubicBezTo>
                        <a:pt x="4" y="39"/>
                        <a:pt x="5" y="39"/>
                        <a:pt x="5" y="39"/>
                      </a:cubicBezTo>
                      <a:close/>
                      <a:moveTo>
                        <a:pt x="4" y="40"/>
                      </a:moveTo>
                      <a:cubicBezTo>
                        <a:pt x="4" y="41"/>
                        <a:pt x="4" y="41"/>
                        <a:pt x="3" y="41"/>
                      </a:cubicBezTo>
                      <a:cubicBezTo>
                        <a:pt x="3" y="41"/>
                        <a:pt x="3" y="40"/>
                        <a:pt x="3" y="40"/>
                      </a:cubicBezTo>
                      <a:cubicBezTo>
                        <a:pt x="3" y="40"/>
                        <a:pt x="3" y="40"/>
                        <a:pt x="3" y="40"/>
                      </a:cubicBezTo>
                      <a:cubicBezTo>
                        <a:pt x="4" y="40"/>
                        <a:pt x="3" y="41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2" y="41"/>
                        <a:pt x="2" y="41"/>
                      </a:cubicBezTo>
                      <a:cubicBezTo>
                        <a:pt x="2" y="41"/>
                        <a:pt x="3" y="41"/>
                        <a:pt x="3" y="41"/>
                      </a:cubicBezTo>
                      <a:cubicBezTo>
                        <a:pt x="3" y="41"/>
                        <a:pt x="3" y="41"/>
                        <a:pt x="3" y="41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3" y="22"/>
                      </a:cubicBezTo>
                      <a:cubicBezTo>
                        <a:pt x="3" y="22"/>
                        <a:pt x="3" y="22"/>
                        <a:pt x="2" y="23"/>
                      </a:cubicBezTo>
                      <a:cubicBezTo>
                        <a:pt x="2" y="22"/>
                        <a:pt x="2" y="23"/>
                        <a:pt x="2" y="22"/>
                      </a:cubicBezTo>
                      <a:close/>
                      <a:moveTo>
                        <a:pt x="4" y="23"/>
                      </a:moveTo>
                      <a:cubicBezTo>
                        <a:pt x="4" y="23"/>
                        <a:pt x="3" y="23"/>
                        <a:pt x="3" y="23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5" y="22"/>
                        <a:pt x="5" y="22"/>
                        <a:pt x="5" y="23"/>
                      </a:cubicBezTo>
                      <a:cubicBezTo>
                        <a:pt x="5" y="23"/>
                        <a:pt x="5" y="23"/>
                        <a:pt x="5" y="24"/>
                      </a:cubicBezTo>
                      <a:cubicBezTo>
                        <a:pt x="4" y="24"/>
                        <a:pt x="5" y="23"/>
                        <a:pt x="4" y="23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3"/>
                        <a:pt x="3" y="24"/>
                        <a:pt x="4" y="23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4" y="22"/>
                        <a:pt x="3" y="22"/>
                        <a:pt x="3" y="22"/>
                      </a:cubicBezTo>
                      <a:close/>
                      <a:moveTo>
                        <a:pt x="3" y="19"/>
                      </a:move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9"/>
                        <a:pt x="3" y="20"/>
                      </a:cubicBezTo>
                      <a:cubicBezTo>
                        <a:pt x="3" y="20"/>
                        <a:pt x="3" y="20"/>
                        <a:pt x="3" y="19"/>
                      </a:cubicBezTo>
                      <a:close/>
                      <a:moveTo>
                        <a:pt x="4" y="16"/>
                      </a:move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6"/>
                        <a:pt x="4" y="16"/>
                        <a:pt x="4" y="16"/>
                      </a:cubicBezTo>
                      <a:close/>
                      <a:moveTo>
                        <a:pt x="5" y="16"/>
                      </a:moveTo>
                      <a:cubicBezTo>
                        <a:pt x="4" y="16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7"/>
                        <a:pt x="4" y="15"/>
                        <a:pt x="5" y="16"/>
                      </a:cubicBezTo>
                      <a:close/>
                      <a:moveTo>
                        <a:pt x="5" y="20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  <a:moveTo>
                        <a:pt x="6" y="15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6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lose/>
                      <a:moveTo>
                        <a:pt x="6" y="45"/>
                      </a:moveTo>
                      <a:cubicBezTo>
                        <a:pt x="6" y="45"/>
                        <a:pt x="7" y="45"/>
                        <a:pt x="7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45"/>
                        <a:pt x="6" y="45"/>
                        <a:pt x="6" y="45"/>
                      </a:cubicBezTo>
                      <a:close/>
                      <a:moveTo>
                        <a:pt x="7" y="17"/>
                      </a:moveTo>
                      <a:cubicBezTo>
                        <a:pt x="7" y="18"/>
                        <a:pt x="7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7" y="39"/>
                      </a:move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39"/>
                        <a:pt x="7" y="39"/>
                        <a:pt x="7" y="40"/>
                      </a:cubicBezTo>
                      <a:cubicBezTo>
                        <a:pt x="7" y="40"/>
                        <a:pt x="7" y="40"/>
                        <a:pt x="6" y="40"/>
                      </a:cubicBezTo>
                      <a:cubicBezTo>
                        <a:pt x="6" y="40"/>
                        <a:pt x="7" y="40"/>
                        <a:pt x="7" y="39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0" y="42"/>
                        <a:pt x="9" y="41"/>
                      </a:cubicBezTo>
                      <a:cubicBezTo>
                        <a:pt x="9" y="41"/>
                        <a:pt x="10" y="41"/>
                        <a:pt x="10" y="41"/>
                      </a:cubicBezTo>
                      <a:close/>
                      <a:moveTo>
                        <a:pt x="9" y="23"/>
                      </a:moveTo>
                      <a:cubicBezTo>
                        <a:pt x="9" y="23"/>
                        <a:pt x="9" y="23"/>
                        <a:pt x="10" y="23"/>
                      </a:cubicBezTo>
                      <a:cubicBezTo>
                        <a:pt x="10" y="23"/>
                        <a:pt x="10" y="23"/>
                        <a:pt x="9" y="23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3"/>
                        <a:pt x="10" y="33"/>
                        <a:pt x="9" y="34"/>
                      </a:cubicBezTo>
                      <a:close/>
                      <a:moveTo>
                        <a:pt x="9" y="43"/>
                      </a:moveTo>
                      <a:cubicBezTo>
                        <a:pt x="8" y="43"/>
                        <a:pt x="8" y="44"/>
                        <a:pt x="8" y="43"/>
                      </a:cubicBezTo>
                      <a:cubicBezTo>
                        <a:pt x="8" y="43"/>
                        <a:pt x="9" y="43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lose/>
                      <a:moveTo>
                        <a:pt x="8" y="20"/>
                      </a:move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8" y="21"/>
                        <a:pt x="8" y="21"/>
                        <a:pt x="8" y="20"/>
                      </a:cubicBezTo>
                      <a:close/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lose/>
                      <a:moveTo>
                        <a:pt x="8" y="22"/>
                      </a:moveTo>
                      <a:cubicBezTo>
                        <a:pt x="7" y="23"/>
                        <a:pt x="7" y="24"/>
                        <a:pt x="7" y="24"/>
                      </a:cubicBezTo>
                      <a:cubicBezTo>
                        <a:pt x="7" y="23"/>
                        <a:pt x="7" y="23"/>
                        <a:pt x="7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lose/>
                      <a:moveTo>
                        <a:pt x="7" y="18"/>
                      </a:moveTo>
                      <a:cubicBezTo>
                        <a:pt x="7" y="18"/>
                        <a:pt x="7" y="19"/>
                        <a:pt x="7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lose/>
                      <a:moveTo>
                        <a:pt x="8" y="13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lose/>
                      <a:moveTo>
                        <a:pt x="8" y="16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7"/>
                        <a:pt x="7" y="16"/>
                        <a:pt x="8" y="16"/>
                      </a:cubicBezTo>
                      <a:close/>
                      <a:moveTo>
                        <a:pt x="10" y="11"/>
                      </a:move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1"/>
                      </a:cubicBezTo>
                      <a:cubicBezTo>
                        <a:pt x="9" y="11"/>
                        <a:pt x="9" y="12"/>
                        <a:pt x="10" y="11"/>
                      </a:cubicBezTo>
                      <a:close/>
                      <a:moveTo>
                        <a:pt x="10" y="13"/>
                      </a:moveTo>
                      <a:cubicBezTo>
                        <a:pt x="10" y="14"/>
                        <a:pt x="10" y="13"/>
                        <a:pt x="9" y="14"/>
                      </a:cubicBezTo>
                      <a:cubicBezTo>
                        <a:pt x="9" y="13"/>
                        <a:pt x="9" y="13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lose/>
                      <a:moveTo>
                        <a:pt x="13" y="18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3" y="19"/>
                        <a:pt x="13" y="20"/>
                        <a:pt x="13" y="20"/>
                      </a:cubicBezTo>
                      <a:cubicBezTo>
                        <a:pt x="12" y="21"/>
                        <a:pt x="13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18"/>
                        <a:pt x="12" y="16"/>
                        <a:pt x="11" y="15"/>
                      </a:cubicBezTo>
                      <a:cubicBezTo>
                        <a:pt x="11" y="16"/>
                        <a:pt x="10" y="17"/>
                        <a:pt x="11" y="18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8"/>
                        <a:pt x="12" y="17"/>
                        <a:pt x="12" y="18"/>
                      </a:cubicBezTo>
                      <a:cubicBezTo>
                        <a:pt x="12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0" y="18"/>
                        <a:pt x="10" y="19"/>
                      </a:cubicBezTo>
                      <a:cubicBezTo>
                        <a:pt x="10" y="19"/>
                        <a:pt x="10" y="18"/>
                        <a:pt x="10" y="18"/>
                      </a:cubicBezTo>
                      <a:cubicBezTo>
                        <a:pt x="9" y="19"/>
                        <a:pt x="9" y="19"/>
                        <a:pt x="9" y="20"/>
                      </a:cubicBezTo>
                      <a:cubicBezTo>
                        <a:pt x="10" y="19"/>
                        <a:pt x="10" y="20"/>
                        <a:pt x="10" y="20"/>
                      </a:cubicBezTo>
                      <a:cubicBezTo>
                        <a:pt x="10" y="20"/>
                        <a:pt x="9" y="20"/>
                        <a:pt x="9" y="20"/>
                      </a:cubicBezTo>
                      <a:cubicBezTo>
                        <a:pt x="9" y="19"/>
                        <a:pt x="8" y="19"/>
                        <a:pt x="8" y="19"/>
                      </a:cubicBezTo>
                      <a:cubicBezTo>
                        <a:pt x="8" y="20"/>
                        <a:pt x="8" y="21"/>
                        <a:pt x="7" y="20"/>
                      </a:cubicBezTo>
                      <a:cubicBezTo>
                        <a:pt x="7" y="20"/>
                        <a:pt x="8" y="20"/>
                        <a:pt x="8" y="19"/>
                      </a:cubicBezTo>
                      <a:cubicBezTo>
                        <a:pt x="8" y="19"/>
                        <a:pt x="7" y="20"/>
                        <a:pt x="7" y="19"/>
                      </a:cubicBezTo>
                      <a:cubicBezTo>
                        <a:pt x="7" y="19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9" y="16"/>
                        <a:pt x="10" y="16"/>
                        <a:pt x="10" y="16"/>
                      </a:cubicBezTo>
                      <a:cubicBezTo>
                        <a:pt x="9" y="15"/>
                        <a:pt x="9" y="15"/>
                        <a:pt x="9" y="16"/>
                      </a:cubicBezTo>
                      <a:cubicBezTo>
                        <a:pt x="9" y="15"/>
                        <a:pt x="9" y="15"/>
                        <a:pt x="9" y="14"/>
                      </a:cubicBezTo>
                      <a:cubicBezTo>
                        <a:pt x="9" y="14"/>
                        <a:pt x="10" y="14"/>
                        <a:pt x="10" y="14"/>
                      </a:cubicBezTo>
                      <a:cubicBezTo>
                        <a:pt x="10" y="13"/>
                        <a:pt x="10" y="13"/>
                        <a:pt x="11" y="12"/>
                      </a:cubicBezTo>
                      <a:cubicBezTo>
                        <a:pt x="11" y="12"/>
                        <a:pt x="11" y="13"/>
                        <a:pt x="11" y="14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2"/>
                        <a:pt x="12" y="13"/>
                        <a:pt x="11" y="13"/>
                      </a:cubicBezTo>
                      <a:cubicBezTo>
                        <a:pt x="11" y="12"/>
                        <a:pt x="12" y="12"/>
                        <a:pt x="12" y="11"/>
                      </a:cubicBezTo>
                      <a:cubicBezTo>
                        <a:pt x="12" y="11"/>
                        <a:pt x="11" y="12"/>
                        <a:pt x="11" y="11"/>
                      </a:cubicBezTo>
                      <a:cubicBezTo>
                        <a:pt x="12" y="11"/>
                        <a:pt x="12" y="11"/>
                        <a:pt x="12" y="10"/>
                      </a:cubicBezTo>
                      <a:cubicBezTo>
                        <a:pt x="12" y="11"/>
                        <a:pt x="13" y="12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4"/>
                        <a:pt x="13" y="15"/>
                        <a:pt x="13" y="16"/>
                      </a:cubicBezTo>
                      <a:cubicBezTo>
                        <a:pt x="14" y="16"/>
                        <a:pt x="13" y="18"/>
                        <a:pt x="13" y="18"/>
                      </a:cubicBezTo>
                      <a:close/>
                      <a:moveTo>
                        <a:pt x="11" y="20"/>
                      </a:move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1" y="20"/>
                        <a:pt x="11" y="20"/>
                      </a:cubicBezTo>
                      <a:close/>
                      <a:moveTo>
                        <a:pt x="12" y="21"/>
                      </a:move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lose/>
                      <a:moveTo>
                        <a:pt x="11" y="22"/>
                      </a:moveTo>
                      <a:cubicBezTo>
                        <a:pt x="11" y="23"/>
                        <a:pt x="10" y="23"/>
                        <a:pt x="10" y="23"/>
                      </a:cubicBezTo>
                      <a:cubicBezTo>
                        <a:pt x="10" y="23"/>
                        <a:pt x="11" y="23"/>
                        <a:pt x="11" y="22"/>
                      </a:cubicBezTo>
                      <a:close/>
                      <a:moveTo>
                        <a:pt x="15" y="17"/>
                      </a:move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6"/>
                        <a:pt x="15" y="17"/>
                        <a:pt x="15" y="17"/>
                      </a:cubicBezTo>
                      <a:close/>
                      <a:moveTo>
                        <a:pt x="14" y="15"/>
                      </a:move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5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lose/>
                      <a:moveTo>
                        <a:pt x="17" y="10"/>
                      </a:moveTo>
                      <a:cubicBezTo>
                        <a:pt x="17" y="11"/>
                        <a:pt x="17" y="11"/>
                        <a:pt x="17" y="12"/>
                      </a:cubicBezTo>
                      <a:cubicBezTo>
                        <a:pt x="17" y="13"/>
                        <a:pt x="17" y="12"/>
                        <a:pt x="16" y="12"/>
                      </a:cubicBezTo>
                      <a:cubicBezTo>
                        <a:pt x="16" y="12"/>
                        <a:pt x="16" y="12"/>
                        <a:pt x="15" y="12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1"/>
                        <a:pt x="15" y="12"/>
                        <a:pt x="15" y="12"/>
                      </a:cubicBezTo>
                      <a:cubicBezTo>
                        <a:pt x="16" y="11"/>
                        <a:pt x="17" y="12"/>
                        <a:pt x="17" y="11"/>
                      </a:cubicBezTo>
                      <a:cubicBezTo>
                        <a:pt x="16" y="11"/>
                        <a:pt x="16" y="10"/>
                        <a:pt x="16" y="9"/>
                      </a:cubicBezTo>
                      <a:cubicBezTo>
                        <a:pt x="17" y="9"/>
                        <a:pt x="17" y="10"/>
                        <a:pt x="17" y="10"/>
                      </a:cubicBezTo>
                      <a:close/>
                      <a:moveTo>
                        <a:pt x="17" y="17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7" y="17"/>
                        <a:pt x="17" y="17"/>
                      </a:cubicBezTo>
                      <a:close/>
                      <a:moveTo>
                        <a:pt x="15" y="15"/>
                      </a:moveTo>
                      <a:cubicBezTo>
                        <a:pt x="16" y="14"/>
                        <a:pt x="17" y="14"/>
                        <a:pt x="17" y="16"/>
                      </a:cubicBezTo>
                      <a:cubicBezTo>
                        <a:pt x="17" y="16"/>
                        <a:pt x="17" y="16"/>
                        <a:pt x="16" y="16"/>
                      </a:cubicBezTo>
                      <a:cubicBezTo>
                        <a:pt x="16" y="16"/>
                        <a:pt x="16" y="16"/>
                        <a:pt x="15" y="15"/>
                      </a:cubicBezTo>
                      <a:close/>
                      <a:moveTo>
                        <a:pt x="16" y="12"/>
                      </a:moveTo>
                      <a:cubicBezTo>
                        <a:pt x="17" y="12"/>
                        <a:pt x="16" y="14"/>
                        <a:pt x="17" y="14"/>
                      </a:cubicBezTo>
                      <a:cubicBezTo>
                        <a:pt x="16" y="14"/>
                        <a:pt x="16" y="13"/>
                        <a:pt x="16" y="12"/>
                      </a:cubicBezTo>
                      <a:close/>
                      <a:moveTo>
                        <a:pt x="18" y="14"/>
                      </a:moveTo>
                      <a:cubicBezTo>
                        <a:pt x="18" y="14"/>
                        <a:pt x="18" y="14"/>
                        <a:pt x="18" y="15"/>
                      </a:cubicBezTo>
                      <a:cubicBezTo>
                        <a:pt x="17" y="15"/>
                        <a:pt x="17" y="14"/>
                        <a:pt x="18" y="14"/>
                      </a:cubicBezTo>
                      <a:close/>
                      <a:moveTo>
                        <a:pt x="18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8" y="8"/>
                        <a:pt x="18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9" y="8"/>
                      </a:moveTo>
                      <a:cubicBezTo>
                        <a:pt x="19" y="8"/>
                        <a:pt x="19" y="8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9" y="8"/>
                        <a:pt x="19" y="8"/>
                        <a:pt x="19" y="8"/>
                      </a:cubicBezTo>
                      <a:close/>
                      <a:moveTo>
                        <a:pt x="20" y="13"/>
                      </a:moveTo>
                      <a:cubicBezTo>
                        <a:pt x="19" y="14"/>
                        <a:pt x="19" y="14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4"/>
                        <a:pt x="18" y="12"/>
                        <a:pt x="17" y="13"/>
                      </a:cubicBezTo>
                      <a:cubicBezTo>
                        <a:pt x="18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3"/>
                        <a:pt x="19" y="13"/>
                        <a:pt x="20" y="13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4"/>
                        <a:pt x="19" y="14"/>
                      </a:cubicBez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0" y="14"/>
                        <a:pt x="20" y="14"/>
                      </a:cubicBezTo>
                      <a:close/>
                      <a:moveTo>
                        <a:pt x="22" y="12"/>
                      </a:moveTo>
                      <a:cubicBezTo>
                        <a:pt x="22" y="12"/>
                        <a:pt x="22" y="12"/>
                        <a:pt x="22" y="13"/>
                      </a:cubicBezTo>
                      <a:cubicBezTo>
                        <a:pt x="22" y="12"/>
                        <a:pt x="22" y="12"/>
                        <a:pt x="22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lose/>
                      <a:moveTo>
                        <a:pt x="23" y="14"/>
                      </a:moveTo>
                      <a:cubicBezTo>
                        <a:pt x="23" y="14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2" y="15"/>
                      </a:cubicBezTo>
                      <a:cubicBezTo>
                        <a:pt x="22" y="14"/>
                        <a:pt x="23" y="14"/>
                        <a:pt x="23" y="14"/>
                      </a:cubicBezTo>
                      <a:close/>
                      <a:moveTo>
                        <a:pt x="23" y="11"/>
                      </a:move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0"/>
                        <a:pt x="24" y="11"/>
                        <a:pt x="23" y="11"/>
                      </a:cubicBezTo>
                      <a:close/>
                      <a:moveTo>
                        <a:pt x="24" y="13"/>
                      </a:moveTo>
                      <a:cubicBezTo>
                        <a:pt x="24" y="13"/>
                        <a:pt x="24" y="13"/>
                        <a:pt x="24" y="14"/>
                      </a:cubicBezTo>
                      <a:cubicBezTo>
                        <a:pt x="23" y="14"/>
                        <a:pt x="23" y="13"/>
                        <a:pt x="23" y="13"/>
                      </a:cubicBezTo>
                      <a:cubicBezTo>
                        <a:pt x="24" y="12"/>
                        <a:pt x="24" y="13"/>
                        <a:pt x="24" y="13"/>
                      </a:cubicBezTo>
                      <a:close/>
                      <a:moveTo>
                        <a:pt x="24" y="16"/>
                      </a:moveTo>
                      <a:cubicBezTo>
                        <a:pt x="24" y="16"/>
                        <a:pt x="25" y="16"/>
                        <a:pt x="25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lose/>
                      <a:moveTo>
                        <a:pt x="25" y="9"/>
                      </a:moveTo>
                      <a:cubicBezTo>
                        <a:pt x="25" y="9"/>
                        <a:pt x="24" y="9"/>
                        <a:pt x="24" y="8"/>
                      </a:cubicBezTo>
                      <a:cubicBezTo>
                        <a:pt x="25" y="8"/>
                        <a:pt x="26" y="9"/>
                        <a:pt x="25" y="9"/>
                      </a:cubicBezTo>
                      <a:close/>
                      <a:moveTo>
                        <a:pt x="26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2"/>
                        <a:pt x="25" y="12"/>
                        <a:pt x="25" y="11"/>
                      </a:cubicBezTo>
                      <a:cubicBezTo>
                        <a:pt x="25" y="12"/>
                        <a:pt x="25" y="12"/>
                        <a:pt x="26" y="12"/>
                      </a:cubicBezTo>
                      <a:close/>
                      <a:moveTo>
                        <a:pt x="25" y="16"/>
                      </a:move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5" y="15"/>
                        <a:pt x="25" y="15"/>
                        <a:pt x="25" y="16"/>
                      </a:cubicBezTo>
                      <a:close/>
                      <a:moveTo>
                        <a:pt x="28" y="5"/>
                      </a:move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5"/>
                        <a:pt x="28" y="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29" y="7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9" y="9"/>
                        <a:pt x="29" y="9"/>
                      </a:cubicBezTo>
                      <a:cubicBezTo>
                        <a:pt x="28" y="10"/>
                        <a:pt x="29" y="10"/>
                        <a:pt x="29" y="11"/>
                      </a:cubicBezTo>
                      <a:cubicBezTo>
                        <a:pt x="28" y="11"/>
                        <a:pt x="28" y="10"/>
                        <a:pt x="28" y="11"/>
                      </a:cubicBezTo>
                      <a:cubicBezTo>
                        <a:pt x="27" y="11"/>
                        <a:pt x="27" y="9"/>
                        <a:pt x="27" y="10"/>
                      </a:cubicBezTo>
                      <a:cubicBezTo>
                        <a:pt x="26" y="10"/>
                        <a:pt x="27" y="11"/>
                        <a:pt x="27" y="11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6" y="13"/>
                        <a:pt x="26" y="12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7" y="9"/>
                        <a:pt x="26" y="9"/>
                        <a:pt x="26" y="8"/>
                      </a:cubicBezTo>
                      <a:cubicBezTo>
                        <a:pt x="26" y="8"/>
                        <a:pt x="26" y="7"/>
                        <a:pt x="27" y="7"/>
                      </a:cubicBezTo>
                      <a:cubicBezTo>
                        <a:pt x="27" y="7"/>
                        <a:pt x="27" y="7"/>
                        <a:pt x="28" y="7"/>
                      </a:cubicBezTo>
                      <a:cubicBezTo>
                        <a:pt x="28" y="7"/>
                        <a:pt x="28" y="6"/>
                        <a:pt x="28" y="6"/>
                      </a:cubicBezTo>
                      <a:cubicBezTo>
                        <a:pt x="27" y="7"/>
                        <a:pt x="26" y="6"/>
                        <a:pt x="26" y="7"/>
                      </a:cubicBezTo>
                      <a:cubicBezTo>
                        <a:pt x="26" y="6"/>
                        <a:pt x="26" y="5"/>
                        <a:pt x="26" y="5"/>
                      </a:cubicBezTo>
                      <a:cubicBezTo>
                        <a:pt x="26" y="5"/>
                        <a:pt x="26" y="4"/>
                        <a:pt x="27" y="4"/>
                      </a:cubicBezTo>
                      <a:cubicBezTo>
                        <a:pt x="27" y="5"/>
                        <a:pt x="26" y="5"/>
                        <a:pt x="26" y="5"/>
                      </a:cubicBezTo>
                      <a:cubicBezTo>
                        <a:pt x="27" y="5"/>
                        <a:pt x="27" y="6"/>
                        <a:pt x="28" y="6"/>
                      </a:cubicBezTo>
                      <a:cubicBezTo>
                        <a:pt x="28" y="5"/>
                        <a:pt x="28" y="6"/>
                        <a:pt x="28" y="5"/>
                      </a:cubicBezTo>
                      <a:cubicBezTo>
                        <a:pt x="28" y="5"/>
                        <a:pt x="28" y="4"/>
                        <a:pt x="28" y="4"/>
                      </a:cubicBezTo>
                      <a:cubicBezTo>
                        <a:pt x="28" y="4"/>
                        <a:pt x="28" y="4"/>
                        <a:pt x="28" y="5"/>
                      </a:cubicBezTo>
                      <a:cubicBezTo>
                        <a:pt x="28" y="5"/>
                        <a:pt x="28" y="5"/>
                        <a:pt x="29" y="5"/>
                      </a:cubicBezTo>
                      <a:cubicBezTo>
                        <a:pt x="29" y="5"/>
                        <a:pt x="28" y="5"/>
                        <a:pt x="28" y="6"/>
                      </a:cubicBezTo>
                      <a:cubicBezTo>
                        <a:pt x="29" y="6"/>
                        <a:pt x="29" y="5"/>
                        <a:pt x="29" y="5"/>
                      </a:cubicBezTo>
                      <a:cubicBezTo>
                        <a:pt x="29" y="6"/>
                        <a:pt x="29" y="7"/>
                        <a:pt x="30" y="6"/>
                      </a:cubicBezTo>
                      <a:close/>
                      <a:moveTo>
                        <a:pt x="28" y="34"/>
                      </a:moveTo>
                      <a:cubicBezTo>
                        <a:pt x="29" y="34"/>
                        <a:pt x="28" y="35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lose/>
                      <a:moveTo>
                        <a:pt x="28" y="32"/>
                      </a:moveTo>
                      <a:cubicBezTo>
                        <a:pt x="28" y="32"/>
                        <a:pt x="29" y="31"/>
                        <a:pt x="29" y="31"/>
                      </a:cubicBezTo>
                      <a:cubicBezTo>
                        <a:pt x="29" y="32"/>
                        <a:pt x="28" y="32"/>
                        <a:pt x="28" y="32"/>
                      </a:cubicBezTo>
                      <a:close/>
                      <a:moveTo>
                        <a:pt x="27" y="15"/>
                      </a:move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3"/>
                        <a:pt x="28" y="12"/>
                        <a:pt x="29" y="12"/>
                      </a:cubicBezTo>
                      <a:cubicBezTo>
                        <a:pt x="29" y="12"/>
                        <a:pt x="29" y="13"/>
                        <a:pt x="29" y="13"/>
                      </a:cubicBezTo>
                      <a:cubicBezTo>
                        <a:pt x="29" y="13"/>
                        <a:pt x="29" y="12"/>
                        <a:pt x="30" y="12"/>
                      </a:cubicBezTo>
                      <a:cubicBezTo>
                        <a:pt x="30" y="13"/>
                        <a:pt x="29" y="13"/>
                        <a:pt x="29" y="14"/>
                      </a:cubicBezTo>
                      <a:cubicBezTo>
                        <a:pt x="28" y="14"/>
                        <a:pt x="28" y="14"/>
                        <a:pt x="27" y="15"/>
                      </a:cubicBezTo>
                      <a:close/>
                      <a:moveTo>
                        <a:pt x="29" y="10"/>
                      </a:moveTo>
                      <a:cubicBezTo>
                        <a:pt x="30" y="9"/>
                        <a:pt x="30" y="10"/>
                        <a:pt x="30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lose/>
                      <a:moveTo>
                        <a:pt x="28" y="13"/>
                      </a:moveTo>
                      <a:cubicBezTo>
                        <a:pt x="28" y="13"/>
                        <a:pt x="28" y="13"/>
                        <a:pt x="27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2"/>
                        <a:pt x="28" y="13"/>
                        <a:pt x="28" y="13"/>
                      </a:cubicBezTo>
                      <a:close/>
                      <a:moveTo>
                        <a:pt x="27" y="16"/>
                      </a:moveTo>
                      <a:cubicBezTo>
                        <a:pt x="27" y="16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7" y="15"/>
                        <a:pt x="27" y="16"/>
                        <a:pt x="27" y="16"/>
                      </a:cubicBezTo>
                      <a:close/>
                      <a:moveTo>
                        <a:pt x="27" y="34"/>
                      </a:moveTo>
                      <a:cubicBezTo>
                        <a:pt x="27" y="33"/>
                        <a:pt x="28" y="33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7" y="34"/>
                      </a:cubicBezTo>
                      <a:close/>
                      <a:moveTo>
                        <a:pt x="27" y="15"/>
                      </a:moveTo>
                      <a:cubicBezTo>
                        <a:pt x="27" y="15"/>
                        <a:pt x="26" y="15"/>
                        <a:pt x="26" y="15"/>
                      </a:cubicBezTo>
                      <a:cubicBezTo>
                        <a:pt x="26" y="14"/>
                        <a:pt x="27" y="14"/>
                        <a:pt x="27" y="15"/>
                      </a:cubicBezTo>
                      <a:close/>
                      <a:moveTo>
                        <a:pt x="27" y="37"/>
                      </a:move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8"/>
                      </a:cubicBezTo>
                      <a:cubicBezTo>
                        <a:pt x="27" y="38"/>
                        <a:pt x="27" y="38"/>
                        <a:pt x="27" y="37"/>
                      </a:cubicBezTo>
                      <a:close/>
                      <a:moveTo>
                        <a:pt x="30" y="10"/>
                      </a:move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30" y="9"/>
                        <a:pt x="30" y="9"/>
                        <a:pt x="30" y="10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0"/>
                        <a:pt x="31" y="10"/>
                        <a:pt x="30" y="11"/>
                      </a:cubicBezTo>
                      <a:close/>
                      <a:moveTo>
                        <a:pt x="32" y="12"/>
                      </a:move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2" y="12"/>
                        <a:pt x="32" y="12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lose/>
                      <a:moveTo>
                        <a:pt x="32" y="23"/>
                      </a:moveTo>
                      <a:cubicBezTo>
                        <a:pt x="32" y="23"/>
                        <a:pt x="32" y="22"/>
                        <a:pt x="32" y="22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2" y="23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2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0"/>
                        <a:pt x="33" y="31"/>
                        <a:pt x="33" y="30"/>
                      </a:cubicBezTo>
                      <a:cubicBezTo>
                        <a:pt x="34" y="30"/>
                        <a:pt x="34" y="30"/>
                        <a:pt x="34" y="29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4" y="31"/>
                        <a:pt x="34" y="32"/>
                        <a:pt x="33" y="32"/>
                      </a:cubicBezTo>
                      <a:cubicBezTo>
                        <a:pt x="33" y="32"/>
                        <a:pt x="33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2"/>
                        <a:pt x="33" y="32"/>
                        <a:pt x="33" y="31"/>
                      </a:cubicBezTo>
                      <a:close/>
                      <a:moveTo>
                        <a:pt x="33" y="30"/>
                      </a:moveTo>
                      <a:cubicBezTo>
                        <a:pt x="33" y="29"/>
                        <a:pt x="33" y="29"/>
                        <a:pt x="33" y="28"/>
                      </a:cubicBezTo>
                      <a:cubicBezTo>
                        <a:pt x="33" y="28"/>
                        <a:pt x="34" y="28"/>
                        <a:pt x="34" y="28"/>
                      </a:cubicBezTo>
                      <a:cubicBezTo>
                        <a:pt x="34" y="29"/>
                        <a:pt x="34" y="29"/>
                        <a:pt x="33" y="30"/>
                      </a:cubicBezTo>
                      <a:close/>
                      <a:moveTo>
                        <a:pt x="33" y="33"/>
                      </a:moveTo>
                      <a:cubicBezTo>
                        <a:pt x="33" y="33"/>
                        <a:pt x="33" y="33"/>
                        <a:pt x="32" y="33"/>
                      </a:cubicBezTo>
                      <a:cubicBezTo>
                        <a:pt x="32" y="33"/>
                        <a:pt x="32" y="33"/>
                        <a:pt x="33" y="32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2" y="30"/>
                        <a:pt x="33" y="30"/>
                      </a:cubicBezTo>
                      <a:cubicBezTo>
                        <a:pt x="33" y="31"/>
                        <a:pt x="33" y="31"/>
                        <a:pt x="32" y="31"/>
                      </a:cubicBezTo>
                      <a:close/>
                      <a:moveTo>
                        <a:pt x="32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2" y="31"/>
                        <a:pt x="33" y="31"/>
                        <a:pt x="32" y="32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20"/>
                        <a:pt x="33" y="20"/>
                      </a:cubicBezTo>
                      <a:cubicBezTo>
                        <a:pt x="32" y="20"/>
                        <a:pt x="32" y="19"/>
                        <a:pt x="33" y="19"/>
                      </a:cubicBezTo>
                      <a:close/>
                      <a:moveTo>
                        <a:pt x="33" y="23"/>
                      </a:moveTo>
                      <a:cubicBezTo>
                        <a:pt x="33" y="24"/>
                        <a:pt x="33" y="24"/>
                        <a:pt x="33" y="25"/>
                      </a:cubicBezTo>
                      <a:cubicBezTo>
                        <a:pt x="33" y="25"/>
                        <a:pt x="33" y="25"/>
                        <a:pt x="32" y="25"/>
                      </a:cubicBezTo>
                      <a:cubicBezTo>
                        <a:pt x="32" y="24"/>
                        <a:pt x="32" y="24"/>
                        <a:pt x="33" y="23"/>
                      </a:cubicBezTo>
                      <a:close/>
                      <a:moveTo>
                        <a:pt x="33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lose/>
                      <a:moveTo>
                        <a:pt x="33" y="25"/>
                      </a:move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5" y="25"/>
                      </a:cubicBezTo>
                      <a:cubicBezTo>
                        <a:pt x="35" y="26"/>
                        <a:pt x="35" y="26"/>
                        <a:pt x="34" y="26"/>
                      </a:cubicBezTo>
                      <a:cubicBezTo>
                        <a:pt x="34" y="26"/>
                        <a:pt x="34" y="25"/>
                        <a:pt x="33" y="25"/>
                      </a:cubicBezTo>
                      <a:close/>
                      <a:moveTo>
                        <a:pt x="34" y="20"/>
                      </a:move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1"/>
                        <a:pt x="33" y="21"/>
                        <a:pt x="34" y="20"/>
                      </a:cubicBezTo>
                      <a:close/>
                      <a:moveTo>
                        <a:pt x="34" y="17"/>
                      </a:move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34" y="17"/>
                        <a:pt x="34" y="17"/>
                        <a:pt x="34" y="18"/>
                      </a:cubicBezTo>
                      <a:cubicBezTo>
                        <a:pt x="34" y="18"/>
                        <a:pt x="34" y="17"/>
                        <a:pt x="34" y="17"/>
                      </a:cubicBezTo>
                      <a:close/>
                      <a:moveTo>
                        <a:pt x="34" y="14"/>
                      </a:moveTo>
                      <a:cubicBezTo>
                        <a:pt x="34" y="14"/>
                        <a:pt x="33" y="14"/>
                        <a:pt x="34" y="14"/>
                      </a:cubicBezTo>
                      <a:cubicBezTo>
                        <a:pt x="34" y="13"/>
                        <a:pt x="34" y="14"/>
                        <a:pt x="34" y="14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3" y="17"/>
                        <a:pt x="33" y="16"/>
                      </a:cubicBezTo>
                      <a:cubicBezTo>
                        <a:pt x="34" y="16"/>
                        <a:pt x="35" y="15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4" y="14"/>
                        <a:pt x="34" y="13"/>
                        <a:pt x="35" y="13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lose/>
                      <a:moveTo>
                        <a:pt x="36" y="12"/>
                      </a:moveTo>
                      <a:cubicBezTo>
                        <a:pt x="36" y="12"/>
                        <a:pt x="35" y="13"/>
                        <a:pt x="35" y="13"/>
                      </a:cubicBezTo>
                      <a:cubicBezTo>
                        <a:pt x="35" y="13"/>
                        <a:pt x="35" y="13"/>
                        <a:pt x="35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lose/>
                      <a:moveTo>
                        <a:pt x="36" y="14"/>
                      </a:moveTo>
                      <a:cubicBezTo>
                        <a:pt x="35" y="14"/>
                        <a:pt x="35" y="15"/>
                        <a:pt x="35" y="14"/>
                      </a:cubicBezTo>
                      <a:cubicBezTo>
                        <a:pt x="35" y="14"/>
                        <a:pt x="35" y="14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6" y="17"/>
                      </a:cubicBezTo>
                      <a:cubicBezTo>
                        <a:pt x="36" y="18"/>
                        <a:pt x="36" y="18"/>
                        <a:pt x="35" y="18"/>
                      </a:cubicBezTo>
                      <a:close/>
                      <a:moveTo>
                        <a:pt x="35" y="19"/>
                      </a:move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lose/>
                      <a:moveTo>
                        <a:pt x="34" y="29"/>
                      </a:moveTo>
                      <a:cubicBezTo>
                        <a:pt x="34" y="29"/>
                        <a:pt x="34" y="29"/>
                        <a:pt x="34" y="28"/>
                      </a:cubicBezTo>
                      <a:cubicBezTo>
                        <a:pt x="35" y="28"/>
                        <a:pt x="36" y="28"/>
                        <a:pt x="35" y="29"/>
                      </a:cubicBezTo>
                      <a:cubicBezTo>
                        <a:pt x="35" y="29"/>
                        <a:pt x="35" y="29"/>
                        <a:pt x="34" y="29"/>
                      </a:cubicBezTo>
                      <a:close/>
                      <a:moveTo>
                        <a:pt x="33" y="35"/>
                      </a:moveTo>
                      <a:cubicBezTo>
                        <a:pt x="33" y="34"/>
                        <a:pt x="34" y="33"/>
                        <a:pt x="34" y="33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35" y="32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5"/>
                        <a:pt x="34" y="34"/>
                        <a:pt x="34" y="35"/>
                      </a:cubicBezTo>
                      <a:cubicBezTo>
                        <a:pt x="34" y="35"/>
                        <a:pt x="34" y="36"/>
                        <a:pt x="33" y="3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36"/>
                      </a:moveTo>
                      <a:cubicBezTo>
                        <a:pt x="31" y="36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4"/>
                      </a:cubicBezTo>
                      <a:cubicBezTo>
                        <a:pt x="32" y="34"/>
                        <a:pt x="31" y="34"/>
                        <a:pt x="31" y="34"/>
                      </a:cubicBezTo>
                      <a:cubicBezTo>
                        <a:pt x="31" y="33"/>
                        <a:pt x="32" y="33"/>
                        <a:pt x="32" y="33"/>
                      </a:cubicBezTo>
                      <a:cubicBezTo>
                        <a:pt x="32" y="32"/>
                        <a:pt x="32" y="33"/>
                        <a:pt x="32" y="34"/>
                      </a:cubicBezTo>
                      <a:cubicBezTo>
                        <a:pt x="32" y="34"/>
                        <a:pt x="32" y="33"/>
                        <a:pt x="33" y="33"/>
                      </a:cubicBezTo>
                      <a:cubicBezTo>
                        <a:pt x="33" y="34"/>
                        <a:pt x="32" y="35"/>
                        <a:pt x="32" y="36"/>
                      </a:cubicBezTo>
                      <a:cubicBezTo>
                        <a:pt x="32" y="37"/>
                        <a:pt x="31" y="36"/>
                        <a:pt x="31" y="3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2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2" y="17"/>
                        <a:pt x="32" y="16"/>
                        <a:pt x="32" y="16"/>
                      </a:cubicBezTo>
                      <a:cubicBezTo>
                        <a:pt x="31" y="17"/>
                        <a:pt x="31" y="17"/>
                        <a:pt x="31" y="17"/>
                      </a:cubicBezTo>
                      <a:cubicBezTo>
                        <a:pt x="32" y="15"/>
                        <a:pt x="31" y="15"/>
                        <a:pt x="31" y="14"/>
                      </a:cubicBezTo>
                      <a:cubicBezTo>
                        <a:pt x="31" y="15"/>
                        <a:pt x="32" y="16"/>
                        <a:pt x="33" y="15"/>
                      </a:cubicBezTo>
                      <a:cubicBezTo>
                        <a:pt x="33" y="16"/>
                        <a:pt x="32" y="17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5"/>
                        <a:pt x="31" y="5"/>
                      </a:cubicBezTo>
                      <a:cubicBezTo>
                        <a:pt x="31" y="6"/>
                        <a:pt x="31" y="6"/>
                        <a:pt x="31" y="6"/>
                      </a:cubicBezTo>
                      <a:close/>
                      <a:moveTo>
                        <a:pt x="30" y="35"/>
                      </a:moveTo>
                      <a:cubicBezTo>
                        <a:pt x="30" y="35"/>
                        <a:pt x="29" y="36"/>
                        <a:pt x="29" y="36"/>
                      </a:cubicBezTo>
                      <a:cubicBezTo>
                        <a:pt x="29" y="36"/>
                        <a:pt x="29" y="35"/>
                        <a:pt x="29" y="36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9" y="35"/>
                        <a:pt x="29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29" y="34"/>
                        <a:pt x="29" y="33"/>
                        <a:pt x="29" y="33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0" y="34"/>
                        <a:pt x="30" y="34"/>
                        <a:pt x="31" y="34"/>
                      </a:cubicBezTo>
                      <a:cubicBezTo>
                        <a:pt x="31" y="34"/>
                        <a:pt x="30" y="35"/>
                        <a:pt x="30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lose/>
                      <a:moveTo>
                        <a:pt x="28" y="37"/>
                      </a:moveTo>
                      <a:cubicBezTo>
                        <a:pt x="28" y="36"/>
                        <a:pt x="29" y="37"/>
                        <a:pt x="29" y="37"/>
                      </a:cubicBezTo>
                      <a:cubicBezTo>
                        <a:pt x="30" y="36"/>
                        <a:pt x="30" y="38"/>
                        <a:pt x="29" y="38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29" y="38"/>
                        <a:pt x="28" y="38"/>
                        <a:pt x="28" y="38"/>
                      </a:cubicBezTo>
                      <a:cubicBezTo>
                        <a:pt x="28" y="38"/>
                        <a:pt x="28" y="37"/>
                        <a:pt x="28" y="37"/>
                      </a:cubicBezTo>
                      <a:close/>
                      <a:moveTo>
                        <a:pt x="28" y="35"/>
                      </a:moveTo>
                      <a:cubicBezTo>
                        <a:pt x="28" y="35"/>
                        <a:pt x="27" y="36"/>
                        <a:pt x="27" y="36"/>
                      </a:cubicBezTo>
                      <a:cubicBezTo>
                        <a:pt x="27" y="35"/>
                        <a:pt x="27" y="35"/>
                        <a:pt x="28" y="35"/>
                      </a:cubicBezTo>
                      <a:close/>
                      <a:moveTo>
                        <a:pt x="26" y="41"/>
                      </a:moveTo>
                      <a:cubicBezTo>
                        <a:pt x="27" y="40"/>
                        <a:pt x="27" y="40"/>
                        <a:pt x="28" y="40"/>
                      </a:cubicBezTo>
                      <a:cubicBezTo>
                        <a:pt x="27" y="40"/>
                        <a:pt x="27" y="40"/>
                        <a:pt x="26" y="41"/>
                      </a:cubicBezTo>
                      <a:close/>
                      <a:moveTo>
                        <a:pt x="26" y="37"/>
                      </a:moveTo>
                      <a:cubicBezTo>
                        <a:pt x="26" y="37"/>
                        <a:pt x="25" y="37"/>
                        <a:pt x="26" y="36"/>
                      </a:cubicBezTo>
                      <a:cubicBezTo>
                        <a:pt x="26" y="36"/>
                        <a:pt x="26" y="36"/>
                        <a:pt x="27" y="36"/>
                      </a:cubicBezTo>
                      <a:cubicBezTo>
                        <a:pt x="27" y="36"/>
                        <a:pt x="27" y="37"/>
                        <a:pt x="26" y="37"/>
                      </a:cubicBezTo>
                      <a:close/>
                      <a:moveTo>
                        <a:pt x="25" y="41"/>
                      </a:moveTo>
                      <a:cubicBezTo>
                        <a:pt x="25" y="40"/>
                        <a:pt x="26" y="40"/>
                        <a:pt x="26" y="41"/>
                      </a:cubicBezTo>
                      <a:cubicBezTo>
                        <a:pt x="26" y="41"/>
                        <a:pt x="25" y="41"/>
                        <a:pt x="25" y="41"/>
                      </a:cubicBezTo>
                      <a:close/>
                      <a:moveTo>
                        <a:pt x="25" y="35"/>
                      </a:moveTo>
                      <a:cubicBezTo>
                        <a:pt x="25" y="34"/>
                        <a:pt x="26" y="34"/>
                        <a:pt x="26" y="34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9"/>
                      </a:cubicBezTo>
                      <a:cubicBezTo>
                        <a:pt x="25" y="39"/>
                        <a:pt x="25" y="38"/>
                        <a:pt x="25" y="38"/>
                      </a:cubicBezTo>
                      <a:close/>
                      <a:moveTo>
                        <a:pt x="25" y="37"/>
                      </a:moveTo>
                      <a:cubicBezTo>
                        <a:pt x="25" y="36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lose/>
                      <a:moveTo>
                        <a:pt x="23" y="42"/>
                      </a:moveTo>
                      <a:cubicBezTo>
                        <a:pt x="24" y="41"/>
                        <a:pt x="24" y="41"/>
                        <a:pt x="24" y="42"/>
                      </a:cubicBezTo>
                      <a:cubicBezTo>
                        <a:pt x="24" y="42"/>
                        <a:pt x="23" y="42"/>
                        <a:pt x="23" y="42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lose/>
                      <a:moveTo>
                        <a:pt x="18" y="43"/>
                      </a:moveTo>
                      <a:cubicBezTo>
                        <a:pt x="18" y="43"/>
                        <a:pt x="18" y="42"/>
                        <a:pt x="18" y="4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8" y="42"/>
                        <a:pt x="18" y="43"/>
                        <a:pt x="18" y="43"/>
                      </a:cubicBezTo>
                      <a:close/>
                      <a:moveTo>
                        <a:pt x="16" y="25"/>
                      </a:move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5"/>
                      </a:cubicBezTo>
                      <a:close/>
                      <a:moveTo>
                        <a:pt x="16" y="42"/>
                      </a:move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lose/>
                      <a:moveTo>
                        <a:pt x="16" y="39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9"/>
                      </a:cubicBezTo>
                      <a:close/>
                      <a:moveTo>
                        <a:pt x="15" y="44"/>
                      </a:moveTo>
                      <a:cubicBezTo>
                        <a:pt x="16" y="44"/>
                        <a:pt x="16" y="43"/>
                        <a:pt x="16" y="43"/>
                      </a:cubicBezTo>
                      <a:cubicBezTo>
                        <a:pt x="16" y="44"/>
                        <a:pt x="15" y="44"/>
                        <a:pt x="15" y="44"/>
                      </a:cubicBezTo>
                      <a:close/>
                      <a:moveTo>
                        <a:pt x="15" y="45"/>
                      </a:moveTo>
                      <a:cubicBezTo>
                        <a:pt x="15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5" y="45"/>
                      </a:cubicBezTo>
                      <a:close/>
                      <a:moveTo>
                        <a:pt x="15" y="39"/>
                      </a:move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lose/>
                      <a:moveTo>
                        <a:pt x="12" y="36"/>
                      </a:moveTo>
                      <a:cubicBezTo>
                        <a:pt x="13" y="35"/>
                        <a:pt x="14" y="35"/>
                        <a:pt x="13" y="36"/>
                      </a:cubicBezTo>
                      <a:cubicBezTo>
                        <a:pt x="13" y="36"/>
                        <a:pt x="13" y="37"/>
                        <a:pt x="12" y="3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3" y="35"/>
                      </a:moveTo>
                      <a:cubicBezTo>
                        <a:pt x="13" y="35"/>
                        <a:pt x="13" y="35"/>
                        <a:pt x="12" y="36"/>
                      </a:cubicBezTo>
                      <a:cubicBezTo>
                        <a:pt x="13" y="35"/>
                        <a:pt x="12" y="35"/>
                        <a:pt x="12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lose/>
                      <a:moveTo>
                        <a:pt x="12" y="38"/>
                      </a:moveTo>
                      <a:cubicBezTo>
                        <a:pt x="12" y="38"/>
                        <a:pt x="12" y="38"/>
                        <a:pt x="12" y="37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lose/>
                      <a:moveTo>
                        <a:pt x="10" y="26"/>
                      </a:moveTo>
                      <a:cubicBezTo>
                        <a:pt x="11" y="25"/>
                        <a:pt x="10" y="26"/>
                        <a:pt x="10" y="25"/>
                      </a:cubicBezTo>
                      <a:cubicBezTo>
                        <a:pt x="10" y="24"/>
                        <a:pt x="11" y="25"/>
                        <a:pt x="11" y="25"/>
                      </a:cubicBezTo>
                      <a:cubicBezTo>
                        <a:pt x="11" y="23"/>
                        <a:pt x="13" y="23"/>
                        <a:pt x="13" y="21"/>
                      </a:cubicBezTo>
                      <a:cubicBezTo>
                        <a:pt x="13" y="21"/>
                        <a:pt x="13" y="22"/>
                        <a:pt x="14" y="21"/>
                      </a:cubicBezTo>
                      <a:cubicBezTo>
                        <a:pt x="15" y="20"/>
                        <a:pt x="17" y="19"/>
                        <a:pt x="18" y="18"/>
                      </a:cubicBezTo>
                      <a:cubicBezTo>
                        <a:pt x="18" y="17"/>
                        <a:pt x="18" y="18"/>
                        <a:pt x="18" y="17"/>
                      </a:cubicBezTo>
                      <a:cubicBezTo>
                        <a:pt x="18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8"/>
                      </a:cubicBezTo>
                      <a:cubicBezTo>
                        <a:pt x="20" y="18"/>
                        <a:pt x="21" y="17"/>
                        <a:pt x="21" y="17"/>
                      </a:cubicBezTo>
                      <a:cubicBezTo>
                        <a:pt x="23" y="18"/>
                        <a:pt x="26" y="17"/>
                        <a:pt x="27" y="19"/>
                      </a:cubicBezTo>
                      <a:cubicBezTo>
                        <a:pt x="26" y="19"/>
                        <a:pt x="24" y="20"/>
                        <a:pt x="24" y="21"/>
                      </a:cubicBezTo>
                      <a:cubicBezTo>
                        <a:pt x="23" y="20"/>
                        <a:pt x="21" y="21"/>
                        <a:pt x="20" y="23"/>
                      </a:cubicBezTo>
                      <a:cubicBezTo>
                        <a:pt x="20" y="22"/>
                        <a:pt x="20" y="22"/>
                        <a:pt x="19" y="22"/>
                      </a:cubicBezTo>
                      <a:cubicBezTo>
                        <a:pt x="19" y="25"/>
                        <a:pt x="19" y="27"/>
                        <a:pt x="19" y="30"/>
                      </a:cubicBezTo>
                      <a:cubicBezTo>
                        <a:pt x="19" y="32"/>
                        <a:pt x="19" y="35"/>
                        <a:pt x="19" y="38"/>
                      </a:cubicBezTo>
                      <a:cubicBezTo>
                        <a:pt x="19" y="38"/>
                        <a:pt x="20" y="38"/>
                        <a:pt x="20" y="38"/>
                      </a:cubicBezTo>
                      <a:cubicBezTo>
                        <a:pt x="18" y="40"/>
                        <a:pt x="21" y="41"/>
                        <a:pt x="22" y="39"/>
                      </a:cubicBezTo>
                      <a:cubicBezTo>
                        <a:pt x="23" y="38"/>
                        <a:pt x="23" y="37"/>
                        <a:pt x="24" y="37"/>
                      </a:cubicBezTo>
                      <a:cubicBezTo>
                        <a:pt x="24" y="39"/>
                        <a:pt x="22" y="41"/>
                        <a:pt x="20" y="42"/>
                      </a:cubicBezTo>
                      <a:cubicBezTo>
                        <a:pt x="20" y="42"/>
                        <a:pt x="18" y="42"/>
                        <a:pt x="18" y="41"/>
                      </a:cubicBezTo>
                      <a:cubicBezTo>
                        <a:pt x="17" y="39"/>
                        <a:pt x="18" y="36"/>
                        <a:pt x="18" y="34"/>
                      </a:cubicBezTo>
                      <a:cubicBezTo>
                        <a:pt x="18" y="33"/>
                        <a:pt x="18" y="33"/>
                        <a:pt x="18" y="32"/>
                      </a:cubicBezTo>
                      <a:cubicBezTo>
                        <a:pt x="18" y="32"/>
                        <a:pt x="18" y="31"/>
                        <a:pt x="18" y="30"/>
                      </a:cubicBezTo>
                      <a:cubicBezTo>
                        <a:pt x="18" y="28"/>
                        <a:pt x="18" y="26"/>
                        <a:pt x="18" y="24"/>
                      </a:cubicBezTo>
                      <a:cubicBezTo>
                        <a:pt x="18" y="24"/>
                        <a:pt x="18" y="23"/>
                        <a:pt x="18" y="23"/>
                      </a:cubicBezTo>
                      <a:cubicBezTo>
                        <a:pt x="17" y="23"/>
                        <a:pt x="17" y="24"/>
                        <a:pt x="17" y="24"/>
                      </a:cubicBezTo>
                      <a:cubicBezTo>
                        <a:pt x="16" y="24"/>
                        <a:pt x="15" y="23"/>
                        <a:pt x="14" y="24"/>
                      </a:cubicBezTo>
                      <a:cubicBezTo>
                        <a:pt x="14" y="25"/>
                        <a:pt x="14" y="25"/>
                        <a:pt x="13" y="26"/>
                      </a:cubicBezTo>
                      <a:cubicBezTo>
                        <a:pt x="13" y="25"/>
                        <a:pt x="11" y="25"/>
                        <a:pt x="10" y="26"/>
                      </a:cubicBezTo>
                      <a:close/>
                      <a:moveTo>
                        <a:pt x="23" y="34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lose/>
                      <a:moveTo>
                        <a:pt x="20" y="35"/>
                      </a:move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lose/>
                      <a:moveTo>
                        <a:pt x="10" y="42"/>
                      </a:move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3"/>
                        <a:pt x="10" y="42"/>
                        <a:pt x="10" y="42"/>
                      </a:cubicBezTo>
                      <a:close/>
                      <a:moveTo>
                        <a:pt x="9" y="47"/>
                      </a:move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7"/>
                        <a:pt x="9" y="47"/>
                        <a:pt x="9" y="47"/>
                      </a:cubicBezTo>
                      <a:close/>
                      <a:moveTo>
                        <a:pt x="8" y="46"/>
                      </a:moveTo>
                      <a:cubicBezTo>
                        <a:pt x="8" y="46"/>
                        <a:pt x="8" y="45"/>
                        <a:pt x="8" y="45"/>
                      </a:cubicBezTo>
                      <a:cubicBezTo>
                        <a:pt x="8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8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44"/>
                        <a:pt x="10" y="44"/>
                        <a:pt x="10" y="43"/>
                      </a:cubicBezTo>
                      <a:cubicBezTo>
                        <a:pt x="10" y="43"/>
                        <a:pt x="10" y="43"/>
                        <a:pt x="11" y="44"/>
                      </a:cubicBez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6"/>
                        <a:pt x="10" y="45"/>
                        <a:pt x="10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7" y="45"/>
                      </a:moveTo>
                      <a:cubicBezTo>
                        <a:pt x="7" y="44"/>
                        <a:pt x="7" y="44"/>
                        <a:pt x="8" y="43"/>
                      </a:cubicBezTo>
                      <a:cubicBezTo>
                        <a:pt x="7" y="44"/>
                        <a:pt x="7" y="44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lose/>
                      <a:moveTo>
                        <a:pt x="6" y="48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7" y="45"/>
                        <a:pt x="6" y="47"/>
                        <a:pt x="6" y="48"/>
                      </a:cubicBezTo>
                      <a:close/>
                      <a:moveTo>
                        <a:pt x="5" y="38"/>
                      </a:move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lose/>
                      <a:moveTo>
                        <a:pt x="2" y="49"/>
                      </a:move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3" y="48"/>
                        <a:pt x="3" y="49"/>
                        <a:pt x="2" y="49"/>
                      </a:cubicBezTo>
                      <a:close/>
                      <a:moveTo>
                        <a:pt x="2" y="49"/>
                      </a:moveTo>
                      <a:cubicBezTo>
                        <a:pt x="2" y="49"/>
                        <a:pt x="2" y="50"/>
                        <a:pt x="2" y="50"/>
                      </a:cubicBezTo>
                      <a:cubicBezTo>
                        <a:pt x="2" y="50"/>
                        <a:pt x="2" y="49"/>
                        <a:pt x="2" y="49"/>
                      </a:cubicBezTo>
                      <a:close/>
                      <a:moveTo>
                        <a:pt x="2" y="45"/>
                      </a:moveTo>
                      <a:cubicBezTo>
                        <a:pt x="2" y="45"/>
                        <a:pt x="1" y="45"/>
                        <a:pt x="1" y="45"/>
                      </a:cubicBezTo>
                      <a:cubicBezTo>
                        <a:pt x="2" y="44"/>
                        <a:pt x="2" y="44"/>
                        <a:pt x="2" y="43"/>
                      </a:cubicBezTo>
                      <a:cubicBezTo>
                        <a:pt x="2" y="44"/>
                        <a:pt x="2" y="44"/>
                        <a:pt x="3" y="44"/>
                      </a:cubicBezTo>
                      <a:cubicBezTo>
                        <a:pt x="3" y="44"/>
                        <a:pt x="3" y="44"/>
                        <a:pt x="3" y="43"/>
                      </a:cubicBezTo>
                      <a:cubicBezTo>
                        <a:pt x="3" y="43"/>
                        <a:pt x="2" y="43"/>
                        <a:pt x="3" y="43"/>
                      </a:cubicBezTo>
                      <a:cubicBezTo>
                        <a:pt x="3" y="42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4" y="43"/>
                      </a:cubicBezTo>
                      <a:cubicBezTo>
                        <a:pt x="3" y="43"/>
                        <a:pt x="3" y="43"/>
                        <a:pt x="3" y="42"/>
                      </a:cubicBezTo>
                      <a:cubicBezTo>
                        <a:pt x="3" y="42"/>
                        <a:pt x="4" y="42"/>
                        <a:pt x="4" y="42"/>
                      </a:cubicBezTo>
                      <a:cubicBezTo>
                        <a:pt x="4" y="43"/>
                        <a:pt x="4" y="42"/>
                        <a:pt x="4" y="43"/>
                      </a:cubicBezTo>
                      <a:cubicBezTo>
                        <a:pt x="4" y="43"/>
                        <a:pt x="4" y="44"/>
                        <a:pt x="4" y="44"/>
                      </a:cubicBezTo>
                      <a:cubicBezTo>
                        <a:pt x="4" y="44"/>
                        <a:pt x="4" y="43"/>
                        <a:pt x="5" y="43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4"/>
                      </a:cubicBezTo>
                      <a:cubicBezTo>
                        <a:pt x="5" y="45"/>
                        <a:pt x="5" y="46"/>
                        <a:pt x="5" y="46"/>
                      </a:cubicBezTo>
                      <a:cubicBezTo>
                        <a:pt x="5" y="46"/>
                        <a:pt x="5" y="46"/>
                        <a:pt x="5" y="46"/>
                      </a:cubicBezTo>
                      <a:cubicBezTo>
                        <a:pt x="5" y="46"/>
                        <a:pt x="4" y="47"/>
                        <a:pt x="4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4" y="48"/>
                      </a:cubicBezTo>
                      <a:cubicBezTo>
                        <a:pt x="5" y="48"/>
                        <a:pt x="5" y="47"/>
                        <a:pt x="5" y="47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48"/>
                        <a:pt x="4" y="49"/>
                        <a:pt x="4" y="49"/>
                      </a:cubicBezTo>
                      <a:cubicBezTo>
                        <a:pt x="4" y="49"/>
                        <a:pt x="4" y="48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4" y="48"/>
                        <a:pt x="3" y="48"/>
                        <a:pt x="3" y="48"/>
                      </a:cubicBezTo>
                      <a:cubicBezTo>
                        <a:pt x="3" y="48"/>
                        <a:pt x="4" y="48"/>
                        <a:pt x="4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4" y="47"/>
                        <a:pt x="3" y="47"/>
                      </a:cubicBezTo>
                      <a:cubicBezTo>
                        <a:pt x="3" y="47"/>
                        <a:pt x="3" y="47"/>
                        <a:pt x="2" y="47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7"/>
                        <a:pt x="1" y="46"/>
                        <a:pt x="2" y="45"/>
                      </a:cubicBezTo>
                      <a:close/>
                      <a:moveTo>
                        <a:pt x="1" y="22"/>
                      </a:moveTo>
                      <a:cubicBezTo>
                        <a:pt x="1" y="21"/>
                        <a:pt x="2" y="20"/>
                        <a:pt x="3" y="20"/>
                      </a:cubicBezTo>
                      <a:cubicBezTo>
                        <a:pt x="3" y="21"/>
                        <a:pt x="2" y="20"/>
                        <a:pt x="2" y="21"/>
                      </a:cubicBezTo>
                      <a:cubicBezTo>
                        <a:pt x="2" y="21"/>
                        <a:pt x="2" y="21"/>
                        <a:pt x="2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1" name="Freeform 27"/>
                <p:cNvSpPr>
                  <a:spLocks noEditPoints="1"/>
                </p:cNvSpPr>
                <p:nvPr/>
              </p:nvSpPr>
              <p:spPr bwMode="auto">
                <a:xfrm>
                  <a:off x="5355" y="3686"/>
                  <a:ext cx="77" cy="113"/>
                </a:xfrm>
                <a:custGeom>
                  <a:avLst/>
                  <a:gdLst>
                    <a:gd name="T0" fmla="*/ 11 w 37"/>
                    <a:gd name="T1" fmla="*/ 50 h 54"/>
                    <a:gd name="T2" fmla="*/ 13 w 37"/>
                    <a:gd name="T3" fmla="*/ 42 h 54"/>
                    <a:gd name="T4" fmla="*/ 18 w 37"/>
                    <a:gd name="T5" fmla="*/ 10 h 54"/>
                    <a:gd name="T6" fmla="*/ 22 w 37"/>
                    <a:gd name="T7" fmla="*/ 42 h 54"/>
                    <a:gd name="T8" fmla="*/ 23 w 37"/>
                    <a:gd name="T9" fmla="*/ 43 h 54"/>
                    <a:gd name="T10" fmla="*/ 28 w 37"/>
                    <a:gd name="T11" fmla="*/ 38 h 54"/>
                    <a:gd name="T12" fmla="*/ 30 w 37"/>
                    <a:gd name="T13" fmla="*/ 32 h 54"/>
                    <a:gd name="T14" fmla="*/ 33 w 37"/>
                    <a:gd name="T15" fmla="*/ 38 h 54"/>
                    <a:gd name="T16" fmla="*/ 33 w 37"/>
                    <a:gd name="T17" fmla="*/ 40 h 54"/>
                    <a:gd name="T18" fmla="*/ 33 w 37"/>
                    <a:gd name="T19" fmla="*/ 10 h 54"/>
                    <a:gd name="T20" fmla="*/ 28 w 37"/>
                    <a:gd name="T21" fmla="*/ 2 h 54"/>
                    <a:gd name="T22" fmla="*/ 7 w 37"/>
                    <a:gd name="T23" fmla="*/ 11 h 54"/>
                    <a:gd name="T24" fmla="*/ 30 w 37"/>
                    <a:gd name="T25" fmla="*/ 24 h 54"/>
                    <a:gd name="T26" fmla="*/ 30 w 37"/>
                    <a:gd name="T27" fmla="*/ 10 h 54"/>
                    <a:gd name="T28" fmla="*/ 34 w 37"/>
                    <a:gd name="T29" fmla="*/ 3 h 54"/>
                    <a:gd name="T30" fmla="*/ 33 w 37"/>
                    <a:gd name="T31" fmla="*/ 6 h 54"/>
                    <a:gd name="T32" fmla="*/ 32 w 37"/>
                    <a:gd name="T33" fmla="*/ 17 h 54"/>
                    <a:gd name="T34" fmla="*/ 34 w 37"/>
                    <a:gd name="T35" fmla="*/ 11 h 54"/>
                    <a:gd name="T36" fmla="*/ 35 w 37"/>
                    <a:gd name="T37" fmla="*/ 13 h 54"/>
                    <a:gd name="T38" fmla="*/ 35 w 37"/>
                    <a:gd name="T39" fmla="*/ 24 h 54"/>
                    <a:gd name="T40" fmla="*/ 34 w 37"/>
                    <a:gd name="T41" fmla="*/ 31 h 54"/>
                    <a:gd name="T42" fmla="*/ 32 w 37"/>
                    <a:gd name="T43" fmla="*/ 24 h 54"/>
                    <a:gd name="T44" fmla="*/ 33 w 37"/>
                    <a:gd name="T45" fmla="*/ 19 h 54"/>
                    <a:gd name="T46" fmla="*/ 32 w 37"/>
                    <a:gd name="T47" fmla="*/ 24 h 54"/>
                    <a:gd name="T48" fmla="*/ 31 w 37"/>
                    <a:gd name="T49" fmla="*/ 22 h 54"/>
                    <a:gd name="T50" fmla="*/ 29 w 37"/>
                    <a:gd name="T51" fmla="*/ 30 h 54"/>
                    <a:gd name="T52" fmla="*/ 18 w 37"/>
                    <a:gd name="T53" fmla="*/ 45 h 54"/>
                    <a:gd name="T54" fmla="*/ 21 w 37"/>
                    <a:gd name="T55" fmla="*/ 36 h 54"/>
                    <a:gd name="T56" fmla="*/ 23 w 37"/>
                    <a:gd name="T57" fmla="*/ 30 h 54"/>
                    <a:gd name="T58" fmla="*/ 23 w 37"/>
                    <a:gd name="T59" fmla="*/ 37 h 54"/>
                    <a:gd name="T60" fmla="*/ 26 w 37"/>
                    <a:gd name="T61" fmla="*/ 12 h 54"/>
                    <a:gd name="T62" fmla="*/ 26 w 37"/>
                    <a:gd name="T63" fmla="*/ 32 h 54"/>
                    <a:gd name="T64" fmla="*/ 26 w 37"/>
                    <a:gd name="T65" fmla="*/ 9 h 54"/>
                    <a:gd name="T66" fmla="*/ 27 w 37"/>
                    <a:gd name="T67" fmla="*/ 7 h 54"/>
                    <a:gd name="T68" fmla="*/ 28 w 37"/>
                    <a:gd name="T69" fmla="*/ 5 h 54"/>
                    <a:gd name="T70" fmla="*/ 25 w 37"/>
                    <a:gd name="T71" fmla="*/ 37 h 54"/>
                    <a:gd name="T72" fmla="*/ 24 w 37"/>
                    <a:gd name="T73" fmla="*/ 7 h 54"/>
                    <a:gd name="T74" fmla="*/ 2 w 37"/>
                    <a:gd name="T75" fmla="*/ 15 h 54"/>
                    <a:gd name="T76" fmla="*/ 4 w 37"/>
                    <a:gd name="T77" fmla="*/ 36 h 54"/>
                    <a:gd name="T78" fmla="*/ 6 w 37"/>
                    <a:gd name="T79" fmla="*/ 19 h 54"/>
                    <a:gd name="T80" fmla="*/ 7 w 37"/>
                    <a:gd name="T81" fmla="*/ 33 h 54"/>
                    <a:gd name="T82" fmla="*/ 8 w 37"/>
                    <a:gd name="T83" fmla="*/ 21 h 54"/>
                    <a:gd name="T84" fmla="*/ 5 w 37"/>
                    <a:gd name="T85" fmla="*/ 30 h 54"/>
                    <a:gd name="T86" fmla="*/ 6 w 37"/>
                    <a:gd name="T87" fmla="*/ 25 h 54"/>
                    <a:gd name="T88" fmla="*/ 4 w 37"/>
                    <a:gd name="T89" fmla="*/ 31 h 54"/>
                    <a:gd name="T90" fmla="*/ 2 w 37"/>
                    <a:gd name="T91" fmla="*/ 16 h 54"/>
                    <a:gd name="T92" fmla="*/ 5 w 37"/>
                    <a:gd name="T93" fmla="*/ 17 h 54"/>
                    <a:gd name="T94" fmla="*/ 7 w 37"/>
                    <a:gd name="T95" fmla="*/ 16 h 54"/>
                    <a:gd name="T96" fmla="*/ 7 w 37"/>
                    <a:gd name="T97" fmla="*/ 21 h 54"/>
                    <a:gd name="T98" fmla="*/ 10 w 37"/>
                    <a:gd name="T99" fmla="*/ 18 h 54"/>
                    <a:gd name="T100" fmla="*/ 12 w 37"/>
                    <a:gd name="T101" fmla="*/ 34 h 54"/>
                    <a:gd name="T102" fmla="*/ 10 w 37"/>
                    <a:gd name="T103" fmla="*/ 17 h 54"/>
                    <a:gd name="T104" fmla="*/ 12 w 37"/>
                    <a:gd name="T105" fmla="*/ 30 h 54"/>
                    <a:gd name="T106" fmla="*/ 14 w 37"/>
                    <a:gd name="T107" fmla="*/ 31 h 54"/>
                    <a:gd name="T108" fmla="*/ 13 w 37"/>
                    <a:gd name="T109" fmla="*/ 47 h 54"/>
                    <a:gd name="T110" fmla="*/ 11 w 37"/>
                    <a:gd name="T111" fmla="*/ 46 h 54"/>
                    <a:gd name="T112" fmla="*/ 8 w 37"/>
                    <a:gd name="T113" fmla="*/ 45 h 54"/>
                    <a:gd name="T114" fmla="*/ 6 w 37"/>
                    <a:gd name="T115" fmla="*/ 49 h 54"/>
                    <a:gd name="T116" fmla="*/ 4 w 37"/>
                    <a:gd name="T117" fmla="*/ 43 h 54"/>
                    <a:gd name="T118" fmla="*/ 3 w 37"/>
                    <a:gd name="T119" fmla="*/ 47 h 54"/>
                    <a:gd name="T120" fmla="*/ 2 w 37"/>
                    <a:gd name="T121" fmla="*/ 4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54">
                      <a:moveTo>
                        <a:pt x="0" y="15"/>
                      </a:moveTo>
                      <a:cubicBezTo>
                        <a:pt x="1" y="16"/>
                        <a:pt x="0" y="19"/>
                        <a:pt x="0" y="21"/>
                      </a:cubicBezTo>
                      <a:cubicBezTo>
                        <a:pt x="0" y="21"/>
                        <a:pt x="0" y="22"/>
                        <a:pt x="1" y="22"/>
                      </a:cubicBezTo>
                      <a:cubicBezTo>
                        <a:pt x="1" y="23"/>
                        <a:pt x="0" y="24"/>
                        <a:pt x="1" y="25"/>
                      </a:cubicBezTo>
                      <a:cubicBezTo>
                        <a:pt x="1" y="27"/>
                        <a:pt x="0" y="30"/>
                        <a:pt x="1" y="32"/>
                      </a:cubicBezTo>
                      <a:cubicBezTo>
                        <a:pt x="1" y="33"/>
                        <a:pt x="1" y="33"/>
                        <a:pt x="1" y="34"/>
                      </a:cubicBezTo>
                      <a:cubicBezTo>
                        <a:pt x="1" y="35"/>
                        <a:pt x="1" y="37"/>
                        <a:pt x="1" y="39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6"/>
                        <a:pt x="1" y="48"/>
                        <a:pt x="1" y="50"/>
                      </a:cubicBezTo>
                      <a:cubicBezTo>
                        <a:pt x="1" y="51"/>
                        <a:pt x="2" y="52"/>
                        <a:pt x="1" y="53"/>
                      </a:cubicBezTo>
                      <a:cubicBezTo>
                        <a:pt x="2" y="54"/>
                        <a:pt x="4" y="52"/>
                        <a:pt x="5" y="52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7" y="51"/>
                        <a:pt x="9" y="50"/>
                        <a:pt x="11" y="50"/>
                      </a:cubicBezTo>
                      <a:cubicBezTo>
                        <a:pt x="11" y="49"/>
                        <a:pt x="10" y="49"/>
                        <a:pt x="10" y="49"/>
                      </a:cubicBezTo>
                      <a:cubicBezTo>
                        <a:pt x="10" y="49"/>
                        <a:pt x="11" y="49"/>
                        <a:pt x="11" y="49"/>
                      </a:cubicBezTo>
                      <a:cubicBezTo>
                        <a:pt x="12" y="49"/>
                        <a:pt x="11" y="49"/>
                        <a:pt x="11" y="49"/>
                      </a:cubicBezTo>
                      <a:cubicBezTo>
                        <a:pt x="12" y="50"/>
                        <a:pt x="13" y="49"/>
                        <a:pt x="13" y="49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4" y="48"/>
                        <a:pt x="14" y="48"/>
                      </a:cubicBezTo>
                      <a:cubicBezTo>
                        <a:pt x="14" y="48"/>
                        <a:pt x="14" y="47"/>
                        <a:pt x="15" y="47"/>
                      </a:cubicBezTo>
                      <a:cubicBezTo>
                        <a:pt x="14" y="46"/>
                        <a:pt x="13" y="46"/>
                        <a:pt x="13" y="45"/>
                      </a:cubicBezTo>
                      <a:cubicBezTo>
                        <a:pt x="13" y="45"/>
                        <a:pt x="14" y="44"/>
                        <a:pt x="14" y="44"/>
                      </a:cubicBezTo>
                      <a:cubicBezTo>
                        <a:pt x="14" y="44"/>
                        <a:pt x="14" y="43"/>
                        <a:pt x="14" y="43"/>
                      </a:cubicBezTo>
                      <a:cubicBezTo>
                        <a:pt x="14" y="43"/>
                        <a:pt x="13" y="43"/>
                        <a:pt x="13" y="43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4"/>
                        <a:pt x="13" y="43"/>
                        <a:pt x="13" y="42"/>
                      </a:cubicBezTo>
                      <a:cubicBezTo>
                        <a:pt x="13" y="42"/>
                        <a:pt x="14" y="42"/>
                        <a:pt x="14" y="41"/>
                      </a:cubicBezTo>
                      <a:cubicBezTo>
                        <a:pt x="15" y="42"/>
                        <a:pt x="15" y="42"/>
                        <a:pt x="16" y="42"/>
                      </a:cubicBezTo>
                      <a:cubicBezTo>
                        <a:pt x="16" y="42"/>
                        <a:pt x="15" y="43"/>
                        <a:pt x="15" y="44"/>
                      </a:cubicBezTo>
                      <a:cubicBezTo>
                        <a:pt x="16" y="43"/>
                        <a:pt x="17" y="42"/>
                        <a:pt x="18" y="42"/>
                      </a:cubicBezTo>
                      <a:cubicBezTo>
                        <a:pt x="18" y="38"/>
                        <a:pt x="18" y="33"/>
                        <a:pt x="18" y="28"/>
                      </a:cubicBezTo>
                      <a:cubicBezTo>
                        <a:pt x="15" y="29"/>
                        <a:pt x="14" y="28"/>
                        <a:pt x="13" y="26"/>
                      </a:cubicBezTo>
                      <a:cubicBezTo>
                        <a:pt x="13" y="22"/>
                        <a:pt x="13" y="19"/>
                        <a:pt x="13" y="16"/>
                      </a:cubicBezTo>
                      <a:cubicBezTo>
                        <a:pt x="13" y="16"/>
                        <a:pt x="12" y="16"/>
                        <a:pt x="12" y="16"/>
                      </a:cubicBezTo>
                      <a:cubicBezTo>
                        <a:pt x="13" y="14"/>
                        <a:pt x="13" y="13"/>
                        <a:pt x="12" y="12"/>
                      </a:cubicBezTo>
                      <a:cubicBezTo>
                        <a:pt x="13" y="12"/>
                        <a:pt x="13" y="12"/>
                        <a:pt x="13" y="11"/>
                      </a:cubicBezTo>
                      <a:cubicBezTo>
                        <a:pt x="15" y="11"/>
                        <a:pt x="16" y="10"/>
                        <a:pt x="17" y="10"/>
                      </a:cubicBezTo>
                      <a:cubicBezTo>
                        <a:pt x="17" y="10"/>
                        <a:pt x="17" y="9"/>
                        <a:pt x="18" y="9"/>
                      </a:cubicBezTo>
                      <a:cubicBezTo>
                        <a:pt x="18" y="9"/>
                        <a:pt x="18" y="9"/>
                        <a:pt x="18" y="10"/>
                      </a:cubicBezTo>
                      <a:cubicBezTo>
                        <a:pt x="19" y="9"/>
                        <a:pt x="19" y="8"/>
                        <a:pt x="20" y="9"/>
                      </a:cubicBezTo>
                      <a:cubicBezTo>
                        <a:pt x="21" y="8"/>
                        <a:pt x="22" y="8"/>
                        <a:pt x="23" y="7"/>
                      </a:cubicBezTo>
                      <a:cubicBezTo>
                        <a:pt x="24" y="8"/>
                        <a:pt x="24" y="8"/>
                        <a:pt x="24" y="9"/>
                      </a:cubicBezTo>
                      <a:cubicBezTo>
                        <a:pt x="23" y="12"/>
                        <a:pt x="24" y="14"/>
                        <a:pt x="24" y="17"/>
                      </a:cubicBezTo>
                      <a:cubicBezTo>
                        <a:pt x="24" y="17"/>
                        <a:pt x="24" y="17"/>
                        <a:pt x="24" y="18"/>
                      </a:cubicBezTo>
                      <a:cubicBezTo>
                        <a:pt x="24" y="18"/>
                        <a:pt x="24" y="19"/>
                        <a:pt x="24" y="20"/>
                      </a:cubicBezTo>
                      <a:cubicBezTo>
                        <a:pt x="24" y="21"/>
                        <a:pt x="23" y="23"/>
                        <a:pt x="23" y="24"/>
                      </a:cubicBezTo>
                      <a:cubicBezTo>
                        <a:pt x="21" y="26"/>
                        <a:pt x="21" y="27"/>
                        <a:pt x="19" y="28"/>
                      </a:cubicBezTo>
                      <a:cubicBezTo>
                        <a:pt x="19" y="32"/>
                        <a:pt x="19" y="37"/>
                        <a:pt x="20" y="41"/>
                      </a:cubicBezTo>
                      <a:cubicBezTo>
                        <a:pt x="22" y="40"/>
                        <a:pt x="24" y="40"/>
                        <a:pt x="25" y="41"/>
                      </a:cubicBezTo>
                      <a:cubicBezTo>
                        <a:pt x="25" y="41"/>
                        <a:pt x="24" y="42"/>
                        <a:pt x="24" y="43"/>
                      </a:cubicBezTo>
                      <a:cubicBezTo>
                        <a:pt x="23" y="43"/>
                        <a:pt x="24" y="41"/>
                        <a:pt x="25" y="41"/>
                      </a:cubicBezTo>
                      <a:cubicBezTo>
                        <a:pt x="24" y="41"/>
                        <a:pt x="23" y="42"/>
                        <a:pt x="22" y="42"/>
                      </a:cubicBezTo>
                      <a:cubicBezTo>
                        <a:pt x="21" y="42"/>
                        <a:pt x="20" y="43"/>
                        <a:pt x="19" y="44"/>
                      </a:cubicBezTo>
                      <a:cubicBezTo>
                        <a:pt x="18" y="43"/>
                        <a:pt x="17" y="44"/>
                        <a:pt x="16" y="44"/>
                      </a:cubicBezTo>
                      <a:cubicBezTo>
                        <a:pt x="16" y="45"/>
                        <a:pt x="16" y="45"/>
                        <a:pt x="17" y="45"/>
                      </a:cubicBezTo>
                      <a:cubicBezTo>
                        <a:pt x="17" y="45"/>
                        <a:pt x="16" y="46"/>
                        <a:pt x="16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6"/>
                        <a:pt x="18" y="46"/>
                        <a:pt x="19" y="46"/>
                      </a:cubicBezTo>
                      <a:cubicBezTo>
                        <a:pt x="19" y="45"/>
                        <a:pt x="20" y="45"/>
                        <a:pt x="20" y="45"/>
                      </a:cubicBezTo>
                      <a:cubicBezTo>
                        <a:pt x="20" y="46"/>
                        <a:pt x="19" y="45"/>
                        <a:pt x="19" y="46"/>
                      </a:cubicBezTo>
                      <a:cubicBezTo>
                        <a:pt x="19" y="47"/>
                        <a:pt x="19" y="46"/>
                        <a:pt x="20" y="46"/>
                      </a:cubicBezTo>
                      <a:cubicBezTo>
                        <a:pt x="20" y="46"/>
                        <a:pt x="22" y="45"/>
                        <a:pt x="22" y="44"/>
                      </a:cubicBezTo>
                      <a:cubicBezTo>
                        <a:pt x="21" y="45"/>
                        <a:pt x="21" y="45"/>
                        <a:pt x="20" y="45"/>
                      </a:cubicBezTo>
                      <a:cubicBezTo>
                        <a:pt x="21" y="44"/>
                        <a:pt x="22" y="43"/>
                        <a:pt x="22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3"/>
                        <a:pt x="24" y="43"/>
                        <a:pt x="24" y="43"/>
                      </a:cubicBezTo>
                      <a:cubicBezTo>
                        <a:pt x="23" y="44"/>
                        <a:pt x="23" y="44"/>
                        <a:pt x="22" y="44"/>
                      </a:cubicBezTo>
                      <a:cubicBezTo>
                        <a:pt x="22" y="45"/>
                        <a:pt x="24" y="44"/>
                        <a:pt x="24" y="44"/>
                      </a:cubicBezTo>
                      <a:cubicBezTo>
                        <a:pt x="25" y="44"/>
                        <a:pt x="26" y="43"/>
                        <a:pt x="26" y="43"/>
                      </a:cubicBezTo>
                      <a:cubicBezTo>
                        <a:pt x="26" y="43"/>
                        <a:pt x="25" y="43"/>
                        <a:pt x="25" y="43"/>
                      </a:cubicBezTo>
                      <a:cubicBezTo>
                        <a:pt x="25" y="43"/>
                        <a:pt x="25" y="43"/>
                        <a:pt x="25" y="43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1"/>
                        <a:pt x="25" y="41"/>
                        <a:pt x="26" y="40"/>
                      </a:cubicBezTo>
                      <a:cubicBezTo>
                        <a:pt x="26" y="39"/>
                        <a:pt x="25" y="40"/>
                        <a:pt x="25" y="39"/>
                      </a:cubicBezTo>
                      <a:cubicBezTo>
                        <a:pt x="25" y="39"/>
                        <a:pt x="25" y="39"/>
                        <a:pt x="26" y="39"/>
                      </a:cubicBezTo>
                      <a:cubicBezTo>
                        <a:pt x="26" y="39"/>
                        <a:pt x="26" y="38"/>
                        <a:pt x="27" y="38"/>
                      </a:cubicBezTo>
                      <a:cubicBezTo>
                        <a:pt x="27" y="38"/>
                        <a:pt x="27" y="39"/>
                        <a:pt x="27" y="39"/>
                      </a:cubicBezTo>
                      <a:cubicBezTo>
                        <a:pt x="27" y="39"/>
                        <a:pt x="27" y="38"/>
                        <a:pt x="28" y="38"/>
                      </a:cubicBezTo>
                      <a:cubicBezTo>
                        <a:pt x="28" y="39"/>
                        <a:pt x="27" y="40"/>
                        <a:pt x="28" y="41"/>
                      </a:cubicBezTo>
                      <a:cubicBezTo>
                        <a:pt x="28" y="41"/>
                        <a:pt x="29" y="41"/>
                        <a:pt x="29" y="41"/>
                      </a:cubicBezTo>
                      <a:cubicBezTo>
                        <a:pt x="29" y="42"/>
                        <a:pt x="28" y="41"/>
                        <a:pt x="28" y="42"/>
                      </a:cubicBezTo>
                      <a:cubicBezTo>
                        <a:pt x="29" y="42"/>
                        <a:pt x="30" y="42"/>
                        <a:pt x="30" y="41"/>
                      </a:cubicBezTo>
                      <a:cubicBezTo>
                        <a:pt x="30" y="41"/>
                        <a:pt x="30" y="41"/>
                        <a:pt x="30" y="40"/>
                      </a:cubicBezTo>
                      <a:cubicBezTo>
                        <a:pt x="29" y="40"/>
                        <a:pt x="29" y="39"/>
                        <a:pt x="29" y="38"/>
                      </a:cubicBezTo>
                      <a:cubicBezTo>
                        <a:pt x="29" y="38"/>
                        <a:pt x="29" y="39"/>
                        <a:pt x="29" y="38"/>
                      </a:cubicBezTo>
                      <a:cubicBezTo>
                        <a:pt x="29" y="38"/>
                        <a:pt x="29" y="36"/>
                        <a:pt x="29" y="35"/>
                      </a:cubicBezTo>
                      <a:cubicBezTo>
                        <a:pt x="30" y="35"/>
                        <a:pt x="30" y="36"/>
                        <a:pt x="30" y="36"/>
                      </a:cubicBezTo>
                      <a:cubicBezTo>
                        <a:pt x="30" y="35"/>
                        <a:pt x="29" y="34"/>
                        <a:pt x="29" y="34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4"/>
                        <a:pt x="29" y="33"/>
                        <a:pt x="30" y="32"/>
                      </a:cubicBezTo>
                      <a:cubicBezTo>
                        <a:pt x="30" y="32"/>
                        <a:pt x="30" y="33"/>
                        <a:pt x="30" y="32"/>
                      </a:cubicBezTo>
                      <a:cubicBezTo>
                        <a:pt x="31" y="31"/>
                        <a:pt x="31" y="32"/>
                        <a:pt x="32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3" y="32"/>
                        <a:pt x="33" y="32"/>
                        <a:pt x="33" y="33"/>
                      </a:cubicBezTo>
                      <a:cubicBezTo>
                        <a:pt x="33" y="33"/>
                        <a:pt x="33" y="33"/>
                        <a:pt x="34" y="33"/>
                      </a:cubicBezTo>
                      <a:cubicBezTo>
                        <a:pt x="34" y="33"/>
                        <a:pt x="34" y="32"/>
                        <a:pt x="34" y="32"/>
                      </a:cubicBezTo>
                      <a:cubicBezTo>
                        <a:pt x="34" y="32"/>
                        <a:pt x="35" y="32"/>
                        <a:pt x="35" y="32"/>
                      </a:cubicBezTo>
                      <a:cubicBezTo>
                        <a:pt x="35" y="33"/>
                        <a:pt x="35" y="33"/>
                        <a:pt x="35" y="34"/>
                      </a:cubicBezTo>
                      <a:cubicBezTo>
                        <a:pt x="35" y="34"/>
                        <a:pt x="35" y="33"/>
                        <a:pt x="35" y="33"/>
                      </a:cubicBezTo>
                      <a:cubicBezTo>
                        <a:pt x="36" y="34"/>
                        <a:pt x="35" y="35"/>
                        <a:pt x="35" y="36"/>
                      </a:cubicBezTo>
                      <a:cubicBezTo>
                        <a:pt x="35" y="36"/>
                        <a:pt x="35" y="35"/>
                        <a:pt x="34" y="36"/>
                      </a:cubicBezTo>
                      <a:cubicBezTo>
                        <a:pt x="34" y="36"/>
                        <a:pt x="34" y="36"/>
                        <a:pt x="34" y="37"/>
                      </a:cubicBezTo>
                      <a:cubicBezTo>
                        <a:pt x="34" y="37"/>
                        <a:pt x="33" y="37"/>
                        <a:pt x="33" y="38"/>
                      </a:cubicBezTo>
                      <a:cubicBezTo>
                        <a:pt x="32" y="38"/>
                        <a:pt x="32" y="39"/>
                        <a:pt x="32" y="38"/>
                      </a:cubicBezTo>
                      <a:cubicBezTo>
                        <a:pt x="32" y="38"/>
                        <a:pt x="32" y="38"/>
                        <a:pt x="32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2" y="36"/>
                        <a:pt x="32" y="37"/>
                        <a:pt x="32" y="37"/>
                      </a:cubicBezTo>
                      <a:cubicBezTo>
                        <a:pt x="32" y="37"/>
                        <a:pt x="31" y="37"/>
                        <a:pt x="31" y="37"/>
                      </a:cubicBezTo>
                      <a:cubicBezTo>
                        <a:pt x="31" y="37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ubicBezTo>
                        <a:pt x="31" y="39"/>
                        <a:pt x="31" y="40"/>
                        <a:pt x="31" y="40"/>
                      </a:cubicBezTo>
                      <a:cubicBezTo>
                        <a:pt x="31" y="40"/>
                        <a:pt x="31" y="39"/>
                        <a:pt x="32" y="40"/>
                      </a:cubicBezTo>
                      <a:cubicBezTo>
                        <a:pt x="32" y="40"/>
                        <a:pt x="31" y="40"/>
                        <a:pt x="32" y="41"/>
                      </a:cubicBezTo>
                      <a:cubicBezTo>
                        <a:pt x="32" y="40"/>
                        <a:pt x="33" y="40"/>
                        <a:pt x="33" y="40"/>
                      </a:cubicBezTo>
                      <a:cubicBezTo>
                        <a:pt x="34" y="40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5" y="39"/>
                      </a:cubicBezTo>
                      <a:cubicBezTo>
                        <a:pt x="35" y="39"/>
                        <a:pt x="36" y="38"/>
                        <a:pt x="36" y="38"/>
                      </a:cubicBezTo>
                      <a:cubicBezTo>
                        <a:pt x="36" y="36"/>
                        <a:pt x="37" y="33"/>
                        <a:pt x="36" y="31"/>
                      </a:cubicBezTo>
                      <a:cubicBezTo>
                        <a:pt x="36" y="27"/>
                        <a:pt x="37" y="24"/>
                        <a:pt x="36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17"/>
                        <a:pt x="37" y="12"/>
                        <a:pt x="36" y="9"/>
                      </a:cubicBezTo>
                      <a:cubicBezTo>
                        <a:pt x="36" y="9"/>
                        <a:pt x="36" y="10"/>
                        <a:pt x="35" y="10"/>
                      </a:cubicBezTo>
                      <a:cubicBezTo>
                        <a:pt x="35" y="10"/>
                        <a:pt x="36" y="10"/>
                        <a:pt x="36" y="11"/>
                      </a:cubicBezTo>
                      <a:cubicBezTo>
                        <a:pt x="35" y="11"/>
                        <a:pt x="35" y="10"/>
                        <a:pt x="35" y="11"/>
                      </a:cubicBezTo>
                      <a:cubicBezTo>
                        <a:pt x="34" y="10"/>
                        <a:pt x="35" y="8"/>
                        <a:pt x="35" y="9"/>
                      </a:cubicBezTo>
                      <a:cubicBezTo>
                        <a:pt x="36" y="9"/>
                        <a:pt x="35" y="8"/>
                        <a:pt x="35" y="8"/>
                      </a:cubicBezTo>
                      <a:cubicBezTo>
                        <a:pt x="35" y="9"/>
                        <a:pt x="34" y="9"/>
                        <a:pt x="33" y="10"/>
                      </a:cubicBezTo>
                      <a:cubicBezTo>
                        <a:pt x="33" y="10"/>
                        <a:pt x="32" y="9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2" y="8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4" y="7"/>
                        <a:pt x="34" y="6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5" y="5"/>
                        <a:pt x="34" y="6"/>
                        <a:pt x="35" y="6"/>
                      </a:cubicBezTo>
                      <a:cubicBezTo>
                        <a:pt x="34" y="6"/>
                        <a:pt x="34" y="8"/>
                        <a:pt x="35" y="8"/>
                      </a:cubicBezTo>
                      <a:cubicBezTo>
                        <a:pt x="35" y="8"/>
                        <a:pt x="35" y="7"/>
                        <a:pt x="35" y="7"/>
                      </a:cubicBezTo>
                      <a:cubicBezTo>
                        <a:pt x="35" y="6"/>
                        <a:pt x="35" y="7"/>
                        <a:pt x="35" y="7"/>
                      </a:cubicBezTo>
                      <a:cubicBezTo>
                        <a:pt x="36" y="6"/>
                        <a:pt x="36" y="4"/>
                        <a:pt x="36" y="3"/>
                      </a:cubicBezTo>
                      <a:cubicBezTo>
                        <a:pt x="36" y="2"/>
                        <a:pt x="35" y="1"/>
                        <a:pt x="36" y="0"/>
                      </a:cubicBezTo>
                      <a:cubicBezTo>
                        <a:pt x="33" y="1"/>
                        <a:pt x="31" y="2"/>
                        <a:pt x="28" y="2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6" y="3"/>
                        <a:pt x="26" y="4"/>
                        <a:pt x="26" y="4"/>
                      </a:cubicBezTo>
                      <a:cubicBezTo>
                        <a:pt x="24" y="4"/>
                        <a:pt x="23" y="4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6"/>
                        <a:pt x="20" y="6"/>
                        <a:pt x="19" y="6"/>
                      </a:cubicBezTo>
                      <a:cubicBezTo>
                        <a:pt x="19" y="6"/>
                        <a:pt x="19" y="7"/>
                        <a:pt x="18" y="7"/>
                      </a:cubicBezTo>
                      <a:cubicBezTo>
                        <a:pt x="18" y="7"/>
                        <a:pt x="17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11" y="9"/>
                        <a:pt x="10" y="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2"/>
                        <a:pt x="6" y="12"/>
                      </a:cubicBezTo>
                      <a:cubicBezTo>
                        <a:pt x="6" y="11"/>
                        <a:pt x="4" y="12"/>
                        <a:pt x="4" y="13"/>
                      </a:cubicBezTo>
                      <a:cubicBezTo>
                        <a:pt x="3" y="12"/>
                        <a:pt x="2" y="14"/>
                        <a:pt x="1" y="14"/>
                      </a:cubicBezTo>
                      <a:cubicBezTo>
                        <a:pt x="0" y="14"/>
                        <a:pt x="0" y="14"/>
                        <a:pt x="0" y="15"/>
                      </a:cubicBezTo>
                      <a:close/>
                      <a:moveTo>
                        <a:pt x="30" y="6"/>
                      </a:move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lose/>
                      <a:moveTo>
                        <a:pt x="29" y="15"/>
                      </a:moveTo>
                      <a:cubicBezTo>
                        <a:pt x="29" y="15"/>
                        <a:pt x="30" y="15"/>
                        <a:pt x="30" y="15"/>
                      </a:cubicBezTo>
                      <a:cubicBezTo>
                        <a:pt x="30" y="15"/>
                        <a:pt x="29" y="15"/>
                        <a:pt x="29" y="15"/>
                      </a:cubicBezTo>
                      <a:close/>
                      <a:moveTo>
                        <a:pt x="30" y="24"/>
                      </a:moveTo>
                      <a:cubicBezTo>
                        <a:pt x="30" y="24"/>
                        <a:pt x="30" y="25"/>
                        <a:pt x="29" y="24"/>
                      </a:cubicBezTo>
                      <a:cubicBezTo>
                        <a:pt x="29" y="24"/>
                        <a:pt x="30" y="24"/>
                        <a:pt x="30" y="24"/>
                      </a:cubicBezTo>
                      <a:close/>
                      <a:moveTo>
                        <a:pt x="30" y="12"/>
                      </a:move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lose/>
                      <a:moveTo>
                        <a:pt x="30" y="9"/>
                      </a:moveTo>
                      <a:cubicBezTo>
                        <a:pt x="30" y="9"/>
                        <a:pt x="30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2" y="9"/>
                        <a:pt x="32" y="10"/>
                      </a:cubicBezTo>
                      <a:cubicBezTo>
                        <a:pt x="31" y="10"/>
                        <a:pt x="31" y="10"/>
                        <a:pt x="30" y="10"/>
                      </a:cubicBezTo>
                      <a:cubicBezTo>
                        <a:pt x="30" y="10"/>
                        <a:pt x="30" y="10"/>
                        <a:pt x="29" y="9"/>
                      </a:cubicBezTo>
                      <a:cubicBezTo>
                        <a:pt x="30" y="9"/>
                        <a:pt x="30" y="8"/>
                        <a:pt x="30" y="8"/>
                      </a:cubicBezTo>
                      <a:cubicBezTo>
                        <a:pt x="30" y="9"/>
                        <a:pt x="30" y="9"/>
                        <a:pt x="30" y="10"/>
                      </a:cubicBezTo>
                      <a:cubicBezTo>
                        <a:pt x="30" y="10"/>
                        <a:pt x="30" y="9"/>
                        <a:pt x="30" y="9"/>
                      </a:cubicBezTo>
                      <a:close/>
                      <a:moveTo>
                        <a:pt x="31" y="11"/>
                      </a:moveTo>
                      <a:cubicBezTo>
                        <a:pt x="31" y="11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3"/>
                        <a:pt x="31" y="12"/>
                      </a:cubicBezTo>
                      <a:cubicBezTo>
                        <a:pt x="32" y="12"/>
                        <a:pt x="31" y="12"/>
                        <a:pt x="31" y="11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6"/>
                        <a:pt x="31" y="7"/>
                      </a:cubicBezTo>
                      <a:cubicBezTo>
                        <a:pt x="31" y="6"/>
                        <a:pt x="30" y="6"/>
                        <a:pt x="30" y="6"/>
                      </a:cubicBezTo>
                      <a:cubicBezTo>
                        <a:pt x="31" y="5"/>
                        <a:pt x="31" y="6"/>
                        <a:pt x="31" y="6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3" y="3"/>
                        <a:pt x="33" y="2"/>
                      </a:cubicBezTo>
                      <a:cubicBezTo>
                        <a:pt x="33" y="2"/>
                        <a:pt x="34" y="2"/>
                        <a:pt x="34" y="3"/>
                      </a:cubicBezTo>
                      <a:close/>
                      <a:moveTo>
                        <a:pt x="33" y="5"/>
                      </a:move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5"/>
                        <a:pt x="34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4"/>
                      </a:cubicBezTo>
                      <a:cubicBezTo>
                        <a:pt x="33" y="4"/>
                        <a:pt x="33" y="5"/>
                        <a:pt x="33" y="5"/>
                      </a:cubicBezTo>
                      <a:close/>
                      <a:moveTo>
                        <a:pt x="32" y="7"/>
                      </a:moveTo>
                      <a:cubicBezTo>
                        <a:pt x="31" y="7"/>
                        <a:pt x="32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2" y="7"/>
                        <a:pt x="32" y="6"/>
                        <a:pt x="33" y="5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2" y="6"/>
                        <a:pt x="32" y="7"/>
                        <a:pt x="32" y="7"/>
                      </a:cubicBezTo>
                      <a:close/>
                      <a:moveTo>
                        <a:pt x="32" y="13"/>
                      </a:moveTo>
                      <a:cubicBezTo>
                        <a:pt x="32" y="13"/>
                        <a:pt x="32" y="12"/>
                        <a:pt x="32" y="12"/>
                      </a:cubicBezTo>
                      <a:cubicBezTo>
                        <a:pt x="33" y="12"/>
                        <a:pt x="33" y="13"/>
                        <a:pt x="32" y="13"/>
                      </a:cubicBezTo>
                      <a:close/>
                      <a:moveTo>
                        <a:pt x="32" y="18"/>
                      </a:moveTo>
                      <a:cubicBezTo>
                        <a:pt x="32" y="18"/>
                        <a:pt x="32" y="17"/>
                        <a:pt x="32" y="17"/>
                      </a:cubicBezTo>
                      <a:cubicBezTo>
                        <a:pt x="32" y="18"/>
                        <a:pt x="31" y="18"/>
                        <a:pt x="31" y="18"/>
                      </a:cubicBezTo>
                      <a:cubicBezTo>
                        <a:pt x="31" y="18"/>
                        <a:pt x="31" y="18"/>
                        <a:pt x="31" y="19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32" y="16"/>
                        <a:pt x="30" y="15"/>
                        <a:pt x="31" y="14"/>
                      </a:cubicBezTo>
                      <a:cubicBezTo>
                        <a:pt x="31" y="14"/>
                        <a:pt x="32" y="14"/>
                        <a:pt x="32" y="15"/>
                      </a:cubicBezTo>
                      <a:cubicBezTo>
                        <a:pt x="32" y="15"/>
                        <a:pt x="32" y="15"/>
                        <a:pt x="32" y="16"/>
                      </a:cubicBezTo>
                      <a:cubicBezTo>
                        <a:pt x="32" y="16"/>
                        <a:pt x="32" y="16"/>
                        <a:pt x="32" y="17"/>
                      </a:cubicBezTo>
                      <a:cubicBezTo>
                        <a:pt x="32" y="16"/>
                        <a:pt x="33" y="16"/>
                        <a:pt x="33" y="16"/>
                      </a:cubicBezTo>
                      <a:cubicBezTo>
                        <a:pt x="33" y="16"/>
                        <a:pt x="33" y="17"/>
                        <a:pt x="32" y="18"/>
                      </a:cubicBezTo>
                      <a:close/>
                      <a:moveTo>
                        <a:pt x="34" y="17"/>
                      </a:moveTo>
                      <a:cubicBezTo>
                        <a:pt x="33" y="17"/>
                        <a:pt x="34" y="16"/>
                        <a:pt x="34" y="16"/>
                      </a:cubicBezTo>
                      <a:cubicBezTo>
                        <a:pt x="33" y="15"/>
                        <a:pt x="34" y="14"/>
                        <a:pt x="33" y="14"/>
                      </a:cubicBezTo>
                      <a:cubicBezTo>
                        <a:pt x="33" y="13"/>
                        <a:pt x="33" y="12"/>
                        <a:pt x="33" y="12"/>
                      </a:cubicBezTo>
                      <a:cubicBezTo>
                        <a:pt x="33" y="12"/>
                        <a:pt x="34" y="12"/>
                        <a:pt x="34" y="12"/>
                      </a:cubicBezTo>
                      <a:cubicBezTo>
                        <a:pt x="34" y="12"/>
                        <a:pt x="34" y="13"/>
                        <a:pt x="34" y="13"/>
                      </a:cubicBezTo>
                      <a:cubicBezTo>
                        <a:pt x="35" y="14"/>
                        <a:pt x="33" y="17"/>
                        <a:pt x="34" y="17"/>
                      </a:cubicBezTo>
                      <a:close/>
                      <a:moveTo>
                        <a:pt x="35" y="11"/>
                      </a:moveTo>
                      <a:cubicBezTo>
                        <a:pt x="35" y="11"/>
                        <a:pt x="34" y="11"/>
                        <a:pt x="34" y="12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4" y="11"/>
                        <a:pt x="35" y="11"/>
                      </a:cubicBezTo>
                      <a:close/>
                      <a:moveTo>
                        <a:pt x="35" y="16"/>
                      </a:moveTo>
                      <a:cubicBezTo>
                        <a:pt x="34" y="16"/>
                        <a:pt x="34" y="16"/>
                        <a:pt x="34" y="15"/>
                      </a:cubicBezTo>
                      <a:cubicBezTo>
                        <a:pt x="34" y="15"/>
                        <a:pt x="35" y="15"/>
                        <a:pt x="35" y="15"/>
                      </a:cubicBezTo>
                      <a:cubicBezTo>
                        <a:pt x="35" y="15"/>
                        <a:pt x="35" y="16"/>
                        <a:pt x="35" y="16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6" y="16"/>
                        <a:pt x="35" y="16"/>
                        <a:pt x="35" y="16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ubicBezTo>
                        <a:pt x="35" y="17"/>
                        <a:pt x="35" y="16"/>
                        <a:pt x="35" y="16"/>
                      </a:cubicBezTo>
                      <a:close/>
                      <a:moveTo>
                        <a:pt x="35" y="13"/>
                      </a:moveTo>
                      <a:cubicBezTo>
                        <a:pt x="35" y="14"/>
                        <a:pt x="35" y="14"/>
                        <a:pt x="35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4" y="13"/>
                        <a:pt x="35" y="13"/>
                        <a:pt x="35" y="13"/>
                      </a:cubicBezTo>
                      <a:close/>
                      <a:moveTo>
                        <a:pt x="35" y="13"/>
                      </a:moveTo>
                      <a:cubicBezTo>
                        <a:pt x="35" y="13"/>
                        <a:pt x="35" y="12"/>
                        <a:pt x="35" y="12"/>
                      </a:cubicBezTo>
                      <a:cubicBezTo>
                        <a:pt x="35" y="12"/>
                        <a:pt x="35" y="11"/>
                        <a:pt x="36" y="11"/>
                      </a:cubicBezTo>
                      <a:cubicBezTo>
                        <a:pt x="36" y="12"/>
                        <a:pt x="35" y="12"/>
                        <a:pt x="35" y="13"/>
                      </a:cubicBezTo>
                      <a:close/>
                      <a:moveTo>
                        <a:pt x="35" y="21"/>
                      </a:moveTo>
                      <a:cubicBezTo>
                        <a:pt x="35" y="20"/>
                        <a:pt x="35" y="20"/>
                        <a:pt x="35" y="19"/>
                      </a:cubicBezTo>
                      <a:cubicBezTo>
                        <a:pt x="35" y="20"/>
                        <a:pt x="34" y="20"/>
                        <a:pt x="34" y="20"/>
                      </a:cubicBezTo>
                      <a:cubicBezTo>
                        <a:pt x="34" y="20"/>
                        <a:pt x="34" y="20"/>
                        <a:pt x="34" y="19"/>
                      </a:cubicBezTo>
                      <a:cubicBezTo>
                        <a:pt x="34" y="19"/>
                        <a:pt x="34" y="18"/>
                        <a:pt x="34" y="18"/>
                      </a:cubicBezTo>
                      <a:cubicBezTo>
                        <a:pt x="35" y="18"/>
                        <a:pt x="35" y="19"/>
                        <a:pt x="35" y="19"/>
                      </a:cubicBezTo>
                      <a:cubicBezTo>
                        <a:pt x="35" y="19"/>
                        <a:pt x="35" y="18"/>
                        <a:pt x="35" y="18"/>
                      </a:cubicBezTo>
                      <a:cubicBezTo>
                        <a:pt x="35" y="19"/>
                        <a:pt x="37" y="21"/>
                        <a:pt x="35" y="21"/>
                      </a:cubicBezTo>
                      <a:close/>
                      <a:moveTo>
                        <a:pt x="35" y="24"/>
                      </a:moveTo>
                      <a:cubicBezTo>
                        <a:pt x="35" y="24"/>
                        <a:pt x="35" y="24"/>
                        <a:pt x="34" y="24"/>
                      </a:cubicBezTo>
                      <a:cubicBezTo>
                        <a:pt x="34" y="24"/>
                        <a:pt x="35" y="23"/>
                        <a:pt x="35" y="24"/>
                      </a:cubicBezTo>
                      <a:close/>
                      <a:moveTo>
                        <a:pt x="36" y="32"/>
                      </a:moveTo>
                      <a:cubicBezTo>
                        <a:pt x="36" y="32"/>
                        <a:pt x="36" y="33"/>
                        <a:pt x="35" y="33"/>
                      </a:cubicBezTo>
                      <a:cubicBezTo>
                        <a:pt x="35" y="32"/>
                        <a:pt x="35" y="32"/>
                        <a:pt x="36" y="32"/>
                      </a:cubicBezTo>
                      <a:close/>
                      <a:moveTo>
                        <a:pt x="35" y="26"/>
                      </a:move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6"/>
                        <a:pt x="35" y="27"/>
                        <a:pt x="35" y="27"/>
                      </a:cubicBezTo>
                      <a:cubicBezTo>
                        <a:pt x="35" y="27"/>
                        <a:pt x="35" y="27"/>
                        <a:pt x="35" y="26"/>
                      </a:cubicBezTo>
                      <a:close/>
                      <a:moveTo>
                        <a:pt x="33" y="30"/>
                      </a:move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4" y="28"/>
                        <a:pt x="35" y="30"/>
                        <a:pt x="34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31"/>
                        <a:pt x="34" y="31"/>
                        <a:pt x="33" y="31"/>
                      </a:cubicBezTo>
                      <a:cubicBezTo>
                        <a:pt x="34" y="31"/>
                        <a:pt x="34" y="30"/>
                        <a:pt x="34" y="30"/>
                      </a:cubicBezTo>
                      <a:cubicBezTo>
                        <a:pt x="34" y="30"/>
                        <a:pt x="34" y="30"/>
                        <a:pt x="33" y="30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4"/>
                        <a:pt x="34" y="24"/>
                      </a:cubicBezTo>
                      <a:cubicBezTo>
                        <a:pt x="33" y="24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4"/>
                        <a:pt x="34" y="25"/>
                      </a:cubicBezTo>
                      <a:cubicBezTo>
                        <a:pt x="34" y="25"/>
                        <a:pt x="34" y="25"/>
                        <a:pt x="33" y="25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2" y="24"/>
                      </a:move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24"/>
                        <a:pt x="32" y="25"/>
                        <a:pt x="32" y="24"/>
                      </a:cubicBezTo>
                      <a:close/>
                      <a:moveTo>
                        <a:pt x="33" y="31"/>
                      </a:moveTo>
                      <a:cubicBezTo>
                        <a:pt x="33" y="31"/>
                        <a:pt x="33" y="31"/>
                        <a:pt x="33" y="32"/>
                      </a:cubicBezTo>
                      <a:cubicBezTo>
                        <a:pt x="32" y="32"/>
                        <a:pt x="32" y="31"/>
                        <a:pt x="33" y="31"/>
                      </a:cubicBezTo>
                      <a:close/>
                      <a:moveTo>
                        <a:pt x="32" y="29"/>
                      </a:move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1" y="29"/>
                        <a:pt x="32" y="29"/>
                      </a:cubicBezTo>
                      <a:close/>
                      <a:moveTo>
                        <a:pt x="31" y="24"/>
                      </a:move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2" y="23"/>
                        <a:pt x="32" y="23"/>
                        <a:pt x="32" y="22"/>
                      </a:cubicBezTo>
                      <a:cubicBezTo>
                        <a:pt x="32" y="21"/>
                        <a:pt x="32" y="20"/>
                        <a:pt x="33" y="19"/>
                      </a:cubicBezTo>
                      <a:cubicBezTo>
                        <a:pt x="33" y="19"/>
                        <a:pt x="34" y="19"/>
                        <a:pt x="33" y="20"/>
                      </a:cubicBezTo>
                      <a:cubicBezTo>
                        <a:pt x="33" y="20"/>
                        <a:pt x="33" y="19"/>
                        <a:pt x="33" y="20"/>
                      </a:cubicBezTo>
                      <a:cubicBezTo>
                        <a:pt x="33" y="20"/>
                        <a:pt x="33" y="21"/>
                        <a:pt x="32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2"/>
                        <a:pt x="33" y="21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1"/>
                      </a:cubicBezTo>
                      <a:cubicBezTo>
                        <a:pt x="34" y="21"/>
                        <a:pt x="34" y="21"/>
                        <a:pt x="34" y="22"/>
                      </a:cubicBezTo>
                      <a:cubicBezTo>
                        <a:pt x="35" y="22"/>
                        <a:pt x="35" y="21"/>
                        <a:pt x="35" y="22"/>
                      </a:cubicBezTo>
                      <a:cubicBezTo>
                        <a:pt x="35" y="22"/>
                        <a:pt x="34" y="22"/>
                        <a:pt x="34" y="23"/>
                      </a:cubicBezTo>
                      <a:cubicBezTo>
                        <a:pt x="34" y="22"/>
                        <a:pt x="34" y="22"/>
                        <a:pt x="34" y="22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2" y="24"/>
                        <a:pt x="32" y="23"/>
                        <a:pt x="31" y="24"/>
                      </a:cubicBezTo>
                      <a:close/>
                      <a:moveTo>
                        <a:pt x="31" y="27"/>
                      </a:move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31" y="28"/>
                        <a:pt x="31" y="27"/>
                        <a:pt x="31" y="27"/>
                      </a:cubicBezTo>
                      <a:close/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31" y="25"/>
                        <a:pt x="31" y="25"/>
                        <a:pt x="31" y="26"/>
                      </a:cubicBezTo>
                      <a:close/>
                      <a:moveTo>
                        <a:pt x="30" y="21"/>
                      </a:moveTo>
                      <a:cubicBezTo>
                        <a:pt x="31" y="21"/>
                        <a:pt x="31" y="21"/>
                        <a:pt x="31" y="20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2"/>
                        <a:pt x="32" y="22"/>
                        <a:pt x="3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2"/>
                        <a:pt x="31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16"/>
                        <a:pt x="30" y="15"/>
                        <a:pt x="31" y="15"/>
                      </a:cubicBezTo>
                      <a:cubicBezTo>
                        <a:pt x="31" y="16"/>
                        <a:pt x="31" y="16"/>
                        <a:pt x="31" y="17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lose/>
                      <a:moveTo>
                        <a:pt x="30" y="26"/>
                      </a:moveTo>
                      <a:cubicBezTo>
                        <a:pt x="29" y="26"/>
                        <a:pt x="29" y="26"/>
                        <a:pt x="29" y="25"/>
                      </a:cubicBezTo>
                      <a:cubicBezTo>
                        <a:pt x="29" y="25"/>
                        <a:pt x="30" y="25"/>
                        <a:pt x="30" y="26"/>
                      </a:cubicBezTo>
                      <a:close/>
                      <a:moveTo>
                        <a:pt x="30" y="27"/>
                      </a:moveTo>
                      <a:cubicBezTo>
                        <a:pt x="30" y="28"/>
                        <a:pt x="30" y="28"/>
                        <a:pt x="29" y="28"/>
                      </a:cubicBezTo>
                      <a:cubicBezTo>
                        <a:pt x="29" y="28"/>
                        <a:pt x="29" y="27"/>
                        <a:pt x="30" y="27"/>
                      </a:cubicBezTo>
                      <a:close/>
                      <a:moveTo>
                        <a:pt x="29" y="30"/>
                      </a:moveTo>
                      <a:cubicBezTo>
                        <a:pt x="29" y="30"/>
                        <a:pt x="29" y="30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29" y="31"/>
                        <a:pt x="29" y="31"/>
                        <a:pt x="29" y="30"/>
                      </a:cubicBezTo>
                      <a:close/>
                      <a:moveTo>
                        <a:pt x="29" y="6"/>
                      </a:moveTo>
                      <a:cubicBezTo>
                        <a:pt x="29" y="5"/>
                        <a:pt x="29" y="5"/>
                        <a:pt x="30" y="5"/>
                      </a:cubicBezTo>
                      <a:cubicBezTo>
                        <a:pt x="30" y="6"/>
                        <a:pt x="29" y="6"/>
                        <a:pt x="29" y="6"/>
                      </a:cubicBezTo>
                      <a:close/>
                      <a:moveTo>
                        <a:pt x="29" y="9"/>
                      </a:moveTo>
                      <a:cubicBezTo>
                        <a:pt x="29" y="9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9"/>
                      </a:cubicBezTo>
                      <a:close/>
                      <a:moveTo>
                        <a:pt x="29" y="39"/>
                      </a:move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40"/>
                        <a:pt x="29" y="40"/>
                        <a:pt x="29" y="39"/>
                      </a:cubicBezTo>
                      <a:close/>
                      <a:moveTo>
                        <a:pt x="18" y="45"/>
                      </a:moveTo>
                      <a:cubicBezTo>
                        <a:pt x="18" y="45"/>
                        <a:pt x="18" y="45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lose/>
                      <a:moveTo>
                        <a:pt x="23" y="42"/>
                      </a:moveTo>
                      <a:cubicBezTo>
                        <a:pt x="23" y="42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22" y="43"/>
                        <a:pt x="22" y="42"/>
                        <a:pt x="23" y="42"/>
                      </a:cubicBezTo>
                      <a:close/>
                      <a:moveTo>
                        <a:pt x="21" y="39"/>
                      </a:move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1" y="38"/>
                        <a:pt x="20" y="38"/>
                        <a:pt x="21" y="37"/>
                      </a:cubicBezTo>
                      <a:cubicBezTo>
                        <a:pt x="21" y="38"/>
                        <a:pt x="21" y="38"/>
                        <a:pt x="21" y="39"/>
                      </a:cubicBezTo>
                      <a:close/>
                      <a:moveTo>
                        <a:pt x="21" y="36"/>
                      </a:moveTo>
                      <a:cubicBezTo>
                        <a:pt x="22" y="36"/>
                        <a:pt x="22" y="36"/>
                        <a:pt x="21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lose/>
                      <a:moveTo>
                        <a:pt x="22" y="29"/>
                      </a:moveTo>
                      <a:cubicBezTo>
                        <a:pt x="22" y="29"/>
                        <a:pt x="21" y="29"/>
                        <a:pt x="21" y="30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1" y="29"/>
                        <a:pt x="22" y="29"/>
                      </a:cubicBezTo>
                      <a:close/>
                      <a:moveTo>
                        <a:pt x="22" y="34"/>
                      </a:moveTo>
                      <a:cubicBezTo>
                        <a:pt x="22" y="34"/>
                        <a:pt x="21" y="34"/>
                        <a:pt x="21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33"/>
                        <a:pt x="22" y="34"/>
                        <a:pt x="22" y="34"/>
                      </a:cubicBezTo>
                      <a:close/>
                      <a:moveTo>
                        <a:pt x="23" y="31"/>
                      </a:moveTo>
                      <a:cubicBezTo>
                        <a:pt x="22" y="30"/>
                        <a:pt x="22" y="31"/>
                        <a:pt x="22" y="30"/>
                      </a:cubicBezTo>
                      <a:cubicBezTo>
                        <a:pt x="22" y="30"/>
                        <a:pt x="22" y="30"/>
                        <a:pt x="23" y="30"/>
                      </a:cubicBezTo>
                      <a:cubicBezTo>
                        <a:pt x="23" y="30"/>
                        <a:pt x="23" y="30"/>
                        <a:pt x="23" y="31"/>
                      </a:cubicBezTo>
                      <a:close/>
                      <a:moveTo>
                        <a:pt x="23" y="33"/>
                      </a:moveTo>
                      <a:cubicBezTo>
                        <a:pt x="23" y="33"/>
                        <a:pt x="23" y="34"/>
                        <a:pt x="22" y="34"/>
                      </a:cubicBezTo>
                      <a:cubicBezTo>
                        <a:pt x="22" y="33"/>
                        <a:pt x="23" y="33"/>
                        <a:pt x="23" y="33"/>
                      </a:cubicBezTo>
                      <a:close/>
                      <a:moveTo>
                        <a:pt x="23" y="36"/>
                      </a:move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5"/>
                        <a:pt x="23" y="36"/>
                      </a:cubicBezTo>
                      <a:close/>
                      <a:moveTo>
                        <a:pt x="24" y="38"/>
                      </a:moveTo>
                      <a:cubicBezTo>
                        <a:pt x="23" y="38"/>
                        <a:pt x="23" y="39"/>
                        <a:pt x="23" y="39"/>
                      </a:cubicBezTo>
                      <a:cubicBezTo>
                        <a:pt x="23" y="38"/>
                        <a:pt x="23" y="38"/>
                        <a:pt x="23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3" y="38"/>
                        <a:pt x="23" y="37"/>
                        <a:pt x="23" y="37"/>
                      </a:cubicBezTo>
                      <a:cubicBezTo>
                        <a:pt x="23" y="37"/>
                        <a:pt x="23" y="37"/>
                        <a:pt x="24" y="38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5" y="11"/>
                        <a:pt x="24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0"/>
                        <a:pt x="25" y="11"/>
                        <a:pt x="25" y="11"/>
                      </a:cubicBezTo>
                      <a:close/>
                      <a:moveTo>
                        <a:pt x="26" y="13"/>
                      </a:moveTo>
                      <a:cubicBezTo>
                        <a:pt x="26" y="13"/>
                        <a:pt x="26" y="13"/>
                        <a:pt x="26" y="14"/>
                      </a:cubicBezTo>
                      <a:cubicBezTo>
                        <a:pt x="25" y="13"/>
                        <a:pt x="25" y="14"/>
                        <a:pt x="25" y="13"/>
                      </a:cubicBezTo>
                      <a:cubicBezTo>
                        <a:pt x="25" y="13"/>
                        <a:pt x="25" y="12"/>
                        <a:pt x="25" y="12"/>
                      </a:cubicBezTo>
                      <a:cubicBezTo>
                        <a:pt x="25" y="13"/>
                        <a:pt x="26" y="12"/>
                        <a:pt x="26" y="13"/>
                      </a:cubicBezTo>
                      <a:close/>
                      <a:moveTo>
                        <a:pt x="25" y="11"/>
                      </a:moveTo>
                      <a:cubicBezTo>
                        <a:pt x="25" y="11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2"/>
                      </a:cubicBezTo>
                      <a:cubicBezTo>
                        <a:pt x="26" y="11"/>
                        <a:pt x="26" y="11"/>
                        <a:pt x="25" y="11"/>
                      </a:cubicBezTo>
                      <a:close/>
                      <a:moveTo>
                        <a:pt x="25" y="17"/>
                      </a:move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25" y="17"/>
                        <a:pt x="25" y="16"/>
                        <a:pt x="26" y="16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5" y="16"/>
                        <a:pt x="25" y="16"/>
                        <a:pt x="25" y="17"/>
                      </a:cubicBezTo>
                      <a:close/>
                      <a:moveTo>
                        <a:pt x="25" y="27"/>
                      </a:moveTo>
                      <a:cubicBezTo>
                        <a:pt x="25" y="26"/>
                        <a:pt x="26" y="27"/>
                        <a:pt x="25" y="27"/>
                      </a:cubicBezTo>
                      <a:close/>
                      <a:moveTo>
                        <a:pt x="26" y="32"/>
                      </a:moveTo>
                      <a:cubicBezTo>
                        <a:pt x="26" y="32"/>
                        <a:pt x="26" y="32"/>
                        <a:pt x="25" y="32"/>
                      </a:cubicBezTo>
                      <a:cubicBezTo>
                        <a:pt x="25" y="31"/>
                        <a:pt x="26" y="31"/>
                        <a:pt x="26" y="31"/>
                      </a:cubicBezTo>
                      <a:cubicBezTo>
                        <a:pt x="26" y="30"/>
                        <a:pt x="26" y="31"/>
                        <a:pt x="26" y="30"/>
                      </a:cubicBezTo>
                      <a:cubicBezTo>
                        <a:pt x="26" y="30"/>
                        <a:pt x="26" y="31"/>
                        <a:pt x="26" y="32"/>
                      </a:cubicBezTo>
                      <a:close/>
                      <a:moveTo>
                        <a:pt x="26" y="35"/>
                      </a:move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34"/>
                        <a:pt x="26" y="34"/>
                        <a:pt x="26" y="35"/>
                      </a:cubicBezTo>
                      <a:close/>
                      <a:moveTo>
                        <a:pt x="24" y="32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4" y="31"/>
                        <a:pt x="25" y="31"/>
                      </a:cubicBezTo>
                      <a:cubicBezTo>
                        <a:pt x="24" y="32"/>
                        <a:pt x="25" y="32"/>
                        <a:pt x="25" y="32"/>
                      </a:cubicBezTo>
                      <a:cubicBezTo>
                        <a:pt x="25" y="32"/>
                        <a:pt x="25" y="32"/>
                        <a:pt x="24" y="32"/>
                      </a:cubicBezTo>
                      <a:close/>
                      <a:moveTo>
                        <a:pt x="24" y="12"/>
                      </a:moveTo>
                      <a:cubicBezTo>
                        <a:pt x="24" y="12"/>
                        <a:pt x="24" y="12"/>
                        <a:pt x="25" y="12"/>
                      </a:cubicBezTo>
                      <a:cubicBezTo>
                        <a:pt x="25" y="12"/>
                        <a:pt x="24" y="13"/>
                        <a:pt x="24" y="12"/>
                      </a:cubicBezTo>
                      <a:close/>
                      <a:moveTo>
                        <a:pt x="25" y="7"/>
                      </a:moveTo>
                      <a:cubicBezTo>
                        <a:pt x="26" y="7"/>
                        <a:pt x="25" y="8"/>
                        <a:pt x="26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7"/>
                        <a:pt x="25" y="7"/>
                      </a:cubicBezTo>
                      <a:close/>
                      <a:moveTo>
                        <a:pt x="26" y="5"/>
                      </a:moveTo>
                      <a:cubicBezTo>
                        <a:pt x="26" y="6"/>
                        <a:pt x="26" y="6"/>
                        <a:pt x="25" y="6"/>
                      </a:cubicBezTo>
                      <a:cubicBezTo>
                        <a:pt x="25" y="6"/>
                        <a:pt x="25" y="5"/>
                        <a:pt x="25" y="4"/>
                      </a:cubicBezTo>
                      <a:cubicBezTo>
                        <a:pt x="26" y="4"/>
                        <a:pt x="26" y="5"/>
                        <a:pt x="26" y="5"/>
                      </a:cubicBezTo>
                      <a:close/>
                      <a:moveTo>
                        <a:pt x="26" y="10"/>
                      </a:moveTo>
                      <a:cubicBezTo>
                        <a:pt x="26" y="10"/>
                        <a:pt x="26" y="10"/>
                        <a:pt x="25" y="10"/>
                      </a:cubicBezTo>
                      <a:cubicBezTo>
                        <a:pt x="25" y="10"/>
                        <a:pt x="25" y="9"/>
                        <a:pt x="26" y="9"/>
                      </a:cubicBezTo>
                      <a:cubicBezTo>
                        <a:pt x="26" y="9"/>
                        <a:pt x="26" y="9"/>
                        <a:pt x="26" y="10"/>
                      </a:cubicBezTo>
                      <a:close/>
                      <a:moveTo>
                        <a:pt x="27" y="5"/>
                      </a:moveTo>
                      <a:cubicBezTo>
                        <a:pt x="27" y="6"/>
                        <a:pt x="28" y="6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7"/>
                        <a:pt x="26" y="8"/>
                        <a:pt x="26" y="8"/>
                      </a:cubicBezTo>
                      <a:cubicBezTo>
                        <a:pt x="26" y="7"/>
                        <a:pt x="26" y="5"/>
                        <a:pt x="27" y="5"/>
                      </a:cubicBezTo>
                      <a:close/>
                      <a:moveTo>
                        <a:pt x="27" y="30"/>
                      </a:move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7" y="30"/>
                        <a:pt x="26" y="30"/>
                        <a:pt x="26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lose/>
                      <a:moveTo>
                        <a:pt x="27" y="29"/>
                      </a:moveTo>
                      <a:cubicBezTo>
                        <a:pt x="27" y="29"/>
                        <a:pt x="27" y="28"/>
                        <a:pt x="27" y="28"/>
                      </a:cubicBezTo>
                      <a:cubicBezTo>
                        <a:pt x="27" y="28"/>
                        <a:pt x="27" y="29"/>
                        <a:pt x="27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lose/>
                      <a:moveTo>
                        <a:pt x="27" y="5"/>
                      </a:moveTo>
                      <a:cubicBezTo>
                        <a:pt x="27" y="4"/>
                        <a:pt x="28" y="5"/>
                        <a:pt x="28" y="5"/>
                      </a:cubicBezTo>
                      <a:cubicBezTo>
                        <a:pt x="28" y="5"/>
                        <a:pt x="27" y="5"/>
                        <a:pt x="27" y="5"/>
                      </a:cubicBezTo>
                      <a:close/>
                      <a:moveTo>
                        <a:pt x="27" y="36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7" y="36"/>
                      </a:cubicBezTo>
                      <a:cubicBezTo>
                        <a:pt x="27" y="36"/>
                        <a:pt x="28" y="36"/>
                        <a:pt x="27" y="36"/>
                      </a:cubicBezTo>
                      <a:close/>
                      <a:moveTo>
                        <a:pt x="26" y="36"/>
                      </a:moveTo>
                      <a:cubicBezTo>
                        <a:pt x="26" y="37"/>
                        <a:pt x="26" y="35"/>
                        <a:pt x="26" y="34"/>
                      </a:cubicBezTo>
                      <a:cubicBezTo>
                        <a:pt x="26" y="34"/>
                        <a:pt x="27" y="34"/>
                        <a:pt x="27" y="34"/>
                      </a:cubicBezTo>
                      <a:cubicBezTo>
                        <a:pt x="27" y="34"/>
                        <a:pt x="27" y="34"/>
                        <a:pt x="28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27" y="35"/>
                        <a:pt x="27" y="36"/>
                        <a:pt x="26" y="36"/>
                      </a:cubicBezTo>
                      <a:cubicBezTo>
                        <a:pt x="26" y="36"/>
                        <a:pt x="27" y="36"/>
                        <a:pt x="26" y="36"/>
                      </a:cubicBezTo>
                      <a:close/>
                      <a:moveTo>
                        <a:pt x="25" y="37"/>
                      </a:moveTo>
                      <a:cubicBezTo>
                        <a:pt x="25" y="38"/>
                        <a:pt x="26" y="37"/>
                        <a:pt x="26" y="37"/>
                      </a:cubicBezTo>
                      <a:cubicBezTo>
                        <a:pt x="27" y="38"/>
                        <a:pt x="26" y="38"/>
                        <a:pt x="26" y="38"/>
                      </a:cubicBezTo>
                      <a:cubicBezTo>
                        <a:pt x="26" y="38"/>
                        <a:pt x="25" y="38"/>
                        <a:pt x="25" y="37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7"/>
                        <a:pt x="24" y="36"/>
                        <a:pt x="24" y="36"/>
                      </a:cubicBezTo>
                      <a:close/>
                      <a:moveTo>
                        <a:pt x="24" y="10"/>
                      </a:move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6"/>
                      </a:moveTo>
                      <a:cubicBezTo>
                        <a:pt x="24" y="6"/>
                        <a:pt x="25" y="6"/>
                        <a:pt x="24" y="7"/>
                      </a:cubicBezTo>
                      <a:cubicBezTo>
                        <a:pt x="24" y="7"/>
                        <a:pt x="24" y="6"/>
                        <a:pt x="24" y="6"/>
                      </a:cubicBezTo>
                      <a:close/>
                      <a:moveTo>
                        <a:pt x="18" y="7"/>
                      </a:move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7" y="8"/>
                        <a:pt x="17" y="8"/>
                        <a:pt x="18" y="7"/>
                      </a:cubicBezTo>
                      <a:close/>
                      <a:moveTo>
                        <a:pt x="17" y="8"/>
                      </a:moveTo>
                      <a:cubicBezTo>
                        <a:pt x="17" y="8"/>
                        <a:pt x="17" y="8"/>
                        <a:pt x="17" y="9"/>
                      </a:cubicBezTo>
                      <a:cubicBezTo>
                        <a:pt x="16" y="9"/>
                        <a:pt x="17" y="8"/>
                        <a:pt x="17" y="8"/>
                      </a:cubicBezTo>
                      <a:close/>
                      <a:moveTo>
                        <a:pt x="17" y="37"/>
                      </a:move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  <a:moveTo>
                        <a:pt x="2" y="15"/>
                      </a:move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lose/>
                      <a:moveTo>
                        <a:pt x="3" y="19"/>
                      </a:move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1"/>
                      </a:cubicBezTo>
                      <a:cubicBezTo>
                        <a:pt x="4" y="21"/>
                        <a:pt x="4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2" y="21"/>
                        <a:pt x="3" y="21"/>
                        <a:pt x="3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3" y="19"/>
                      </a:cubicBezTo>
                      <a:close/>
                      <a:moveTo>
                        <a:pt x="3" y="37"/>
                      </a:moveTo>
                      <a:cubicBezTo>
                        <a:pt x="3" y="37"/>
                        <a:pt x="3" y="36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5" y="37"/>
                        <a:pt x="5" y="37"/>
                      </a:cubicBezTo>
                      <a:cubicBezTo>
                        <a:pt x="5" y="36"/>
                        <a:pt x="4" y="36"/>
                        <a:pt x="5" y="36"/>
                      </a:cubicBezTo>
                      <a:cubicBezTo>
                        <a:pt x="5" y="37"/>
                        <a:pt x="5" y="36"/>
                        <a:pt x="6" y="37"/>
                      </a:cubicBezTo>
                      <a:cubicBezTo>
                        <a:pt x="5" y="37"/>
                        <a:pt x="5" y="37"/>
                        <a:pt x="5" y="38"/>
                      </a:cubicBezTo>
                      <a:cubicBezTo>
                        <a:pt x="4" y="37"/>
                        <a:pt x="3" y="38"/>
                        <a:pt x="3" y="37"/>
                      </a:cubicBezTo>
                      <a:close/>
                      <a:moveTo>
                        <a:pt x="3" y="41"/>
                      </a:moveTo>
                      <a:cubicBezTo>
                        <a:pt x="3" y="41"/>
                        <a:pt x="3" y="42"/>
                        <a:pt x="3" y="42"/>
                      </a:cubicBezTo>
                      <a:cubicBezTo>
                        <a:pt x="3" y="42"/>
                        <a:pt x="3" y="41"/>
                        <a:pt x="3" y="41"/>
                      </a:cubicBezTo>
                      <a:close/>
                      <a:moveTo>
                        <a:pt x="6" y="20"/>
                      </a:move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5" y="20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18"/>
                        <a:pt x="5" y="19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20"/>
                        <a:pt x="7" y="20"/>
                      </a:cubicBezTo>
                      <a:cubicBezTo>
                        <a:pt x="7" y="21"/>
                        <a:pt x="6" y="21"/>
                        <a:pt x="6" y="22"/>
                      </a:cubicBezTo>
                      <a:cubicBezTo>
                        <a:pt x="6" y="21"/>
                        <a:pt x="6" y="21"/>
                        <a:pt x="6" y="20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7" y="47"/>
                        <a:pt x="7" y="47"/>
                        <a:pt x="7" y="48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7" y="48"/>
                        <a:pt x="6" y="47"/>
                        <a:pt x="7" y="47"/>
                      </a:cubicBezTo>
                      <a:close/>
                      <a:moveTo>
                        <a:pt x="7" y="33"/>
                      </a:move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7" y="33"/>
                        <a:pt x="7" y="34"/>
                        <a:pt x="7" y="33"/>
                      </a:cubicBezTo>
                      <a:close/>
                      <a:moveTo>
                        <a:pt x="7" y="41"/>
                      </a:move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7" y="42"/>
                        <a:pt x="7" y="42"/>
                        <a:pt x="6" y="42"/>
                      </a:cubicBezTo>
                      <a:cubicBezTo>
                        <a:pt x="6" y="41"/>
                        <a:pt x="7" y="41"/>
                        <a:pt x="7" y="41"/>
                      </a:cubicBezTo>
                      <a:close/>
                      <a:moveTo>
                        <a:pt x="7" y="32"/>
                      </a:moveTo>
                      <a:cubicBezTo>
                        <a:pt x="7" y="31"/>
                        <a:pt x="7" y="31"/>
                        <a:pt x="8" y="32"/>
                      </a:cubicBezTo>
                      <a:cubicBezTo>
                        <a:pt x="7" y="32"/>
                        <a:pt x="7" y="32"/>
                        <a:pt x="7" y="32"/>
                      </a:cubicBezTo>
                      <a:close/>
                      <a:moveTo>
                        <a:pt x="8" y="45"/>
                      </a:moveTo>
                      <a:cubicBezTo>
                        <a:pt x="8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7" y="45"/>
                        <a:pt x="7" y="45"/>
                        <a:pt x="8" y="45"/>
                      </a:cubicBezTo>
                      <a:close/>
                      <a:moveTo>
                        <a:pt x="8" y="21"/>
                      </a:move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2"/>
                        <a:pt x="7" y="22"/>
                        <a:pt x="8" y="21"/>
                      </a:cubicBezTo>
                      <a:close/>
                      <a:moveTo>
                        <a:pt x="7" y="47"/>
                      </a:moveTo>
                      <a:cubicBezTo>
                        <a:pt x="7" y="47"/>
                        <a:pt x="7" y="46"/>
                        <a:pt x="7" y="46"/>
                      </a:cubicBezTo>
                      <a:cubicBezTo>
                        <a:pt x="7" y="46"/>
                        <a:pt x="7" y="46"/>
                        <a:pt x="8" y="46"/>
                      </a:cubicBezTo>
                      <a:cubicBezTo>
                        <a:pt x="8" y="46"/>
                        <a:pt x="7" y="46"/>
                        <a:pt x="7" y="47"/>
                      </a:cubicBezTo>
                      <a:close/>
                      <a:moveTo>
                        <a:pt x="6" y="44"/>
                      </a:moveTo>
                      <a:cubicBezTo>
                        <a:pt x="6" y="43"/>
                        <a:pt x="7" y="43"/>
                        <a:pt x="7" y="43"/>
                      </a:cubicBezTo>
                      <a:cubicBezTo>
                        <a:pt x="7" y="44"/>
                        <a:pt x="7" y="44"/>
                        <a:pt x="6" y="44"/>
                      </a:cubicBezTo>
                      <a:close/>
                      <a:moveTo>
                        <a:pt x="5" y="30"/>
                      </a:move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30"/>
                        <a:pt x="4" y="30"/>
                        <a:pt x="4" y="30"/>
                      </a:cubicBezTo>
                      <a:cubicBezTo>
                        <a:pt x="5" y="29"/>
                        <a:pt x="5" y="30"/>
                        <a:pt x="5" y="30"/>
                      </a:cubicBezTo>
                      <a:close/>
                      <a:moveTo>
                        <a:pt x="5" y="26"/>
                      </a:move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lose/>
                      <a:moveTo>
                        <a:pt x="5" y="18"/>
                      </a:moveTo>
                      <a:cubicBezTo>
                        <a:pt x="5" y="18"/>
                        <a:pt x="5" y="19"/>
                        <a:pt x="4" y="20"/>
                      </a:cubicBezTo>
                      <a:cubicBezTo>
                        <a:pt x="5" y="19"/>
                        <a:pt x="4" y="19"/>
                        <a:pt x="5" y="18"/>
                      </a:cubicBezTo>
                      <a:close/>
                      <a:moveTo>
                        <a:pt x="5" y="23"/>
                      </a:move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4"/>
                        <a:pt x="5" y="24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lose/>
                      <a:moveTo>
                        <a:pt x="6" y="26"/>
                      </a:moveTo>
                      <a:cubicBezTo>
                        <a:pt x="6" y="26"/>
                        <a:pt x="6" y="26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6"/>
                        <a:pt x="6" y="26"/>
                      </a:cubicBezTo>
                      <a:close/>
                      <a:moveTo>
                        <a:pt x="5" y="45"/>
                      </a:moveTo>
                      <a:cubicBezTo>
                        <a:pt x="5" y="45"/>
                        <a:pt x="5" y="45"/>
                        <a:pt x="5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6" y="44"/>
                        <a:pt x="5" y="45"/>
                        <a:pt x="5" y="45"/>
                      </a:cubicBezTo>
                      <a:close/>
                      <a:moveTo>
                        <a:pt x="5" y="38"/>
                      </a:moveTo>
                      <a:cubicBezTo>
                        <a:pt x="5" y="37"/>
                        <a:pt x="5" y="37"/>
                        <a:pt x="6" y="38"/>
                      </a:cubicBezTo>
                      <a:cubicBezTo>
                        <a:pt x="6" y="38"/>
                        <a:pt x="5" y="38"/>
                        <a:pt x="5" y="38"/>
                      </a:cubicBezTo>
                      <a:close/>
                      <a:moveTo>
                        <a:pt x="4" y="21"/>
                      </a:moveTo>
                      <a:cubicBezTo>
                        <a:pt x="4" y="22"/>
                        <a:pt x="4" y="22"/>
                        <a:pt x="4" y="23"/>
                      </a:cubicBezTo>
                      <a:cubicBezTo>
                        <a:pt x="3" y="22"/>
                        <a:pt x="4" y="22"/>
                        <a:pt x="4" y="21"/>
                      </a:cubicBezTo>
                      <a:close/>
                      <a:moveTo>
                        <a:pt x="4" y="30"/>
                      </a:moveTo>
                      <a:cubicBezTo>
                        <a:pt x="4" y="30"/>
                        <a:pt x="4" y="31"/>
                        <a:pt x="4" y="31"/>
                      </a:cubicBezTo>
                      <a:cubicBezTo>
                        <a:pt x="3" y="31"/>
                        <a:pt x="4" y="30"/>
                        <a:pt x="4" y="30"/>
                      </a:cubicBezTo>
                      <a:close/>
                      <a:moveTo>
                        <a:pt x="3" y="35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lose/>
                      <a:moveTo>
                        <a:pt x="4" y="18"/>
                      </a:moveTo>
                      <a:cubicBezTo>
                        <a:pt x="4" y="19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lose/>
                      <a:moveTo>
                        <a:pt x="3" y="18"/>
                      </a:move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lose/>
                      <a:moveTo>
                        <a:pt x="3" y="16"/>
                      </a:move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6"/>
                      </a:cubicBezTo>
                      <a:close/>
                      <a:moveTo>
                        <a:pt x="4" y="16"/>
                      </a:move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3" y="17"/>
                      </a:cubicBezTo>
                      <a:cubicBezTo>
                        <a:pt x="3" y="17"/>
                        <a:pt x="3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lose/>
                      <a:moveTo>
                        <a:pt x="5" y="14"/>
                      </a:moveTo>
                      <a:cubicBezTo>
                        <a:pt x="5" y="15"/>
                        <a:pt x="4" y="14"/>
                        <a:pt x="4" y="15"/>
                      </a:cubicBezTo>
                      <a:cubicBezTo>
                        <a:pt x="4" y="15"/>
                        <a:pt x="4" y="15"/>
                        <a:pt x="4" y="14"/>
                      </a:cubicBezTo>
                      <a:cubicBezTo>
                        <a:pt x="4" y="14"/>
                        <a:pt x="4" y="14"/>
                        <a:pt x="5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lose/>
                      <a:moveTo>
                        <a:pt x="5" y="17"/>
                      </a:moveTo>
                      <a:cubicBezTo>
                        <a:pt x="5" y="18"/>
                        <a:pt x="5" y="18"/>
                        <a:pt x="4" y="18"/>
                      </a:cubicBezTo>
                      <a:cubicBezTo>
                        <a:pt x="4" y="18"/>
                        <a:pt x="4" y="17"/>
                        <a:pt x="4" y="17"/>
                      </a:cubicBezTo>
                      <a:cubicBezTo>
                        <a:pt x="4" y="17"/>
                        <a:pt x="5" y="17"/>
                        <a:pt x="5" y="17"/>
                      </a:cubicBezTo>
                      <a:close/>
                      <a:moveTo>
                        <a:pt x="5" y="15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lose/>
                      <a:moveTo>
                        <a:pt x="6" y="16"/>
                      </a:moveTo>
                      <a:cubicBezTo>
                        <a:pt x="6" y="14"/>
                        <a:pt x="7" y="16"/>
                        <a:pt x="6" y="16"/>
                      </a:cubicBezTo>
                      <a:close/>
                      <a:moveTo>
                        <a:pt x="7" y="16"/>
                      </a:move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5" y="17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7" y="16"/>
                        <a:pt x="6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lose/>
                      <a:moveTo>
                        <a:pt x="7" y="20"/>
                      </a:moveTo>
                      <a:cubicBezTo>
                        <a:pt x="7" y="21"/>
                        <a:pt x="7" y="20"/>
                        <a:pt x="7" y="20"/>
                      </a:cubicBezTo>
                      <a:cubicBezTo>
                        <a:pt x="7" y="20"/>
                        <a:pt x="8" y="20"/>
                        <a:pt x="7" y="20"/>
                      </a:cubicBezTo>
                      <a:close/>
                      <a:moveTo>
                        <a:pt x="8" y="17"/>
                      </a:moveTo>
                      <a:cubicBezTo>
                        <a:pt x="8" y="17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lose/>
                      <a:moveTo>
                        <a:pt x="9" y="19"/>
                      </a:moveTo>
                      <a:cubicBezTo>
                        <a:pt x="9" y="20"/>
                        <a:pt x="9" y="21"/>
                        <a:pt x="9" y="21"/>
                      </a:cubicBezTo>
                      <a:cubicBezTo>
                        <a:pt x="8" y="21"/>
                        <a:pt x="9" y="20"/>
                        <a:pt x="8" y="20"/>
                      </a:cubicBezTo>
                      <a:cubicBezTo>
                        <a:pt x="8" y="20"/>
                        <a:pt x="8" y="21"/>
                        <a:pt x="7" y="21"/>
                      </a:cubicBezTo>
                      <a:cubicBezTo>
                        <a:pt x="8" y="20"/>
                        <a:pt x="8" y="20"/>
                        <a:pt x="8" y="19"/>
                      </a:cubicBezTo>
                      <a:cubicBezTo>
                        <a:pt x="8" y="20"/>
                        <a:pt x="9" y="19"/>
                        <a:pt x="9" y="19"/>
                      </a:cubicBezTo>
                      <a:close/>
                      <a:moveTo>
                        <a:pt x="10" y="32"/>
                      </a:move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9" y="33"/>
                        <a:pt x="8" y="32"/>
                        <a:pt x="9" y="31"/>
                      </a:cubicBezTo>
                      <a:cubicBezTo>
                        <a:pt x="9" y="32"/>
                        <a:pt x="9" y="32"/>
                        <a:pt x="10" y="32"/>
                      </a:cubicBezTo>
                      <a:close/>
                      <a:moveTo>
                        <a:pt x="9" y="46"/>
                      </a:move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lose/>
                      <a:moveTo>
                        <a:pt x="10" y="17"/>
                      </a:move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0" y="18"/>
                        <a:pt x="10" y="19"/>
                        <a:pt x="10" y="18"/>
                      </a:cubicBezTo>
                      <a:cubicBezTo>
                        <a:pt x="10" y="18"/>
                        <a:pt x="10" y="18"/>
                        <a:pt x="10" y="17"/>
                      </a:cubicBezTo>
                      <a:close/>
                      <a:moveTo>
                        <a:pt x="10" y="45"/>
                      </a:move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0" y="44"/>
                        <a:pt x="10" y="44"/>
                      </a:cubicBezTo>
                      <a:cubicBezTo>
                        <a:pt x="10" y="44"/>
                        <a:pt x="10" y="44"/>
                        <a:pt x="10" y="45"/>
                      </a:cubicBezTo>
                      <a:close/>
                      <a:moveTo>
                        <a:pt x="10" y="21"/>
                      </a:moveTo>
                      <a:cubicBezTo>
                        <a:pt x="10" y="21"/>
                        <a:pt x="10" y="20"/>
                        <a:pt x="10" y="20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lose/>
                      <a:moveTo>
                        <a:pt x="11" y="33"/>
                      </a:move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3"/>
                        <a:pt x="11" y="32"/>
                        <a:pt x="11" y="3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lose/>
                      <a:moveTo>
                        <a:pt x="12" y="34"/>
                      </a:moveTo>
                      <a:cubicBezTo>
                        <a:pt x="12" y="35"/>
                        <a:pt x="12" y="35"/>
                        <a:pt x="11" y="35"/>
                      </a:cubicBezTo>
                      <a:cubicBezTo>
                        <a:pt x="11" y="35"/>
                        <a:pt x="11" y="34"/>
                        <a:pt x="12" y="34"/>
                      </a:cubicBezTo>
                      <a:close/>
                      <a:moveTo>
                        <a:pt x="11" y="31"/>
                      </a:move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0"/>
                        <a:pt x="11" y="31"/>
                        <a:pt x="11" y="31"/>
                      </a:cubicBezTo>
                      <a:close/>
                      <a:moveTo>
                        <a:pt x="11" y="19"/>
                      </a:move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1" y="19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9"/>
                        <a:pt x="11" y="19"/>
                        <a:pt x="11" y="20"/>
                      </a:cubicBezTo>
                      <a:cubicBezTo>
                        <a:pt x="11" y="20"/>
                        <a:pt x="11" y="20"/>
                        <a:pt x="11" y="19"/>
                      </a:cubicBezTo>
                      <a:close/>
                      <a:moveTo>
                        <a:pt x="12" y="17"/>
                      </a:moveTo>
                      <a:cubicBezTo>
                        <a:pt x="11" y="17"/>
                        <a:pt x="11" y="17"/>
                        <a:pt x="10" y="17"/>
                      </a:cubicBezTo>
                      <a:cubicBezTo>
                        <a:pt x="10" y="17"/>
                        <a:pt x="10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1" y="16"/>
                        <a:pt x="12" y="16"/>
                        <a:pt x="12" y="17"/>
                      </a:cubicBezTo>
                      <a:close/>
                      <a:moveTo>
                        <a:pt x="13" y="32"/>
                      </a:move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2"/>
                        <a:pt x="12" y="31"/>
                        <a:pt x="13" y="32"/>
                      </a:cubicBezTo>
                      <a:close/>
                      <a:moveTo>
                        <a:pt x="12" y="25"/>
                      </a:moveTo>
                      <a:cubicBezTo>
                        <a:pt x="12" y="25"/>
                        <a:pt x="12" y="25"/>
                        <a:pt x="12" y="24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lose/>
                      <a:moveTo>
                        <a:pt x="13" y="30"/>
                      </a:moveTo>
                      <a:cubicBezTo>
                        <a:pt x="13" y="31"/>
                        <a:pt x="13" y="30"/>
                        <a:pt x="12" y="30"/>
                      </a:cubicBezTo>
                      <a:cubicBezTo>
                        <a:pt x="12" y="30"/>
                        <a:pt x="13" y="30"/>
                        <a:pt x="13" y="30"/>
                      </a:cubicBezTo>
                      <a:close/>
                      <a:moveTo>
                        <a:pt x="15" y="30"/>
                      </a:moveTo>
                      <a:cubicBezTo>
                        <a:pt x="15" y="30"/>
                        <a:pt x="15" y="30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lose/>
                      <a:moveTo>
                        <a:pt x="15" y="41"/>
                      </a:moveTo>
                      <a:cubicBezTo>
                        <a:pt x="15" y="41"/>
                        <a:pt x="15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lose/>
                      <a:moveTo>
                        <a:pt x="14" y="39"/>
                      </a:moveTo>
                      <a:cubicBezTo>
                        <a:pt x="15" y="38"/>
                        <a:pt x="15" y="40"/>
                        <a:pt x="14" y="40"/>
                      </a:cubicBezTo>
                      <a:cubicBezTo>
                        <a:pt x="14" y="40"/>
                        <a:pt x="14" y="40"/>
                        <a:pt x="14" y="39"/>
                      </a:cubicBezTo>
                      <a:close/>
                      <a:moveTo>
                        <a:pt x="14" y="31"/>
                      </a:moveTo>
                      <a:cubicBezTo>
                        <a:pt x="14" y="31"/>
                        <a:pt x="14" y="30"/>
                        <a:pt x="14" y="30"/>
                      </a:cubicBezTo>
                      <a:cubicBezTo>
                        <a:pt x="15" y="30"/>
                        <a:pt x="15" y="31"/>
                        <a:pt x="14" y="31"/>
                      </a:cubicBezTo>
                      <a:close/>
                      <a:moveTo>
                        <a:pt x="13" y="40"/>
                      </a:move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14" y="40"/>
                        <a:pt x="14" y="40"/>
                        <a:pt x="13" y="41"/>
                      </a:cubicBezTo>
                      <a:cubicBezTo>
                        <a:pt x="14" y="40"/>
                        <a:pt x="13" y="40"/>
                        <a:pt x="13" y="40"/>
                      </a:cubicBezTo>
                      <a:close/>
                      <a:moveTo>
                        <a:pt x="13" y="41"/>
                      </a:move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lose/>
                      <a:moveTo>
                        <a:pt x="13" y="46"/>
                      </a:moveTo>
                      <a:cubicBezTo>
                        <a:pt x="13" y="46"/>
                        <a:pt x="13" y="46"/>
                        <a:pt x="13" y="47"/>
                      </a:cubicBezTo>
                      <a:cubicBezTo>
                        <a:pt x="12" y="47"/>
                        <a:pt x="12" y="46"/>
                        <a:pt x="13" y="46"/>
                      </a:cubicBezTo>
                      <a:close/>
                      <a:moveTo>
                        <a:pt x="11" y="48"/>
                      </a:move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2" y="47"/>
                        <a:pt x="12" y="47"/>
                        <a:pt x="11" y="48"/>
                      </a:cubicBezTo>
                      <a:close/>
                      <a:moveTo>
                        <a:pt x="10" y="45"/>
                      </a:move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2" y="45"/>
                        <a:pt x="12" y="44"/>
                        <a:pt x="13" y="44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6"/>
                        <a:pt x="12" y="47"/>
                        <a:pt x="12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6"/>
                        <a:pt x="12" y="46"/>
                        <a:pt x="12" y="46"/>
                      </a:cubicBezTo>
                      <a:cubicBezTo>
                        <a:pt x="12" y="46"/>
                        <a:pt x="11" y="46"/>
                        <a:pt x="11" y="46"/>
                      </a:cubicBezTo>
                      <a:cubicBezTo>
                        <a:pt x="11" y="46"/>
                        <a:pt x="10" y="46"/>
                        <a:pt x="10" y="45"/>
                      </a:cubicBezTo>
                      <a:close/>
                      <a:moveTo>
                        <a:pt x="9" y="47"/>
                      </a:moveTo>
                      <a:cubicBezTo>
                        <a:pt x="9" y="46"/>
                        <a:pt x="9" y="47"/>
                        <a:pt x="9" y="47"/>
                      </a:cubicBezTo>
                      <a:cubicBezTo>
                        <a:pt x="9" y="46"/>
                        <a:pt x="9" y="46"/>
                        <a:pt x="10" y="46"/>
                      </a:cubicBezTo>
                      <a:cubicBezTo>
                        <a:pt x="10" y="46"/>
                        <a:pt x="9" y="47"/>
                        <a:pt x="10" y="47"/>
                      </a:cubicBezTo>
                      <a:cubicBezTo>
                        <a:pt x="10" y="47"/>
                        <a:pt x="10" y="46"/>
                        <a:pt x="10" y="46"/>
                      </a:cubicBezTo>
                      <a:cubicBezTo>
                        <a:pt x="10" y="46"/>
                        <a:pt x="10" y="47"/>
                        <a:pt x="11" y="47"/>
                      </a:cubicBezTo>
                      <a:cubicBezTo>
                        <a:pt x="11" y="47"/>
                        <a:pt x="11" y="47"/>
                        <a:pt x="11" y="48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9" y="49"/>
                        <a:pt x="8" y="48"/>
                        <a:pt x="9" y="47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9" y="45"/>
                        <a:pt x="9" y="44"/>
                      </a:cubicBezTo>
                      <a:cubicBezTo>
                        <a:pt x="9" y="45"/>
                        <a:pt x="8" y="45"/>
                        <a:pt x="8" y="45"/>
                      </a:cubicBezTo>
                      <a:close/>
                      <a:moveTo>
                        <a:pt x="7" y="49"/>
                      </a:moveTo>
                      <a:cubicBezTo>
                        <a:pt x="8" y="48"/>
                        <a:pt x="8" y="47"/>
                        <a:pt x="8" y="47"/>
                      </a:cubicBezTo>
                      <a:cubicBezTo>
                        <a:pt x="8" y="48"/>
                        <a:pt x="8" y="48"/>
                        <a:pt x="8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lose/>
                      <a:moveTo>
                        <a:pt x="7" y="49"/>
                      </a:moveTo>
                      <a:cubicBezTo>
                        <a:pt x="7" y="49"/>
                        <a:pt x="7" y="50"/>
                        <a:pt x="6" y="50"/>
                      </a:cubicBezTo>
                      <a:cubicBezTo>
                        <a:pt x="6" y="50"/>
                        <a:pt x="7" y="49"/>
                        <a:pt x="7" y="49"/>
                      </a:cubicBezTo>
                      <a:close/>
                      <a:moveTo>
                        <a:pt x="6" y="49"/>
                      </a:moveTo>
                      <a:cubicBezTo>
                        <a:pt x="6" y="49"/>
                        <a:pt x="6" y="49"/>
                        <a:pt x="6" y="48"/>
                      </a:cubicBezTo>
                      <a:cubicBezTo>
                        <a:pt x="7" y="49"/>
                        <a:pt x="7" y="48"/>
                        <a:pt x="7" y="49"/>
                      </a:cubicBezTo>
                      <a:cubicBezTo>
                        <a:pt x="7" y="49"/>
                        <a:pt x="6" y="49"/>
                        <a:pt x="6" y="49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0"/>
                        <a:pt x="6" y="50"/>
                        <a:pt x="6" y="49"/>
                      </a:cubicBezTo>
                      <a:close/>
                      <a:moveTo>
                        <a:pt x="5" y="48"/>
                      </a:moveTo>
                      <a:cubicBezTo>
                        <a:pt x="5" y="48"/>
                        <a:pt x="5" y="48"/>
                        <a:pt x="5" y="47"/>
                      </a:cubicBezTo>
                      <a:cubicBezTo>
                        <a:pt x="5" y="48"/>
                        <a:pt x="6" y="48"/>
                        <a:pt x="6" y="48"/>
                      </a:cubicBezTo>
                      <a:cubicBezTo>
                        <a:pt x="6" y="49"/>
                        <a:pt x="5" y="48"/>
                        <a:pt x="5" y="48"/>
                      </a:cubicBezTo>
                      <a:close/>
                      <a:moveTo>
                        <a:pt x="5" y="39"/>
                      </a:move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39"/>
                        <a:pt x="5" y="38"/>
                        <a:pt x="5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lose/>
                      <a:moveTo>
                        <a:pt x="4" y="43"/>
                      </a:moveTo>
                      <a:cubicBezTo>
                        <a:pt x="4" y="44"/>
                        <a:pt x="4" y="43"/>
                        <a:pt x="4" y="43"/>
                      </a:cubicBezTo>
                      <a:cubicBezTo>
                        <a:pt x="4" y="43"/>
                        <a:pt x="5" y="43"/>
                        <a:pt x="4" y="43"/>
                      </a:cubicBezTo>
                      <a:close/>
                      <a:moveTo>
                        <a:pt x="5" y="44"/>
                      </a:moveTo>
                      <a:cubicBezTo>
                        <a:pt x="5" y="45"/>
                        <a:pt x="5" y="45"/>
                        <a:pt x="4" y="45"/>
                      </a:cubicBezTo>
                      <a:cubicBezTo>
                        <a:pt x="4" y="45"/>
                        <a:pt x="4" y="46"/>
                        <a:pt x="4" y="46"/>
                      </a:cubicBezTo>
                      <a:cubicBezTo>
                        <a:pt x="4" y="46"/>
                        <a:pt x="4" y="45"/>
                        <a:pt x="4" y="45"/>
                      </a:cubicBezTo>
                      <a:cubicBezTo>
                        <a:pt x="4" y="45"/>
                        <a:pt x="4" y="44"/>
                        <a:pt x="5" y="44"/>
                      </a:cubicBezTo>
                      <a:close/>
                      <a:moveTo>
                        <a:pt x="4" y="49"/>
                      </a:moveTo>
                      <a:cubicBezTo>
                        <a:pt x="4" y="49"/>
                        <a:pt x="4" y="48"/>
                        <a:pt x="5" y="48"/>
                      </a:cubicBezTo>
                      <a:cubicBezTo>
                        <a:pt x="4" y="48"/>
                        <a:pt x="5" y="49"/>
                        <a:pt x="4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lose/>
                      <a:moveTo>
                        <a:pt x="3" y="48"/>
                      </a:moveTo>
                      <a:cubicBezTo>
                        <a:pt x="4" y="48"/>
                        <a:pt x="4" y="48"/>
                        <a:pt x="4" y="47"/>
                      </a:cubicBezTo>
                      <a:cubicBezTo>
                        <a:pt x="4" y="48"/>
                        <a:pt x="3" y="49"/>
                        <a:pt x="3" y="48"/>
                      </a:cubicBezTo>
                      <a:close/>
                      <a:moveTo>
                        <a:pt x="3" y="47"/>
                      </a:move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4" y="47"/>
                        <a:pt x="3" y="47"/>
                        <a:pt x="3" y="47"/>
                      </a:cubicBezTo>
                      <a:close/>
                      <a:moveTo>
                        <a:pt x="3" y="48"/>
                      </a:moveTo>
                      <a:cubicBezTo>
                        <a:pt x="3" y="48"/>
                        <a:pt x="3" y="48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lose/>
                      <a:moveTo>
                        <a:pt x="2" y="46"/>
                      </a:moveTo>
                      <a:cubicBezTo>
                        <a:pt x="2" y="45"/>
                        <a:pt x="3" y="45"/>
                        <a:pt x="3" y="45"/>
                      </a:cubicBezTo>
                      <a:cubicBezTo>
                        <a:pt x="3" y="46"/>
                        <a:pt x="3" y="46"/>
                        <a:pt x="3" y="47"/>
                      </a:cubicBezTo>
                      <a:cubicBezTo>
                        <a:pt x="2" y="47"/>
                        <a:pt x="2" y="46"/>
                        <a:pt x="2" y="46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lose/>
                      <a:moveTo>
                        <a:pt x="2" y="40"/>
                      </a:moveTo>
                      <a:cubicBezTo>
                        <a:pt x="2" y="40"/>
                        <a:pt x="2" y="39"/>
                        <a:pt x="2" y="39"/>
                      </a:cubicBezTo>
                      <a:cubicBezTo>
                        <a:pt x="2" y="39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lose/>
                      <a:moveTo>
                        <a:pt x="2" y="21"/>
                      </a:moveTo>
                      <a:cubicBezTo>
                        <a:pt x="2" y="21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1" y="23"/>
                      </a:cubicBezTo>
                      <a:cubicBezTo>
                        <a:pt x="1" y="22"/>
                        <a:pt x="1" y="21"/>
                        <a:pt x="2" y="21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2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2" name="Freeform 28"/>
                <p:cNvSpPr>
                  <a:spLocks noEditPoints="1"/>
                </p:cNvSpPr>
                <p:nvPr/>
              </p:nvSpPr>
              <p:spPr bwMode="auto">
                <a:xfrm>
                  <a:off x="5547" y="3608"/>
                  <a:ext cx="77" cy="106"/>
                </a:xfrm>
                <a:custGeom>
                  <a:avLst/>
                  <a:gdLst>
                    <a:gd name="T0" fmla="*/ 5 w 37"/>
                    <a:gd name="T1" fmla="*/ 48 h 51"/>
                    <a:gd name="T2" fmla="*/ 5 w 37"/>
                    <a:gd name="T3" fmla="*/ 46 h 51"/>
                    <a:gd name="T4" fmla="*/ 6 w 37"/>
                    <a:gd name="T5" fmla="*/ 43 h 51"/>
                    <a:gd name="T6" fmla="*/ 8 w 37"/>
                    <a:gd name="T7" fmla="*/ 46 h 51"/>
                    <a:gd name="T8" fmla="*/ 23 w 37"/>
                    <a:gd name="T9" fmla="*/ 41 h 51"/>
                    <a:gd name="T10" fmla="*/ 24 w 37"/>
                    <a:gd name="T11" fmla="*/ 41 h 51"/>
                    <a:gd name="T12" fmla="*/ 36 w 37"/>
                    <a:gd name="T13" fmla="*/ 35 h 51"/>
                    <a:gd name="T14" fmla="*/ 37 w 37"/>
                    <a:gd name="T15" fmla="*/ 3 h 51"/>
                    <a:gd name="T16" fmla="*/ 24 w 37"/>
                    <a:gd name="T17" fmla="*/ 5 h 51"/>
                    <a:gd name="T18" fmla="*/ 7 w 37"/>
                    <a:gd name="T19" fmla="*/ 12 h 51"/>
                    <a:gd name="T20" fmla="*/ 1 w 37"/>
                    <a:gd name="T21" fmla="*/ 23 h 51"/>
                    <a:gd name="T22" fmla="*/ 1 w 37"/>
                    <a:gd name="T23" fmla="*/ 43 h 51"/>
                    <a:gd name="T24" fmla="*/ 32 w 37"/>
                    <a:gd name="T25" fmla="*/ 7 h 51"/>
                    <a:gd name="T26" fmla="*/ 32 w 37"/>
                    <a:gd name="T27" fmla="*/ 9 h 51"/>
                    <a:gd name="T28" fmla="*/ 32 w 37"/>
                    <a:gd name="T29" fmla="*/ 12 h 51"/>
                    <a:gd name="T30" fmla="*/ 31 w 37"/>
                    <a:gd name="T31" fmla="*/ 10 h 51"/>
                    <a:gd name="T32" fmla="*/ 30 w 37"/>
                    <a:gd name="T33" fmla="*/ 6 h 51"/>
                    <a:gd name="T34" fmla="*/ 13 w 37"/>
                    <a:gd name="T35" fmla="*/ 29 h 51"/>
                    <a:gd name="T36" fmla="*/ 20 w 37"/>
                    <a:gd name="T37" fmla="*/ 20 h 51"/>
                    <a:gd name="T38" fmla="*/ 14 w 37"/>
                    <a:gd name="T39" fmla="*/ 29 h 51"/>
                    <a:gd name="T40" fmla="*/ 14 w 37"/>
                    <a:gd name="T41" fmla="*/ 19 h 51"/>
                    <a:gd name="T42" fmla="*/ 14 w 37"/>
                    <a:gd name="T43" fmla="*/ 34 h 51"/>
                    <a:gd name="T44" fmla="*/ 22 w 37"/>
                    <a:gd name="T45" fmla="*/ 11 h 51"/>
                    <a:gd name="T46" fmla="*/ 24 w 37"/>
                    <a:gd name="T47" fmla="*/ 10 h 51"/>
                    <a:gd name="T48" fmla="*/ 26 w 37"/>
                    <a:gd name="T49" fmla="*/ 31 h 51"/>
                    <a:gd name="T50" fmla="*/ 10 w 37"/>
                    <a:gd name="T51" fmla="*/ 37 h 51"/>
                    <a:gd name="T52" fmla="*/ 10 w 37"/>
                    <a:gd name="T53" fmla="*/ 45 h 51"/>
                    <a:gd name="T54" fmla="*/ 15 w 37"/>
                    <a:gd name="T55" fmla="*/ 39 h 51"/>
                    <a:gd name="T56" fmla="*/ 26 w 37"/>
                    <a:gd name="T57" fmla="*/ 36 h 51"/>
                    <a:gd name="T58" fmla="*/ 10 w 37"/>
                    <a:gd name="T59" fmla="*/ 41 h 51"/>
                    <a:gd name="T60" fmla="*/ 5 w 37"/>
                    <a:gd name="T61" fmla="*/ 47 h 51"/>
                    <a:gd name="T62" fmla="*/ 5 w 37"/>
                    <a:gd name="T63" fmla="*/ 35 h 51"/>
                    <a:gd name="T64" fmla="*/ 6 w 37"/>
                    <a:gd name="T65" fmla="*/ 37 h 51"/>
                    <a:gd name="T66" fmla="*/ 5 w 37"/>
                    <a:gd name="T67" fmla="*/ 17 h 51"/>
                    <a:gd name="T68" fmla="*/ 5 w 37"/>
                    <a:gd name="T69" fmla="*/ 19 h 51"/>
                    <a:gd name="T70" fmla="*/ 4 w 37"/>
                    <a:gd name="T71" fmla="*/ 29 h 51"/>
                    <a:gd name="T72" fmla="*/ 4 w 37"/>
                    <a:gd name="T73" fmla="*/ 29 h 51"/>
                    <a:gd name="T74" fmla="*/ 5 w 37"/>
                    <a:gd name="T75" fmla="*/ 26 h 51"/>
                    <a:gd name="T76" fmla="*/ 5 w 37"/>
                    <a:gd name="T77" fmla="*/ 14 h 51"/>
                    <a:gd name="T78" fmla="*/ 6 w 37"/>
                    <a:gd name="T79" fmla="*/ 16 h 51"/>
                    <a:gd name="T80" fmla="*/ 8 w 37"/>
                    <a:gd name="T81" fmla="*/ 19 h 51"/>
                    <a:gd name="T82" fmla="*/ 7 w 37"/>
                    <a:gd name="T83" fmla="*/ 14 h 51"/>
                    <a:gd name="T84" fmla="*/ 8 w 37"/>
                    <a:gd name="T85" fmla="*/ 21 h 51"/>
                    <a:gd name="T86" fmla="*/ 8 w 37"/>
                    <a:gd name="T87" fmla="*/ 18 h 51"/>
                    <a:gd name="T88" fmla="*/ 8 w 37"/>
                    <a:gd name="T89" fmla="*/ 45 h 51"/>
                    <a:gd name="T90" fmla="*/ 8 w 37"/>
                    <a:gd name="T91" fmla="*/ 43 h 51"/>
                    <a:gd name="T92" fmla="*/ 7 w 37"/>
                    <a:gd name="T93" fmla="*/ 33 h 51"/>
                    <a:gd name="T94" fmla="*/ 7 w 37"/>
                    <a:gd name="T95" fmla="*/ 19 h 51"/>
                    <a:gd name="T96" fmla="*/ 5 w 37"/>
                    <a:gd name="T97" fmla="*/ 42 h 51"/>
                    <a:gd name="T98" fmla="*/ 6 w 37"/>
                    <a:gd name="T99" fmla="*/ 40 h 51"/>
                    <a:gd name="T100" fmla="*/ 6 w 37"/>
                    <a:gd name="T101" fmla="*/ 41 h 51"/>
                    <a:gd name="T102" fmla="*/ 4 w 37"/>
                    <a:gd name="T103" fmla="*/ 44 h 51"/>
                    <a:gd name="T104" fmla="*/ 6 w 37"/>
                    <a:gd name="T105" fmla="*/ 44 h 51"/>
                    <a:gd name="T106" fmla="*/ 3 w 37"/>
                    <a:gd name="T107" fmla="*/ 40 h 51"/>
                    <a:gd name="T108" fmla="*/ 6 w 37"/>
                    <a:gd name="T109" fmla="*/ 38 h 51"/>
                    <a:gd name="T110" fmla="*/ 3 w 37"/>
                    <a:gd name="T111" fmla="*/ 43 h 51"/>
                    <a:gd name="T112" fmla="*/ 2 w 37"/>
                    <a:gd name="T113" fmla="*/ 4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1" y="49"/>
                      </a:moveTo>
                      <a:cubicBezTo>
                        <a:pt x="1" y="49"/>
                        <a:pt x="1" y="50"/>
                        <a:pt x="1" y="51"/>
                      </a:cubicBezTo>
                      <a:cubicBezTo>
                        <a:pt x="2" y="50"/>
                        <a:pt x="3" y="50"/>
                        <a:pt x="5" y="49"/>
                      </a:cubicBezTo>
                      <a:cubicBezTo>
                        <a:pt x="5" y="49"/>
                        <a:pt x="5" y="48"/>
                        <a:pt x="5" y="48"/>
                      </a:cubicBezTo>
                      <a:cubicBezTo>
                        <a:pt x="6" y="48"/>
                        <a:pt x="6" y="48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6"/>
                      </a:cubicBezTo>
                      <a:cubicBezTo>
                        <a:pt x="5" y="45"/>
                        <a:pt x="5" y="46"/>
                        <a:pt x="6" y="45"/>
                      </a:cubicBezTo>
                      <a:cubicBezTo>
                        <a:pt x="6" y="45"/>
                        <a:pt x="5" y="46"/>
                        <a:pt x="5" y="45"/>
                      </a:cubicBezTo>
                      <a:cubicBezTo>
                        <a:pt x="5" y="44"/>
                        <a:pt x="6" y="45"/>
                        <a:pt x="6" y="45"/>
                      </a:cubicBezTo>
                      <a:cubicBezTo>
                        <a:pt x="5" y="44"/>
                        <a:pt x="6" y="44"/>
                        <a:pt x="6" y="43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3"/>
                        <a:pt x="7" y="43"/>
                        <a:pt x="7" y="43"/>
                      </a:cubicBezTo>
                      <a:cubicBezTo>
                        <a:pt x="7" y="43"/>
                        <a:pt x="7" y="44"/>
                        <a:pt x="7" y="45"/>
                      </a:cubicBezTo>
                      <a:cubicBezTo>
                        <a:pt x="7" y="45"/>
                        <a:pt x="7" y="46"/>
                        <a:pt x="8" y="46"/>
                      </a:cubicBezTo>
                      <a:cubicBezTo>
                        <a:pt x="7" y="46"/>
                        <a:pt x="7" y="47"/>
                        <a:pt x="7" y="48"/>
                      </a:cubicBezTo>
                      <a:cubicBezTo>
                        <a:pt x="9" y="48"/>
                        <a:pt x="12" y="46"/>
                        <a:pt x="14" y="45"/>
                      </a:cubicBezTo>
                      <a:cubicBezTo>
                        <a:pt x="17" y="44"/>
                        <a:pt x="20" y="43"/>
                        <a:pt x="22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3" y="40"/>
                        <a:pt x="23" y="41"/>
                        <a:pt x="23" y="41"/>
                      </a:cubicBezTo>
                      <a:cubicBezTo>
                        <a:pt x="23" y="40"/>
                        <a:pt x="23" y="40"/>
                        <a:pt x="23" y="40"/>
                      </a:cubicBezTo>
                      <a:cubicBezTo>
                        <a:pt x="23" y="40"/>
                        <a:pt x="23" y="40"/>
                        <a:pt x="24" y="40"/>
                      </a:cubicBezTo>
                      <a:cubicBezTo>
                        <a:pt x="24" y="40"/>
                        <a:pt x="23" y="40"/>
                        <a:pt x="24" y="41"/>
                      </a:cubicBezTo>
                      <a:cubicBezTo>
                        <a:pt x="25" y="40"/>
                        <a:pt x="26" y="40"/>
                        <a:pt x="27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31" y="37"/>
                        <a:pt x="33" y="37"/>
                        <a:pt x="36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2"/>
                        <a:pt x="36" y="29"/>
                        <a:pt x="36" y="26"/>
                      </a:cubicBezTo>
                      <a:cubicBezTo>
                        <a:pt x="36" y="26"/>
                        <a:pt x="36" y="26"/>
                        <a:pt x="36" y="26"/>
                      </a:cubicBezTo>
                      <a:cubicBezTo>
                        <a:pt x="36" y="23"/>
                        <a:pt x="36" y="19"/>
                        <a:pt x="37" y="16"/>
                      </a:cubicBezTo>
                      <a:cubicBezTo>
                        <a:pt x="37" y="12"/>
                        <a:pt x="37" y="7"/>
                        <a:pt x="37" y="3"/>
                      </a:cubicBezTo>
                      <a:cubicBezTo>
                        <a:pt x="37" y="2"/>
                        <a:pt x="37" y="0"/>
                        <a:pt x="36" y="0"/>
                      </a:cubicBezTo>
                      <a:cubicBezTo>
                        <a:pt x="35" y="0"/>
                        <a:pt x="34" y="1"/>
                        <a:pt x="33" y="2"/>
                      </a:cubicBezTo>
                      <a:cubicBezTo>
                        <a:pt x="33" y="2"/>
                        <a:pt x="33" y="1"/>
                        <a:pt x="32" y="2"/>
                      </a:cubicBezTo>
                      <a:cubicBezTo>
                        <a:pt x="30" y="3"/>
                        <a:pt x="27" y="3"/>
                        <a:pt x="24" y="5"/>
                      </a:cubicBezTo>
                      <a:cubicBezTo>
                        <a:pt x="21" y="6"/>
                        <a:pt x="19" y="7"/>
                        <a:pt x="16" y="8"/>
                      </a:cubicBezTo>
                      <a:cubicBezTo>
                        <a:pt x="16" y="8"/>
                        <a:pt x="15" y="9"/>
                        <a:pt x="14" y="9"/>
                      </a:cubicBezTo>
                      <a:cubicBezTo>
                        <a:pt x="13" y="9"/>
                        <a:pt x="11" y="10"/>
                        <a:pt x="9" y="11"/>
                      </a:cubicBezTo>
                      <a:cubicBezTo>
                        <a:pt x="9" y="11"/>
                        <a:pt x="8" y="11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5" y="13"/>
                        <a:pt x="3" y="13"/>
                        <a:pt x="2" y="14"/>
                      </a:cubicBezTo>
                      <a:cubicBezTo>
                        <a:pt x="2" y="15"/>
                        <a:pt x="1" y="16"/>
                        <a:pt x="1" y="16"/>
                      </a:cubicBezTo>
                      <a:cubicBezTo>
                        <a:pt x="1" y="19"/>
                        <a:pt x="1" y="21"/>
                        <a:pt x="1" y="23"/>
                      </a:cubicBezTo>
                      <a:cubicBezTo>
                        <a:pt x="1" y="25"/>
                        <a:pt x="0" y="27"/>
                        <a:pt x="1" y="28"/>
                      </a:cubicBezTo>
                      <a:cubicBezTo>
                        <a:pt x="1" y="30"/>
                        <a:pt x="0" y="33"/>
                        <a:pt x="1" y="34"/>
                      </a:cubicBezTo>
                      <a:cubicBezTo>
                        <a:pt x="1" y="36"/>
                        <a:pt x="1" y="38"/>
                        <a:pt x="1" y="40"/>
                      </a:cubicBezTo>
                      <a:cubicBezTo>
                        <a:pt x="1" y="41"/>
                        <a:pt x="1" y="42"/>
                        <a:pt x="1" y="43"/>
                      </a:cubicBezTo>
                      <a:cubicBezTo>
                        <a:pt x="1" y="44"/>
                        <a:pt x="1" y="47"/>
                        <a:pt x="1" y="49"/>
                      </a:cubicBezTo>
                      <a:close/>
                      <a:moveTo>
                        <a:pt x="32" y="8"/>
                      </a:move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2" y="7"/>
                      </a:cubicBezTo>
                      <a:cubicBezTo>
                        <a:pt x="31" y="8"/>
                        <a:pt x="32" y="8"/>
                        <a:pt x="32" y="8"/>
                      </a:cubicBezTo>
                      <a:close/>
                      <a:moveTo>
                        <a:pt x="32" y="9"/>
                      </a:moveTo>
                      <a:cubicBezTo>
                        <a:pt x="32" y="9"/>
                        <a:pt x="32" y="8"/>
                        <a:pt x="32" y="8"/>
                      </a:cubicBezTo>
                      <a:cubicBezTo>
                        <a:pt x="32" y="8"/>
                        <a:pt x="33" y="9"/>
                        <a:pt x="32" y="9"/>
                      </a:cubicBezTo>
                      <a:close/>
                      <a:moveTo>
                        <a:pt x="32" y="12"/>
                      </a:moveTo>
                      <a:cubicBezTo>
                        <a:pt x="32" y="12"/>
                        <a:pt x="32" y="11"/>
                        <a:pt x="32" y="11"/>
                      </a:cubicBezTo>
                      <a:cubicBezTo>
                        <a:pt x="32" y="11"/>
                        <a:pt x="32" y="12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lose/>
                      <a:moveTo>
                        <a:pt x="30" y="11"/>
                      </a:moveTo>
                      <a:cubicBezTo>
                        <a:pt x="30" y="11"/>
                        <a:pt x="31" y="11"/>
                        <a:pt x="31" y="11"/>
                      </a:cubicBezTo>
                      <a:cubicBezTo>
                        <a:pt x="31" y="10"/>
                        <a:pt x="30" y="10"/>
                        <a:pt x="31" y="10"/>
                      </a:cubicBezTo>
                      <a:cubicBezTo>
                        <a:pt x="31" y="10"/>
                        <a:pt x="31" y="9"/>
                        <a:pt x="31" y="10"/>
                      </a:cubicBezTo>
                      <a:cubicBezTo>
                        <a:pt x="31" y="10"/>
                        <a:pt x="31" y="10"/>
                        <a:pt x="31" y="11"/>
                      </a:cubicBezTo>
                      <a:cubicBezTo>
                        <a:pt x="31" y="11"/>
                        <a:pt x="30" y="12"/>
                        <a:pt x="30" y="11"/>
                      </a:cubicBezTo>
                      <a:close/>
                      <a:moveTo>
                        <a:pt x="30" y="5"/>
                      </a:moveTo>
                      <a:cubicBezTo>
                        <a:pt x="30" y="5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5"/>
                      </a:cubicBezTo>
                      <a:close/>
                      <a:moveTo>
                        <a:pt x="13" y="29"/>
                      </a:moveTo>
                      <a:cubicBezTo>
                        <a:pt x="13" y="29"/>
                        <a:pt x="12" y="30"/>
                        <a:pt x="12" y="29"/>
                      </a:cubicBezTo>
                      <a:cubicBezTo>
                        <a:pt x="12" y="29"/>
                        <a:pt x="13" y="29"/>
                        <a:pt x="13" y="29"/>
                      </a:cubicBezTo>
                      <a:close/>
                      <a:moveTo>
                        <a:pt x="20" y="13"/>
                      </a:moveTo>
                      <a:cubicBezTo>
                        <a:pt x="21" y="13"/>
                        <a:pt x="22" y="13"/>
                        <a:pt x="22" y="14"/>
                      </a:cubicBezTo>
                      <a:cubicBezTo>
                        <a:pt x="23" y="15"/>
                        <a:pt x="22" y="17"/>
                        <a:pt x="22" y="18"/>
                      </a:cubicBezTo>
                      <a:cubicBezTo>
                        <a:pt x="21" y="19"/>
                        <a:pt x="20" y="20"/>
                        <a:pt x="20" y="20"/>
                      </a:cubicBezTo>
                      <a:cubicBezTo>
                        <a:pt x="20" y="21"/>
                        <a:pt x="21" y="20"/>
                        <a:pt x="22" y="21"/>
                      </a:cubicBezTo>
                      <a:cubicBezTo>
                        <a:pt x="23" y="22"/>
                        <a:pt x="23" y="24"/>
                        <a:pt x="21" y="26"/>
                      </a:cubicBezTo>
                      <a:cubicBezTo>
                        <a:pt x="20" y="27"/>
                        <a:pt x="20" y="28"/>
                        <a:pt x="19" y="28"/>
                      </a:cubicBezTo>
                      <a:cubicBezTo>
                        <a:pt x="17" y="30"/>
                        <a:pt x="15" y="30"/>
                        <a:pt x="14" y="29"/>
                      </a:cubicBezTo>
                      <a:cubicBezTo>
                        <a:pt x="14" y="29"/>
                        <a:pt x="13" y="27"/>
                        <a:pt x="14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cubicBezTo>
                        <a:pt x="15" y="23"/>
                        <a:pt x="15" y="23"/>
                        <a:pt x="16" y="22"/>
                      </a:cubicBezTo>
                      <a:cubicBezTo>
                        <a:pt x="15" y="21"/>
                        <a:pt x="14" y="21"/>
                        <a:pt x="14" y="19"/>
                      </a:cubicBezTo>
                      <a:cubicBezTo>
                        <a:pt x="14" y="17"/>
                        <a:pt x="15" y="16"/>
                        <a:pt x="16" y="15"/>
                      </a:cubicBezTo>
                      <a:cubicBezTo>
                        <a:pt x="17" y="14"/>
                        <a:pt x="19" y="13"/>
                        <a:pt x="20" y="13"/>
                      </a:cubicBezTo>
                      <a:close/>
                      <a:moveTo>
                        <a:pt x="13" y="34"/>
                      </a:move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3" y="35"/>
                        <a:pt x="13" y="34"/>
                      </a:cubicBezTo>
                      <a:close/>
                      <a:moveTo>
                        <a:pt x="22" y="11"/>
                      </a:moveTo>
                      <a:cubicBezTo>
                        <a:pt x="22" y="12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lose/>
                      <a:moveTo>
                        <a:pt x="24" y="10"/>
                      </a:moveTo>
                      <a:cubicBezTo>
                        <a:pt x="24" y="10"/>
                        <a:pt x="24" y="10"/>
                        <a:pt x="23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lose/>
                      <a:moveTo>
                        <a:pt x="24" y="8"/>
                      </a:moveTo>
                      <a:cubicBezTo>
                        <a:pt x="24" y="8"/>
                        <a:pt x="24" y="8"/>
                        <a:pt x="24" y="7"/>
                      </a:cubicBezTo>
                      <a:cubicBezTo>
                        <a:pt x="25" y="7"/>
                        <a:pt x="24" y="8"/>
                        <a:pt x="24" y="8"/>
                      </a:cubicBezTo>
                      <a:close/>
                      <a:moveTo>
                        <a:pt x="26" y="31"/>
                      </a:moveTo>
                      <a:cubicBezTo>
                        <a:pt x="25" y="32"/>
                        <a:pt x="23" y="34"/>
                        <a:pt x="21" y="34"/>
                      </a:cubicBezTo>
                      <a:cubicBezTo>
                        <a:pt x="18" y="36"/>
                        <a:pt x="14" y="37"/>
                        <a:pt x="11" y="39"/>
                      </a:cubicBezTo>
                      <a:cubicBezTo>
                        <a:pt x="11" y="38"/>
                        <a:pt x="10" y="39"/>
                        <a:pt x="9" y="39"/>
                      </a:cubicBezTo>
                      <a:cubicBezTo>
                        <a:pt x="9" y="38"/>
                        <a:pt x="9" y="37"/>
                        <a:pt x="10" y="37"/>
                      </a:cubicBezTo>
                      <a:cubicBezTo>
                        <a:pt x="15" y="35"/>
                        <a:pt x="20" y="32"/>
                        <a:pt x="26" y="30"/>
                      </a:cubicBezTo>
                      <a:cubicBezTo>
                        <a:pt x="27" y="30"/>
                        <a:pt x="27" y="31"/>
                        <a:pt x="26" y="31"/>
                      </a:cubicBezTo>
                      <a:close/>
                      <a:moveTo>
                        <a:pt x="10" y="44"/>
                      </a:moveTo>
                      <a:cubicBezTo>
                        <a:pt x="10" y="44"/>
                        <a:pt x="10" y="45"/>
                        <a:pt x="10" y="45"/>
                      </a:cubicBezTo>
                      <a:cubicBezTo>
                        <a:pt x="10" y="45"/>
                        <a:pt x="9" y="45"/>
                        <a:pt x="10" y="44"/>
                      </a:cubicBezTo>
                      <a:close/>
                      <a:moveTo>
                        <a:pt x="10" y="41"/>
                      </a:moveTo>
                      <a:cubicBezTo>
                        <a:pt x="10" y="41"/>
                        <a:pt x="11" y="41"/>
                        <a:pt x="11" y="41"/>
                      </a:cubicBezTo>
                      <a:cubicBezTo>
                        <a:pt x="12" y="40"/>
                        <a:pt x="14" y="39"/>
                        <a:pt x="15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7" y="39"/>
                        <a:pt x="17" y="38"/>
                        <a:pt x="18" y="38"/>
                      </a:cubicBezTo>
                      <a:cubicBezTo>
                        <a:pt x="21" y="37"/>
                        <a:pt x="24" y="35"/>
                        <a:pt x="26" y="35"/>
                      </a:cubicBezTo>
                      <a:cubicBezTo>
                        <a:pt x="26" y="35"/>
                        <a:pt x="26" y="36"/>
                        <a:pt x="26" y="36"/>
                      </a:cubicBezTo>
                      <a:cubicBezTo>
                        <a:pt x="22" y="39"/>
                        <a:pt x="16" y="41"/>
                        <a:pt x="11" y="43"/>
                      </a:cubicBezTo>
                      <a:cubicBezTo>
                        <a:pt x="11" y="43"/>
                        <a:pt x="11" y="44"/>
                        <a:pt x="11" y="44"/>
                      </a:cubicBezTo>
                      <a:cubicBezTo>
                        <a:pt x="10" y="44"/>
                        <a:pt x="10" y="44"/>
                        <a:pt x="9" y="44"/>
                      </a:cubicBezTo>
                      <a:cubicBezTo>
                        <a:pt x="9" y="43"/>
                        <a:pt x="9" y="42"/>
                        <a:pt x="10" y="41"/>
                      </a:cubicBezTo>
                      <a:close/>
                      <a:moveTo>
                        <a:pt x="5" y="47"/>
                      </a:move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8"/>
                        <a:pt x="5" y="48"/>
                      </a:cubicBezTo>
                      <a:cubicBezTo>
                        <a:pt x="5" y="48"/>
                        <a:pt x="5" y="48"/>
                        <a:pt x="5" y="47"/>
                      </a:cubicBezTo>
                      <a:close/>
                      <a:moveTo>
                        <a:pt x="5" y="35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7"/>
                        <a:pt x="4" y="37"/>
                      </a:cubicBezTo>
                      <a:cubicBezTo>
                        <a:pt x="5" y="36"/>
                        <a:pt x="5" y="35"/>
                        <a:pt x="5" y="35"/>
                      </a:cubicBezTo>
                      <a:cubicBezTo>
                        <a:pt x="5" y="35"/>
                        <a:pt x="6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lose/>
                      <a:moveTo>
                        <a:pt x="6" y="37"/>
                      </a:moveTo>
                      <a:cubicBezTo>
                        <a:pt x="6" y="38"/>
                        <a:pt x="6" y="37"/>
                        <a:pt x="6" y="38"/>
                      </a:cubicBezTo>
                      <a:cubicBezTo>
                        <a:pt x="6" y="38"/>
                        <a:pt x="5" y="38"/>
                        <a:pt x="6" y="37"/>
                      </a:cubicBezTo>
                      <a:close/>
                      <a:moveTo>
                        <a:pt x="4" y="18"/>
                      </a:move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5" y="17"/>
                        <a:pt x="5" y="18"/>
                        <a:pt x="4" y="18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6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lose/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5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lose/>
                      <a:moveTo>
                        <a:pt x="4" y="27"/>
                      </a:moveTo>
                      <a:cubicBezTo>
                        <a:pt x="4" y="26"/>
                        <a:pt x="4" y="26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4" y="26"/>
                        <a:pt x="5" y="26"/>
                      </a:cubicBezTo>
                      <a:cubicBezTo>
                        <a:pt x="4" y="27"/>
                        <a:pt x="4" y="27"/>
                        <a:pt x="4" y="2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4" y="14"/>
                        <a:pt x="4" y="14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6" y="16"/>
                      </a:moveTo>
                      <a:cubicBezTo>
                        <a:pt x="5" y="16"/>
                        <a:pt x="5" y="17"/>
                        <a:pt x="5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lose/>
                      <a:moveTo>
                        <a:pt x="7" y="17"/>
                      </a:moveTo>
                      <a:cubicBezTo>
                        <a:pt x="7" y="17"/>
                        <a:pt x="7" y="18"/>
                        <a:pt x="6" y="18"/>
                      </a:cubicBezTo>
                      <a:cubicBezTo>
                        <a:pt x="6" y="18"/>
                        <a:pt x="6" y="17"/>
                        <a:pt x="7" y="17"/>
                      </a:cubicBezTo>
                      <a:close/>
                      <a:moveTo>
                        <a:pt x="8" y="19"/>
                      </a:move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8"/>
                        <a:pt x="7" y="18"/>
                      </a:cubicBezTo>
                      <a:cubicBezTo>
                        <a:pt x="7" y="18"/>
                        <a:pt x="8" y="18"/>
                        <a:pt x="8" y="19"/>
                      </a:cubicBezTo>
                      <a:close/>
                      <a:moveTo>
                        <a:pt x="7" y="14"/>
                      </a:moveTo>
                      <a:cubicBezTo>
                        <a:pt x="8" y="14"/>
                        <a:pt x="7" y="14"/>
                        <a:pt x="7" y="13"/>
                      </a:cubicBezTo>
                      <a:cubicBezTo>
                        <a:pt x="8" y="13"/>
                        <a:pt x="8" y="14"/>
                        <a:pt x="7" y="14"/>
                      </a:cubicBezTo>
                      <a:close/>
                      <a:moveTo>
                        <a:pt x="8" y="21"/>
                      </a:move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lose/>
                      <a:moveTo>
                        <a:pt x="8" y="18"/>
                      </a:move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8" y="18"/>
                        <a:pt x="8" y="18"/>
                      </a:cubicBezTo>
                      <a:close/>
                      <a:moveTo>
                        <a:pt x="8" y="46"/>
                      </a:moveTo>
                      <a:cubicBezTo>
                        <a:pt x="8" y="45"/>
                        <a:pt x="8" y="45"/>
                        <a:pt x="8" y="45"/>
                      </a:cubicBezTo>
                      <a:cubicBezTo>
                        <a:pt x="9" y="45"/>
                        <a:pt x="8" y="46"/>
                        <a:pt x="8" y="46"/>
                      </a:cubicBezTo>
                      <a:close/>
                      <a:moveTo>
                        <a:pt x="8" y="45"/>
                      </a:move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4"/>
                        <a:pt x="8" y="44"/>
                        <a:pt x="8" y="45"/>
                      </a:cubicBezTo>
                      <a:cubicBezTo>
                        <a:pt x="8" y="45"/>
                        <a:pt x="8" y="45"/>
                        <a:pt x="8" y="45"/>
                      </a:cubicBezTo>
                      <a:close/>
                      <a:moveTo>
                        <a:pt x="8" y="43"/>
                      </a:moveTo>
                      <a:cubicBezTo>
                        <a:pt x="8" y="43"/>
                        <a:pt x="8" y="43"/>
                        <a:pt x="8" y="42"/>
                      </a:cubicBezTo>
                      <a:cubicBezTo>
                        <a:pt x="8" y="42"/>
                        <a:pt x="8" y="42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lose/>
                      <a:moveTo>
                        <a:pt x="7" y="33"/>
                      </a:moveTo>
                      <a:cubicBezTo>
                        <a:pt x="7" y="32"/>
                        <a:pt x="7" y="32"/>
                        <a:pt x="8" y="32"/>
                      </a:cubicBezTo>
                      <a:cubicBezTo>
                        <a:pt x="8" y="33"/>
                        <a:pt x="7" y="33"/>
                        <a:pt x="7" y="33"/>
                      </a:cubicBezTo>
                      <a:close/>
                      <a:moveTo>
                        <a:pt x="7" y="20"/>
                      </a:moveTo>
                      <a:cubicBezTo>
                        <a:pt x="7" y="20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20"/>
                      </a:cubicBezTo>
                      <a:close/>
                      <a:moveTo>
                        <a:pt x="6" y="41"/>
                      </a:moveTo>
                      <a:cubicBezTo>
                        <a:pt x="5" y="41"/>
                        <a:pt x="6" y="40"/>
                        <a:pt x="5" y="40"/>
                      </a:cubicBezTo>
                      <a:cubicBezTo>
                        <a:pt x="5" y="41"/>
                        <a:pt x="5" y="41"/>
                        <a:pt x="5" y="42"/>
                      </a:cubicBezTo>
                      <a:cubicBezTo>
                        <a:pt x="4" y="41"/>
                        <a:pt x="5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6" y="40"/>
                        <a:pt x="6" y="41"/>
                        <a:pt x="6" y="41"/>
                      </a:cubicBezTo>
                      <a:cubicBezTo>
                        <a:pt x="6" y="41"/>
                        <a:pt x="6" y="40"/>
                        <a:pt x="6" y="40"/>
                      </a:cubicBezTo>
                      <a:cubicBezTo>
                        <a:pt x="6" y="40"/>
                        <a:pt x="6" y="40"/>
                        <a:pt x="6" y="39"/>
                      </a:cubicBezTo>
                      <a:cubicBezTo>
                        <a:pt x="6" y="39"/>
                        <a:pt x="6" y="39"/>
                        <a:pt x="6" y="38"/>
                      </a:cubicBezTo>
                      <a:cubicBezTo>
                        <a:pt x="6" y="39"/>
                        <a:pt x="7" y="40"/>
                        <a:pt x="7" y="40"/>
                      </a:cubicBezTo>
                      <a:cubicBezTo>
                        <a:pt x="7" y="40"/>
                        <a:pt x="6" y="41"/>
                        <a:pt x="6" y="41"/>
                      </a:cubicBezTo>
                      <a:cubicBezTo>
                        <a:pt x="7" y="41"/>
                        <a:pt x="7" y="42"/>
                        <a:pt x="6" y="42"/>
                      </a:cubicBezTo>
                      <a:cubicBezTo>
                        <a:pt x="6" y="42"/>
                        <a:pt x="6" y="42"/>
                        <a:pt x="6" y="41"/>
                      </a:cubicBezTo>
                      <a:cubicBezTo>
                        <a:pt x="6" y="41"/>
                        <a:pt x="6" y="41"/>
                        <a:pt x="6" y="41"/>
                      </a:cubicBezTo>
                      <a:close/>
                      <a:moveTo>
                        <a:pt x="4" y="44"/>
                      </a:move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4"/>
                        <a:pt x="5" y="43"/>
                        <a:pt x="6" y="43"/>
                      </a:cubicBezTo>
                      <a:cubicBezTo>
                        <a:pt x="6" y="43"/>
                        <a:pt x="6" y="43"/>
                        <a:pt x="6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4"/>
                        <a:pt x="5" y="45"/>
                        <a:pt x="5" y="45"/>
                      </a:cubicBezTo>
                      <a:cubicBezTo>
                        <a:pt x="4" y="45"/>
                        <a:pt x="4" y="45"/>
                        <a:pt x="4" y="44"/>
                      </a:cubicBezTo>
                      <a:close/>
                      <a:moveTo>
                        <a:pt x="3" y="40"/>
                      </a:moveTo>
                      <a:cubicBezTo>
                        <a:pt x="4" y="40"/>
                        <a:pt x="3" y="40"/>
                        <a:pt x="4" y="40"/>
                      </a:cubicBezTo>
                      <a:cubicBezTo>
                        <a:pt x="5" y="39"/>
                        <a:pt x="4" y="39"/>
                        <a:pt x="4" y="38"/>
                      </a:cubicBezTo>
                      <a:cubicBezTo>
                        <a:pt x="5" y="38"/>
                        <a:pt x="5" y="39"/>
                        <a:pt x="5" y="39"/>
                      </a:cubicBezTo>
                      <a:cubicBezTo>
                        <a:pt x="5" y="39"/>
                        <a:pt x="6" y="38"/>
                        <a:pt x="6" y="38"/>
                      </a:cubicBezTo>
                      <a:cubicBezTo>
                        <a:pt x="5" y="39"/>
                        <a:pt x="5" y="39"/>
                        <a:pt x="5" y="40"/>
                      </a:cubicBezTo>
                      <a:cubicBezTo>
                        <a:pt x="4" y="40"/>
                        <a:pt x="3" y="41"/>
                        <a:pt x="3" y="40"/>
                      </a:cubicBezTo>
                      <a:close/>
                      <a:moveTo>
                        <a:pt x="2" y="44"/>
                      </a:moveTo>
                      <a:cubicBezTo>
                        <a:pt x="2" y="44"/>
                        <a:pt x="2" y="43"/>
                        <a:pt x="3" y="43"/>
                      </a:cubicBezTo>
                      <a:cubicBezTo>
                        <a:pt x="3" y="43"/>
                        <a:pt x="3" y="44"/>
                        <a:pt x="3" y="44"/>
                      </a:cubicBezTo>
                      <a:cubicBezTo>
                        <a:pt x="3" y="44"/>
                        <a:pt x="2" y="44"/>
                        <a:pt x="2" y="44"/>
                      </a:cubicBezTo>
                      <a:close/>
                      <a:moveTo>
                        <a:pt x="2" y="48"/>
                      </a:moveTo>
                      <a:cubicBezTo>
                        <a:pt x="2" y="47"/>
                        <a:pt x="2" y="47"/>
                        <a:pt x="2" y="46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2" y="48"/>
                        <a:pt x="2" y="47"/>
                        <a:pt x="2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3" name="Freeform 29"/>
                <p:cNvSpPr>
                  <a:spLocks noEditPoints="1"/>
                </p:cNvSpPr>
                <p:nvPr/>
              </p:nvSpPr>
              <p:spPr bwMode="auto">
                <a:xfrm>
                  <a:off x="5256" y="3726"/>
                  <a:ext cx="78" cy="117"/>
                </a:xfrm>
                <a:custGeom>
                  <a:avLst/>
                  <a:gdLst>
                    <a:gd name="T0" fmla="*/ 2 w 38"/>
                    <a:gd name="T1" fmla="*/ 37 h 56"/>
                    <a:gd name="T2" fmla="*/ 7 w 38"/>
                    <a:gd name="T3" fmla="*/ 54 h 56"/>
                    <a:gd name="T4" fmla="*/ 13 w 38"/>
                    <a:gd name="T5" fmla="*/ 52 h 56"/>
                    <a:gd name="T6" fmla="*/ 19 w 38"/>
                    <a:gd name="T7" fmla="*/ 48 h 56"/>
                    <a:gd name="T8" fmla="*/ 25 w 38"/>
                    <a:gd name="T9" fmla="*/ 46 h 56"/>
                    <a:gd name="T10" fmla="*/ 37 w 38"/>
                    <a:gd name="T11" fmla="*/ 15 h 56"/>
                    <a:gd name="T12" fmla="*/ 9 w 38"/>
                    <a:gd name="T13" fmla="*/ 10 h 56"/>
                    <a:gd name="T14" fmla="*/ 12 w 38"/>
                    <a:gd name="T15" fmla="*/ 13 h 56"/>
                    <a:gd name="T16" fmla="*/ 16 w 38"/>
                    <a:gd name="T17" fmla="*/ 41 h 56"/>
                    <a:gd name="T18" fmla="*/ 14 w 38"/>
                    <a:gd name="T19" fmla="*/ 11 h 56"/>
                    <a:gd name="T20" fmla="*/ 16 w 38"/>
                    <a:gd name="T21" fmla="*/ 25 h 56"/>
                    <a:gd name="T22" fmla="*/ 19 w 38"/>
                    <a:gd name="T23" fmla="*/ 18 h 56"/>
                    <a:gd name="T24" fmla="*/ 19 w 38"/>
                    <a:gd name="T25" fmla="*/ 11 h 56"/>
                    <a:gd name="T26" fmla="*/ 25 w 38"/>
                    <a:gd name="T27" fmla="*/ 29 h 56"/>
                    <a:gd name="T28" fmla="*/ 21 w 38"/>
                    <a:gd name="T29" fmla="*/ 16 h 56"/>
                    <a:gd name="T30" fmla="*/ 28 w 38"/>
                    <a:gd name="T31" fmla="*/ 36 h 56"/>
                    <a:gd name="T32" fmla="*/ 29 w 38"/>
                    <a:gd name="T33" fmla="*/ 3 h 56"/>
                    <a:gd name="T34" fmla="*/ 33 w 38"/>
                    <a:gd name="T35" fmla="*/ 24 h 56"/>
                    <a:gd name="T36" fmla="*/ 33 w 38"/>
                    <a:gd name="T37" fmla="*/ 29 h 56"/>
                    <a:gd name="T38" fmla="*/ 33 w 38"/>
                    <a:gd name="T39" fmla="*/ 9 h 56"/>
                    <a:gd name="T40" fmla="*/ 34 w 38"/>
                    <a:gd name="T41" fmla="*/ 12 h 56"/>
                    <a:gd name="T42" fmla="*/ 34 w 38"/>
                    <a:gd name="T43" fmla="*/ 12 h 56"/>
                    <a:gd name="T44" fmla="*/ 35 w 38"/>
                    <a:gd name="T45" fmla="*/ 22 h 56"/>
                    <a:gd name="T46" fmla="*/ 35 w 38"/>
                    <a:gd name="T47" fmla="*/ 23 h 56"/>
                    <a:gd name="T48" fmla="*/ 34 w 38"/>
                    <a:gd name="T49" fmla="*/ 8 h 56"/>
                    <a:gd name="T50" fmla="*/ 36 w 38"/>
                    <a:gd name="T51" fmla="*/ 9 h 56"/>
                    <a:gd name="T52" fmla="*/ 36 w 38"/>
                    <a:gd name="T53" fmla="*/ 28 h 56"/>
                    <a:gd name="T54" fmla="*/ 36 w 38"/>
                    <a:gd name="T55" fmla="*/ 30 h 56"/>
                    <a:gd name="T56" fmla="*/ 34 w 38"/>
                    <a:gd name="T57" fmla="*/ 36 h 56"/>
                    <a:gd name="T58" fmla="*/ 34 w 38"/>
                    <a:gd name="T59" fmla="*/ 39 h 56"/>
                    <a:gd name="T60" fmla="*/ 33 w 38"/>
                    <a:gd name="T61" fmla="*/ 38 h 56"/>
                    <a:gd name="T62" fmla="*/ 33 w 38"/>
                    <a:gd name="T63" fmla="*/ 35 h 56"/>
                    <a:gd name="T64" fmla="*/ 31 w 38"/>
                    <a:gd name="T65" fmla="*/ 41 h 56"/>
                    <a:gd name="T66" fmla="*/ 32 w 38"/>
                    <a:gd name="T67" fmla="*/ 39 h 56"/>
                    <a:gd name="T68" fmla="*/ 31 w 38"/>
                    <a:gd name="T69" fmla="*/ 38 h 56"/>
                    <a:gd name="T70" fmla="*/ 30 w 38"/>
                    <a:gd name="T71" fmla="*/ 42 h 56"/>
                    <a:gd name="T72" fmla="*/ 29 w 38"/>
                    <a:gd name="T73" fmla="*/ 6 h 56"/>
                    <a:gd name="T74" fmla="*/ 28 w 38"/>
                    <a:gd name="T75" fmla="*/ 44 h 56"/>
                    <a:gd name="T76" fmla="*/ 20 w 38"/>
                    <a:gd name="T77" fmla="*/ 46 h 56"/>
                    <a:gd name="T78" fmla="*/ 13 w 38"/>
                    <a:gd name="T79" fmla="*/ 49 h 56"/>
                    <a:gd name="T80" fmla="*/ 18 w 38"/>
                    <a:gd name="T81" fmla="*/ 41 h 56"/>
                    <a:gd name="T82" fmla="*/ 19 w 38"/>
                    <a:gd name="T83" fmla="*/ 44 h 56"/>
                    <a:gd name="T84" fmla="*/ 9 w 38"/>
                    <a:gd name="T85" fmla="*/ 12 h 56"/>
                    <a:gd name="T86" fmla="*/ 8 w 38"/>
                    <a:gd name="T87" fmla="*/ 51 h 56"/>
                    <a:gd name="T88" fmla="*/ 6 w 38"/>
                    <a:gd name="T89" fmla="*/ 46 h 56"/>
                    <a:gd name="T90" fmla="*/ 3 w 38"/>
                    <a:gd name="T91" fmla="*/ 17 h 56"/>
                    <a:gd name="T92" fmla="*/ 5 w 38"/>
                    <a:gd name="T93" fmla="*/ 16 h 56"/>
                    <a:gd name="T94" fmla="*/ 5 w 38"/>
                    <a:gd name="T95" fmla="*/ 52 h 56"/>
                    <a:gd name="T96" fmla="*/ 4 w 38"/>
                    <a:gd name="T97" fmla="*/ 50 h 56"/>
                    <a:gd name="T98" fmla="*/ 3 w 38"/>
                    <a:gd name="T99" fmla="*/ 26 h 56"/>
                    <a:gd name="T100" fmla="*/ 3 w 38"/>
                    <a:gd name="T101" fmla="*/ 2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8" h="56">
                      <a:moveTo>
                        <a:pt x="1" y="18"/>
                      </a:moveTo>
                      <a:cubicBezTo>
                        <a:pt x="1" y="20"/>
                        <a:pt x="0" y="21"/>
                        <a:pt x="1" y="22"/>
                      </a:cubicBezTo>
                      <a:cubicBezTo>
                        <a:pt x="1" y="23"/>
                        <a:pt x="1" y="23"/>
                        <a:pt x="1" y="24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30"/>
                        <a:pt x="2" y="34"/>
                        <a:pt x="2" y="37"/>
                      </a:cubicBezTo>
                      <a:cubicBezTo>
                        <a:pt x="2" y="38"/>
                        <a:pt x="2" y="39"/>
                        <a:pt x="2" y="40"/>
                      </a:cubicBezTo>
                      <a:cubicBezTo>
                        <a:pt x="2" y="40"/>
                        <a:pt x="2" y="41"/>
                        <a:pt x="2" y="41"/>
                      </a:cubicBezTo>
                      <a:cubicBezTo>
                        <a:pt x="2" y="46"/>
                        <a:pt x="2" y="51"/>
                        <a:pt x="3" y="56"/>
                      </a:cubicBezTo>
                      <a:cubicBezTo>
                        <a:pt x="4" y="55"/>
                        <a:pt x="5" y="55"/>
                        <a:pt x="6" y="54"/>
                      </a:cubicBezTo>
                      <a:cubicBezTo>
                        <a:pt x="6" y="54"/>
                        <a:pt x="6" y="54"/>
                        <a:pt x="7" y="54"/>
                      </a:cubicBezTo>
                      <a:cubicBezTo>
                        <a:pt x="8" y="54"/>
                        <a:pt x="9" y="53"/>
                        <a:pt x="10" y="53"/>
                      </a:cubicBezTo>
                      <a:cubicBezTo>
                        <a:pt x="10" y="53"/>
                        <a:pt x="10" y="52"/>
                        <a:pt x="10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2" y="52"/>
                        <a:pt x="12" y="52"/>
                      </a:cubicBezTo>
                      <a:cubicBezTo>
                        <a:pt x="12" y="52"/>
                        <a:pt x="12" y="52"/>
                        <a:pt x="13" y="52"/>
                      </a:cubicBezTo>
                      <a:cubicBezTo>
                        <a:pt x="15" y="51"/>
                        <a:pt x="16" y="50"/>
                        <a:pt x="18" y="49"/>
                      </a:cubicBezTo>
                      <a:cubicBezTo>
                        <a:pt x="18" y="48"/>
                        <a:pt x="18" y="48"/>
                        <a:pt x="18" y="47"/>
                      </a:cubicBezTo>
                      <a:cubicBezTo>
                        <a:pt x="18" y="47"/>
                        <a:pt x="18" y="47"/>
                        <a:pt x="18" y="48"/>
                      </a:cubicBezTo>
                      <a:cubicBezTo>
                        <a:pt x="19" y="47"/>
                        <a:pt x="18" y="47"/>
                        <a:pt x="19" y="47"/>
                      </a:cubicBezTo>
                      <a:cubicBezTo>
                        <a:pt x="19" y="47"/>
                        <a:pt x="19" y="47"/>
                        <a:pt x="19" y="48"/>
                      </a:cubicBezTo>
                      <a:cubicBezTo>
                        <a:pt x="20" y="48"/>
                        <a:pt x="19" y="47"/>
                        <a:pt x="20" y="47"/>
                      </a:cubicBezTo>
                      <a:cubicBezTo>
                        <a:pt x="20" y="48"/>
                        <a:pt x="19" y="48"/>
                        <a:pt x="19" y="48"/>
                      </a:cubicBezTo>
                      <a:cubicBezTo>
                        <a:pt x="20" y="49"/>
                        <a:pt x="20" y="48"/>
                        <a:pt x="20" y="48"/>
                      </a:cubicBezTo>
                      <a:cubicBezTo>
                        <a:pt x="20" y="48"/>
                        <a:pt x="21" y="48"/>
                        <a:pt x="21" y="48"/>
                      </a:cubicBezTo>
                      <a:cubicBezTo>
                        <a:pt x="22" y="47"/>
                        <a:pt x="24" y="47"/>
                        <a:pt x="25" y="46"/>
                      </a:cubicBezTo>
                      <a:cubicBezTo>
                        <a:pt x="26" y="46"/>
                        <a:pt x="26" y="46"/>
                        <a:pt x="26" y="46"/>
                      </a:cubicBezTo>
                      <a:cubicBezTo>
                        <a:pt x="30" y="44"/>
                        <a:pt x="33" y="42"/>
                        <a:pt x="37" y="40"/>
                      </a:cubicBezTo>
                      <a:cubicBezTo>
                        <a:pt x="38" y="36"/>
                        <a:pt x="37" y="32"/>
                        <a:pt x="37" y="28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6" y="23"/>
                        <a:pt x="37" y="19"/>
                        <a:pt x="37" y="15"/>
                      </a:cubicBezTo>
                      <a:cubicBezTo>
                        <a:pt x="36" y="14"/>
                        <a:pt x="37" y="12"/>
                        <a:pt x="37" y="11"/>
                      </a:cubicBezTo>
                      <a:cubicBezTo>
                        <a:pt x="36" y="11"/>
                        <a:pt x="36" y="9"/>
                        <a:pt x="36" y="8"/>
                      </a:cubicBezTo>
                      <a:cubicBezTo>
                        <a:pt x="36" y="8"/>
                        <a:pt x="36" y="8"/>
                        <a:pt x="36" y="7"/>
                      </a:cubicBezTo>
                      <a:cubicBezTo>
                        <a:pt x="36" y="5"/>
                        <a:pt x="36" y="2"/>
                        <a:pt x="36" y="0"/>
                      </a:cubicBezTo>
                      <a:cubicBezTo>
                        <a:pt x="27" y="3"/>
                        <a:pt x="18" y="7"/>
                        <a:pt x="9" y="10"/>
                      </a:cubicBezTo>
                      <a:cubicBezTo>
                        <a:pt x="9" y="10"/>
                        <a:pt x="9" y="11"/>
                        <a:pt x="8" y="11"/>
                      </a:cubicBezTo>
                      <a:cubicBezTo>
                        <a:pt x="6" y="11"/>
                        <a:pt x="3" y="14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ubicBezTo>
                        <a:pt x="0" y="17"/>
                        <a:pt x="1" y="18"/>
                        <a:pt x="1" y="18"/>
                      </a:cubicBezTo>
                      <a:close/>
                      <a:moveTo>
                        <a:pt x="12" y="13"/>
                      </a:move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3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lose/>
                      <a:moveTo>
                        <a:pt x="16" y="26"/>
                      </a:moveTo>
                      <a:cubicBezTo>
                        <a:pt x="16" y="31"/>
                        <a:pt x="17" y="36"/>
                        <a:pt x="16" y="41"/>
                      </a:cubicBezTo>
                      <a:cubicBezTo>
                        <a:pt x="16" y="41"/>
                        <a:pt x="15" y="42"/>
                        <a:pt x="14" y="41"/>
                      </a:cubicBezTo>
                      <a:cubicBezTo>
                        <a:pt x="14" y="35"/>
                        <a:pt x="14" y="27"/>
                        <a:pt x="13" y="19"/>
                      </a:cubicBezTo>
                      <a:cubicBezTo>
                        <a:pt x="13" y="19"/>
                        <a:pt x="12" y="19"/>
                        <a:pt x="12" y="19"/>
                      </a:cubicBezTo>
                      <a:cubicBezTo>
                        <a:pt x="12" y="17"/>
                        <a:pt x="13" y="15"/>
                        <a:pt x="13" y="13"/>
                      </a:cubicBezTo>
                      <a:cubicBezTo>
                        <a:pt x="13" y="13"/>
                        <a:pt x="13" y="12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5" y="13"/>
                        <a:pt x="16" y="15"/>
                        <a:pt x="17" y="17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4"/>
                        <a:pt x="16" y="24"/>
                        <a:pt x="16" y="25"/>
                      </a:cubicBezTo>
                      <a:cubicBezTo>
                        <a:pt x="16" y="25"/>
                        <a:pt x="16" y="26"/>
                        <a:pt x="16" y="26"/>
                      </a:cubicBezTo>
                      <a:close/>
                      <a:moveTo>
                        <a:pt x="19" y="18"/>
                      </a:moveTo>
                      <a:cubicBezTo>
                        <a:pt x="19" y="18"/>
                        <a:pt x="19" y="18"/>
                        <a:pt x="18" y="18"/>
                      </a:cubicBezTo>
                      <a:cubicBezTo>
                        <a:pt x="18" y="18"/>
                        <a:pt x="18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lose/>
                      <a:moveTo>
                        <a:pt x="19" y="13"/>
                      </a:moveTo>
                      <a:cubicBezTo>
                        <a:pt x="19" y="14"/>
                        <a:pt x="20" y="14"/>
                        <a:pt x="20" y="14"/>
                      </a:cubicBezTo>
                      <a:cubicBezTo>
                        <a:pt x="19" y="14"/>
                        <a:pt x="19" y="14"/>
                        <a:pt x="19" y="13"/>
                      </a:cubicBezTo>
                      <a:close/>
                      <a:moveTo>
                        <a:pt x="20" y="11"/>
                      </a:moveTo>
                      <a:cubicBezTo>
                        <a:pt x="20" y="11"/>
                        <a:pt x="19" y="12"/>
                        <a:pt x="19" y="11"/>
                      </a:cubicBezTo>
                      <a:cubicBezTo>
                        <a:pt x="20" y="10"/>
                        <a:pt x="21" y="10"/>
                        <a:pt x="20" y="11"/>
                      </a:cubicBezTo>
                      <a:close/>
                      <a:moveTo>
                        <a:pt x="25" y="14"/>
                      </a:moveTo>
                      <a:cubicBezTo>
                        <a:pt x="25" y="14"/>
                        <a:pt x="24" y="14"/>
                        <a:pt x="24" y="15"/>
                      </a:cubicBezTo>
                      <a:cubicBezTo>
                        <a:pt x="24" y="18"/>
                        <a:pt x="24" y="22"/>
                        <a:pt x="25" y="25"/>
                      </a:cubicBezTo>
                      <a:cubicBezTo>
                        <a:pt x="25" y="26"/>
                        <a:pt x="25" y="28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ubicBezTo>
                        <a:pt x="25" y="32"/>
                        <a:pt x="25" y="34"/>
                        <a:pt x="25" y="37"/>
                      </a:cubicBezTo>
                      <a:cubicBezTo>
                        <a:pt x="25" y="37"/>
                        <a:pt x="24" y="38"/>
                        <a:pt x="23" y="38"/>
                      </a:cubicBezTo>
                      <a:cubicBezTo>
                        <a:pt x="22" y="31"/>
                        <a:pt x="23" y="23"/>
                        <a:pt x="22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5"/>
                        <a:pt x="21" y="14"/>
                        <a:pt x="21" y="13"/>
                      </a:cubicBezTo>
                      <a:cubicBezTo>
                        <a:pt x="21" y="11"/>
                        <a:pt x="22" y="9"/>
                        <a:pt x="23" y="8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10"/>
                        <a:pt x="25" y="11"/>
                        <a:pt x="25" y="14"/>
                      </a:cubicBezTo>
                      <a:close/>
                      <a:moveTo>
                        <a:pt x="28" y="36"/>
                      </a:move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6"/>
                        <a:pt x="28" y="36"/>
                      </a:cubicBezTo>
                      <a:close/>
                      <a:moveTo>
                        <a:pt x="29" y="5"/>
                      </a:moveTo>
                      <a:cubicBezTo>
                        <a:pt x="29" y="5"/>
                        <a:pt x="29" y="4"/>
                        <a:pt x="29" y="3"/>
                      </a:cubicBezTo>
                      <a:cubicBezTo>
                        <a:pt x="29" y="3"/>
                        <a:pt x="30" y="5"/>
                        <a:pt x="29" y="5"/>
                      </a:cubicBezTo>
                      <a:close/>
                      <a:moveTo>
                        <a:pt x="31" y="12"/>
                      </a:moveTo>
                      <a:cubicBezTo>
                        <a:pt x="31" y="12"/>
                        <a:pt x="30" y="13"/>
                        <a:pt x="30" y="12"/>
                      </a:cubicBezTo>
                      <a:cubicBezTo>
                        <a:pt x="30" y="12"/>
                        <a:pt x="31" y="12"/>
                        <a:pt x="31" y="12"/>
                      </a:cubicBezTo>
                      <a:close/>
                      <a:moveTo>
                        <a:pt x="33" y="24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3"/>
                        <a:pt x="33" y="24"/>
                        <a:pt x="33" y="24"/>
                      </a:cubicBezTo>
                      <a:close/>
                      <a:moveTo>
                        <a:pt x="33" y="29"/>
                      </a:move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2" y="30"/>
                        <a:pt x="33" y="29"/>
                        <a:pt x="33" y="29"/>
                      </a:cubicBezTo>
                      <a:close/>
                      <a:moveTo>
                        <a:pt x="33" y="10"/>
                      </a:moveTo>
                      <a:cubicBezTo>
                        <a:pt x="33" y="10"/>
                        <a:pt x="33" y="10"/>
                        <a:pt x="33" y="11"/>
                      </a:cubicBezTo>
                      <a:cubicBezTo>
                        <a:pt x="33" y="11"/>
                        <a:pt x="33" y="11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lose/>
                      <a:moveTo>
                        <a:pt x="33" y="9"/>
                      </a:moveTo>
                      <a:cubicBezTo>
                        <a:pt x="33" y="9"/>
                        <a:pt x="33" y="9"/>
                        <a:pt x="33" y="8"/>
                      </a:cubicBezTo>
                      <a:cubicBezTo>
                        <a:pt x="34" y="9"/>
                        <a:pt x="34" y="9"/>
                        <a:pt x="33" y="9"/>
                      </a:cubicBezTo>
                      <a:close/>
                      <a:moveTo>
                        <a:pt x="34" y="12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2"/>
                      </a:cubicBezTo>
                      <a:close/>
                      <a:moveTo>
                        <a:pt x="34" y="40"/>
                      </a:move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ubicBezTo>
                        <a:pt x="34" y="40"/>
                        <a:pt x="34" y="39"/>
                        <a:pt x="34" y="40"/>
                      </a:cubicBezTo>
                      <a:close/>
                      <a:moveTo>
                        <a:pt x="34" y="12"/>
                      </a:moveTo>
                      <a:cubicBezTo>
                        <a:pt x="34" y="12"/>
                        <a:pt x="34" y="12"/>
                        <a:pt x="34" y="11"/>
                      </a:cubicBezTo>
                      <a:cubicBezTo>
                        <a:pt x="34" y="12"/>
                        <a:pt x="35" y="12"/>
                        <a:pt x="34" y="1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lose/>
                      <a:moveTo>
                        <a:pt x="35" y="21"/>
                      </a:moveTo>
                      <a:cubicBezTo>
                        <a:pt x="35" y="21"/>
                        <a:pt x="35" y="21"/>
                        <a:pt x="35" y="22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5" y="22"/>
                        <a:pt x="35" y="22"/>
                        <a:pt x="35" y="21"/>
                      </a:cubicBezTo>
                      <a:close/>
                      <a:moveTo>
                        <a:pt x="35" y="23"/>
                      </a:move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lose/>
                      <a:moveTo>
                        <a:pt x="34" y="8"/>
                      </a:move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4" y="8"/>
                      </a:cubicBezTo>
                      <a:close/>
                      <a:moveTo>
                        <a:pt x="35" y="6"/>
                      </a:moveTo>
                      <a:cubicBezTo>
                        <a:pt x="35" y="5"/>
                        <a:pt x="35" y="5"/>
                        <a:pt x="34" y="5"/>
                      </a:cubicBezTo>
                      <a:cubicBezTo>
                        <a:pt x="34" y="4"/>
                        <a:pt x="36" y="5"/>
                        <a:pt x="35" y="6"/>
                      </a:cubicBezTo>
                      <a:close/>
                      <a:moveTo>
                        <a:pt x="36" y="7"/>
                      </a:moveTo>
                      <a:cubicBezTo>
                        <a:pt x="36" y="8"/>
                        <a:pt x="36" y="8"/>
                        <a:pt x="36" y="9"/>
                      </a:cubicBezTo>
                      <a:cubicBezTo>
                        <a:pt x="35" y="9"/>
                        <a:pt x="35" y="8"/>
                        <a:pt x="35" y="8"/>
                      </a:cubicBezTo>
                      <a:cubicBezTo>
                        <a:pt x="35" y="8"/>
                        <a:pt x="35" y="7"/>
                        <a:pt x="36" y="7"/>
                      </a:cubicBezTo>
                      <a:close/>
                      <a:moveTo>
                        <a:pt x="36" y="29"/>
                      </a:move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6" y="28"/>
                        <a:pt x="36" y="29"/>
                        <a:pt x="36" y="29"/>
                      </a:cubicBezTo>
                      <a:close/>
                      <a:moveTo>
                        <a:pt x="36" y="30"/>
                      </a:moveTo>
                      <a:cubicBezTo>
                        <a:pt x="36" y="30"/>
                        <a:pt x="36" y="31"/>
                        <a:pt x="35" y="31"/>
                      </a:cubicBezTo>
                      <a:cubicBezTo>
                        <a:pt x="35" y="31"/>
                        <a:pt x="35" y="30"/>
                        <a:pt x="35" y="30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lose/>
                      <a:moveTo>
                        <a:pt x="36" y="37"/>
                      </a:move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4" y="37"/>
                        <a:pt x="34" y="37"/>
                      </a:cubicBezTo>
                      <a:cubicBezTo>
                        <a:pt x="35" y="36"/>
                        <a:pt x="36" y="36"/>
                        <a:pt x="36" y="35"/>
                      </a:cubicBezTo>
                      <a:cubicBezTo>
                        <a:pt x="35" y="36"/>
                        <a:pt x="35" y="36"/>
                        <a:pt x="34" y="36"/>
                      </a:cubicBezTo>
                      <a:cubicBezTo>
                        <a:pt x="34" y="35"/>
                        <a:pt x="36" y="35"/>
                        <a:pt x="36" y="35"/>
                      </a:cubicBezTo>
                      <a:cubicBezTo>
                        <a:pt x="36" y="35"/>
                        <a:pt x="36" y="36"/>
                        <a:pt x="36" y="37"/>
                      </a:cubicBezTo>
                      <a:close/>
                      <a:moveTo>
                        <a:pt x="34" y="39"/>
                      </a:moveTo>
                      <a:cubicBezTo>
                        <a:pt x="34" y="38"/>
                        <a:pt x="34" y="38"/>
                        <a:pt x="35" y="37"/>
                      </a:cubicBezTo>
                      <a:cubicBezTo>
                        <a:pt x="35" y="38"/>
                        <a:pt x="35" y="38"/>
                        <a:pt x="34" y="39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lose/>
                      <a:moveTo>
                        <a:pt x="33" y="38"/>
                      </a:moveTo>
                      <a:cubicBezTo>
                        <a:pt x="34" y="38"/>
                        <a:pt x="34" y="40"/>
                        <a:pt x="33" y="40"/>
                      </a:cubicBezTo>
                      <a:cubicBezTo>
                        <a:pt x="33" y="39"/>
                        <a:pt x="33" y="38"/>
                        <a:pt x="33" y="38"/>
                      </a:cubicBezTo>
                      <a:close/>
                      <a:moveTo>
                        <a:pt x="33" y="35"/>
                      </a:moveTo>
                      <a:cubicBezTo>
                        <a:pt x="33" y="35"/>
                        <a:pt x="33" y="35"/>
                        <a:pt x="33" y="35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close/>
                      <a:moveTo>
                        <a:pt x="31" y="43"/>
                      </a:moveTo>
                      <a:cubicBezTo>
                        <a:pt x="31" y="42"/>
                        <a:pt x="31" y="42"/>
                        <a:pt x="32" y="42"/>
                      </a:cubicBezTo>
                      <a:cubicBezTo>
                        <a:pt x="32" y="43"/>
                        <a:pt x="31" y="43"/>
                        <a:pt x="31" y="43"/>
                      </a:cubicBezTo>
                      <a:close/>
                      <a:moveTo>
                        <a:pt x="31" y="41"/>
                      </a:move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lose/>
                      <a:moveTo>
                        <a:pt x="31" y="39"/>
                      </a:moveTo>
                      <a:cubicBezTo>
                        <a:pt x="31" y="38"/>
                        <a:pt x="31" y="38"/>
                        <a:pt x="32" y="38"/>
                      </a:cubicBezTo>
                      <a:cubicBezTo>
                        <a:pt x="32" y="38"/>
                        <a:pt x="32" y="38"/>
                        <a:pt x="32" y="39"/>
                      </a:cubicBezTo>
                      <a:cubicBezTo>
                        <a:pt x="32" y="38"/>
                        <a:pt x="33" y="38"/>
                        <a:pt x="33" y="39"/>
                      </a:cubicBezTo>
                      <a:cubicBezTo>
                        <a:pt x="32" y="39"/>
                        <a:pt x="31" y="39"/>
                        <a:pt x="31" y="39"/>
                      </a:cubicBezTo>
                      <a:close/>
                      <a:moveTo>
                        <a:pt x="30" y="39"/>
                      </a:move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9"/>
                        <a:pt x="31" y="38"/>
                        <a:pt x="30" y="39"/>
                      </a:cubicBezTo>
                      <a:close/>
                      <a:moveTo>
                        <a:pt x="30" y="42"/>
                      </a:moveTo>
                      <a:cubicBezTo>
                        <a:pt x="30" y="42"/>
                        <a:pt x="31" y="41"/>
                        <a:pt x="31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lose/>
                      <a:moveTo>
                        <a:pt x="29" y="40"/>
                      </a:moveTo>
                      <a:cubicBezTo>
                        <a:pt x="29" y="40"/>
                        <a:pt x="29" y="40"/>
                        <a:pt x="30" y="40"/>
                      </a:cubicBezTo>
                      <a:cubicBezTo>
                        <a:pt x="30" y="40"/>
                        <a:pt x="30" y="40"/>
                        <a:pt x="29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lose/>
                      <a:moveTo>
                        <a:pt x="29" y="6"/>
                      </a:move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7"/>
                        <a:pt x="29" y="7"/>
                        <a:pt x="29" y="6"/>
                      </a:cubicBezTo>
                      <a:close/>
                      <a:moveTo>
                        <a:pt x="28" y="44"/>
                      </a:moveTo>
                      <a:cubicBezTo>
                        <a:pt x="28" y="43"/>
                        <a:pt x="29" y="43"/>
                        <a:pt x="29" y="44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lose/>
                      <a:moveTo>
                        <a:pt x="21" y="45"/>
                      </a:moveTo>
                      <a:cubicBezTo>
                        <a:pt x="21" y="45"/>
                        <a:pt x="21" y="45"/>
                        <a:pt x="21" y="46"/>
                      </a:cubicBezTo>
                      <a:cubicBezTo>
                        <a:pt x="21" y="46"/>
                        <a:pt x="21" y="45"/>
                        <a:pt x="21" y="45"/>
                      </a:cubicBezTo>
                      <a:close/>
                      <a:moveTo>
                        <a:pt x="20" y="46"/>
                      </a:move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lose/>
                      <a:moveTo>
                        <a:pt x="13" y="49"/>
                      </a:moveTo>
                      <a:cubicBezTo>
                        <a:pt x="13" y="48"/>
                        <a:pt x="13" y="49"/>
                        <a:pt x="13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lose/>
                      <a:moveTo>
                        <a:pt x="11" y="45"/>
                      </a:moveTo>
                      <a:cubicBezTo>
                        <a:pt x="11" y="44"/>
                        <a:pt x="12" y="45"/>
                        <a:pt x="13" y="44"/>
                      </a:cubicBezTo>
                      <a:cubicBezTo>
                        <a:pt x="13" y="44"/>
                        <a:pt x="13" y="43"/>
                        <a:pt x="13" y="43"/>
                      </a:cubicBezTo>
                      <a:cubicBezTo>
                        <a:pt x="14" y="43"/>
                        <a:pt x="14" y="44"/>
                        <a:pt x="14" y="44"/>
                      </a:cubicBezTo>
                      <a:cubicBezTo>
                        <a:pt x="16" y="43"/>
                        <a:pt x="17" y="42"/>
                        <a:pt x="18" y="41"/>
                      </a:cubicBezTo>
                      <a:cubicBezTo>
                        <a:pt x="18" y="41"/>
                        <a:pt x="18" y="42"/>
                        <a:pt x="18" y="42"/>
                      </a:cubicBezTo>
                      <a:cubicBezTo>
                        <a:pt x="21" y="40"/>
                        <a:pt x="25" y="39"/>
                        <a:pt x="28" y="37"/>
                      </a:cubicBezTo>
                      <a:cubicBezTo>
                        <a:pt x="28" y="37"/>
                        <a:pt x="28" y="37"/>
                        <a:pt x="29" y="37"/>
                      </a:cubicBezTo>
                      <a:cubicBezTo>
                        <a:pt x="29" y="38"/>
                        <a:pt x="29" y="39"/>
                        <a:pt x="28" y="40"/>
                      </a:cubicBezTo>
                      <a:cubicBezTo>
                        <a:pt x="25" y="41"/>
                        <a:pt x="22" y="43"/>
                        <a:pt x="19" y="44"/>
                      </a:cubicBezTo>
                      <a:cubicBezTo>
                        <a:pt x="18" y="44"/>
                        <a:pt x="17" y="45"/>
                        <a:pt x="16" y="46"/>
                      </a:cubicBezTo>
                      <a:cubicBezTo>
                        <a:pt x="15" y="46"/>
                        <a:pt x="13" y="47"/>
                        <a:pt x="13" y="47"/>
                      </a:cubicBezTo>
                      <a:cubicBezTo>
                        <a:pt x="12" y="47"/>
                        <a:pt x="11" y="48"/>
                        <a:pt x="11" y="48"/>
                      </a:cubicBezTo>
                      <a:cubicBezTo>
                        <a:pt x="11" y="47"/>
                        <a:pt x="11" y="46"/>
                        <a:pt x="11" y="45"/>
                      </a:cubicBezTo>
                      <a:close/>
                      <a:moveTo>
                        <a:pt x="9" y="12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10" y="12"/>
                        <a:pt x="9" y="12"/>
                      </a:cubicBezTo>
                      <a:cubicBezTo>
                        <a:pt x="9" y="13"/>
                        <a:pt x="9" y="12"/>
                        <a:pt x="9" y="12"/>
                      </a:cubicBezTo>
                      <a:close/>
                      <a:moveTo>
                        <a:pt x="8" y="51"/>
                      </a:moveTo>
                      <a:cubicBezTo>
                        <a:pt x="8" y="51"/>
                        <a:pt x="9" y="51"/>
                        <a:pt x="9" y="50"/>
                      </a:cubicBezTo>
                      <a:cubicBezTo>
                        <a:pt x="9" y="51"/>
                        <a:pt x="9" y="51"/>
                        <a:pt x="9" y="51"/>
                      </a:cubicBezTo>
                      <a:cubicBezTo>
                        <a:pt x="8" y="51"/>
                        <a:pt x="8" y="51"/>
                        <a:pt x="8" y="51"/>
                      </a:cubicBezTo>
                      <a:close/>
                      <a:moveTo>
                        <a:pt x="6" y="47"/>
                      </a:moveTo>
                      <a:cubicBezTo>
                        <a:pt x="6" y="47"/>
                        <a:pt x="6" y="46"/>
                        <a:pt x="6" y="46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lose/>
                      <a:moveTo>
                        <a:pt x="4" y="17"/>
                      </a:move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4" y="15"/>
                      </a:cubicBezTo>
                      <a:cubicBezTo>
                        <a:pt x="4" y="14"/>
                        <a:pt x="4" y="14"/>
                        <a:pt x="5" y="14"/>
                      </a:cubicBezTo>
                      <a:close/>
                      <a:moveTo>
                        <a:pt x="5" y="16"/>
                      </a:moveTo>
                      <a:cubicBezTo>
                        <a:pt x="5" y="16"/>
                        <a:pt x="5" y="16"/>
                        <a:pt x="5" y="17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lose/>
                      <a:moveTo>
                        <a:pt x="4" y="53"/>
                      </a:moveTo>
                      <a:cubicBezTo>
                        <a:pt x="4" y="52"/>
                        <a:pt x="4" y="52"/>
                        <a:pt x="5" y="52"/>
                      </a:cubicBezTo>
                      <a:cubicBezTo>
                        <a:pt x="5" y="52"/>
                        <a:pt x="5" y="53"/>
                        <a:pt x="4" y="53"/>
                      </a:cubicBezTo>
                      <a:close/>
                      <a:moveTo>
                        <a:pt x="4" y="50"/>
                      </a:move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1"/>
                        <a:pt x="4" y="50"/>
                      </a:cubicBezTo>
                      <a:close/>
                      <a:moveTo>
                        <a:pt x="4" y="48"/>
                      </a:move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lose/>
                      <a:moveTo>
                        <a:pt x="3" y="26"/>
                      </a:move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8"/>
                        <a:pt x="3" y="27"/>
                        <a:pt x="3" y="26"/>
                      </a:cubicBezTo>
                      <a:close/>
                      <a:moveTo>
                        <a:pt x="2" y="22"/>
                      </a:moveTo>
                      <a:cubicBezTo>
                        <a:pt x="3" y="22"/>
                        <a:pt x="3" y="22"/>
                        <a:pt x="3" y="23"/>
                      </a:cubicBezTo>
                      <a:cubicBezTo>
                        <a:pt x="3" y="23"/>
                        <a:pt x="2" y="23"/>
                        <a:pt x="2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7938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94" name="Group 30"/>
              <p:cNvGrpSpPr>
                <a:grpSpLocks/>
              </p:cNvGrpSpPr>
              <p:nvPr/>
            </p:nvGrpSpPr>
            <p:grpSpPr bwMode="auto">
              <a:xfrm>
                <a:off x="5030" y="2553"/>
                <a:ext cx="644" cy="743"/>
                <a:chOff x="4824" y="2614"/>
                <a:chExt cx="755" cy="871"/>
              </a:xfrm>
            </p:grpSpPr>
            <p:grpSp>
              <p:nvGrpSpPr>
                <p:cNvPr id="11295" name="Group 31"/>
                <p:cNvGrpSpPr>
                  <a:grpSpLocks/>
                </p:cNvGrpSpPr>
                <p:nvPr/>
              </p:nvGrpSpPr>
              <p:grpSpPr bwMode="auto">
                <a:xfrm>
                  <a:off x="4830" y="2624"/>
                  <a:ext cx="749" cy="861"/>
                  <a:chOff x="4830" y="2524"/>
                  <a:chExt cx="749" cy="861"/>
                </a:xfrm>
              </p:grpSpPr>
              <p:sp>
                <p:nvSpPr>
                  <p:cNvPr id="11296" name="Freeform 32"/>
                  <p:cNvSpPr>
                    <a:spLocks/>
                  </p:cNvSpPr>
                  <p:nvPr/>
                </p:nvSpPr>
                <p:spPr bwMode="auto">
                  <a:xfrm>
                    <a:off x="4834" y="2525"/>
                    <a:ext cx="318" cy="738"/>
                  </a:xfrm>
                  <a:custGeom>
                    <a:avLst/>
                    <a:gdLst>
                      <a:gd name="T0" fmla="*/ 0 w 318"/>
                      <a:gd name="T1" fmla="*/ 148 h 738"/>
                      <a:gd name="T2" fmla="*/ 315 w 318"/>
                      <a:gd name="T3" fmla="*/ 0 h 738"/>
                      <a:gd name="T4" fmla="*/ 318 w 318"/>
                      <a:gd name="T5" fmla="*/ 738 h 738"/>
                      <a:gd name="T6" fmla="*/ 33 w 318"/>
                      <a:gd name="T7" fmla="*/ 194 h 738"/>
                      <a:gd name="T8" fmla="*/ 0 w 318"/>
                      <a:gd name="T9" fmla="*/ 148 h 7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8" h="738">
                        <a:moveTo>
                          <a:pt x="0" y="148"/>
                        </a:moveTo>
                        <a:lnTo>
                          <a:pt x="315" y="0"/>
                        </a:lnTo>
                        <a:lnTo>
                          <a:pt x="318" y="738"/>
                        </a:lnTo>
                        <a:lnTo>
                          <a:pt x="33" y="194"/>
                        </a:lnTo>
                        <a:lnTo>
                          <a:pt x="0" y="148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7" name="Freeform 33"/>
                  <p:cNvSpPr>
                    <a:spLocks/>
                  </p:cNvSpPr>
                  <p:nvPr/>
                </p:nvSpPr>
                <p:spPr bwMode="auto">
                  <a:xfrm>
                    <a:off x="5148" y="2524"/>
                    <a:ext cx="431" cy="613"/>
                  </a:xfrm>
                  <a:custGeom>
                    <a:avLst/>
                    <a:gdLst>
                      <a:gd name="T0" fmla="*/ 4 w 431"/>
                      <a:gd name="T1" fmla="*/ 0 h 613"/>
                      <a:gd name="T2" fmla="*/ 431 w 431"/>
                      <a:gd name="T3" fmla="*/ 73 h 613"/>
                      <a:gd name="T4" fmla="*/ 363 w 431"/>
                      <a:gd name="T5" fmla="*/ 613 h 613"/>
                      <a:gd name="T6" fmla="*/ 0 w 431"/>
                      <a:gd name="T7" fmla="*/ 476 h 613"/>
                      <a:gd name="T8" fmla="*/ 4 w 431"/>
                      <a:gd name="T9" fmla="*/ 0 h 6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1" h="613">
                        <a:moveTo>
                          <a:pt x="4" y="0"/>
                        </a:moveTo>
                        <a:lnTo>
                          <a:pt x="431" y="73"/>
                        </a:lnTo>
                        <a:lnTo>
                          <a:pt x="363" y="613"/>
                        </a:lnTo>
                        <a:lnTo>
                          <a:pt x="0" y="476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866F46"/>
                  </a:solidFill>
                  <a:ln w="8001" cap="flat" cmpd="sng">
                    <a:solidFill>
                      <a:srgbClr val="B0966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298" name="Group 34"/>
                  <p:cNvGrpSpPr>
                    <a:grpSpLocks/>
                  </p:cNvGrpSpPr>
                  <p:nvPr/>
                </p:nvGrpSpPr>
                <p:grpSpPr bwMode="auto">
                  <a:xfrm>
                    <a:off x="4830" y="2596"/>
                    <a:ext cx="749" cy="789"/>
                    <a:chOff x="4830" y="2596"/>
                    <a:chExt cx="749" cy="789"/>
                  </a:xfrm>
                </p:grpSpPr>
                <p:sp>
                  <p:nvSpPr>
                    <p:cNvPr id="11299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5282" y="2596"/>
                      <a:ext cx="297" cy="789"/>
                    </a:xfrm>
                    <a:custGeom>
                      <a:avLst/>
                      <a:gdLst>
                        <a:gd name="T0" fmla="*/ 223 w 269"/>
                        <a:gd name="T1" fmla="*/ 463 h 718"/>
                        <a:gd name="T2" fmla="*/ 0 w 269"/>
                        <a:gd name="T3" fmla="*/ 718 h 718"/>
                        <a:gd name="T4" fmla="*/ 25 w 269"/>
                        <a:gd name="T5" fmla="*/ 191 h 718"/>
                        <a:gd name="T6" fmla="*/ 269 w 269"/>
                        <a:gd name="T7" fmla="*/ 0 h 718"/>
                        <a:gd name="T8" fmla="*/ 223 w 269"/>
                        <a:gd name="T9" fmla="*/ 463 h 7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69" h="718">
                          <a:moveTo>
                            <a:pt x="223" y="463"/>
                          </a:moveTo>
                          <a:lnTo>
                            <a:pt x="0" y="718"/>
                          </a:lnTo>
                          <a:lnTo>
                            <a:pt x="25" y="191"/>
                          </a:lnTo>
                          <a:lnTo>
                            <a:pt x="269" y="0"/>
                          </a:lnTo>
                          <a:lnTo>
                            <a:pt x="223" y="463"/>
                          </a:lnTo>
                          <a:close/>
                        </a:path>
                      </a:pathLst>
                    </a:custGeom>
                    <a:solidFill>
                      <a:srgbClr val="B9A279"/>
                    </a:solidFill>
                    <a:ln w="8001" cap="flat">
                      <a:solidFill>
                        <a:srgbClr val="A88B5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0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4830" y="2676"/>
                      <a:ext cx="480" cy="709"/>
                    </a:xfrm>
                    <a:custGeom>
                      <a:avLst/>
                      <a:gdLst>
                        <a:gd name="T0" fmla="*/ 36 w 437"/>
                        <a:gd name="T1" fmla="*/ 476 h 646"/>
                        <a:gd name="T2" fmla="*/ 0 w 437"/>
                        <a:gd name="T3" fmla="*/ 0 h 646"/>
                        <a:gd name="T4" fmla="*/ 437 w 437"/>
                        <a:gd name="T5" fmla="*/ 119 h 646"/>
                        <a:gd name="T6" fmla="*/ 412 w 437"/>
                        <a:gd name="T7" fmla="*/ 646 h 646"/>
                        <a:gd name="T8" fmla="*/ 36 w 437"/>
                        <a:gd name="T9" fmla="*/ 476 h 6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37" h="646">
                          <a:moveTo>
                            <a:pt x="36" y="476"/>
                          </a:moveTo>
                          <a:lnTo>
                            <a:pt x="0" y="0"/>
                          </a:lnTo>
                          <a:lnTo>
                            <a:pt x="437" y="119"/>
                          </a:lnTo>
                          <a:lnTo>
                            <a:pt x="412" y="646"/>
                          </a:lnTo>
                          <a:lnTo>
                            <a:pt x="36" y="476"/>
                          </a:lnTo>
                          <a:close/>
                        </a:path>
                      </a:pathLst>
                    </a:custGeom>
                    <a:solidFill>
                      <a:srgbClr val="C3AD88"/>
                    </a:solidFill>
                    <a:ln w="8001" cap="flat">
                      <a:solidFill>
                        <a:srgbClr val="B09668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1" name="Freeform 37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179" y="3229"/>
                      <a:ext cx="77" cy="117"/>
                    </a:xfrm>
                    <a:custGeom>
                      <a:avLst/>
                      <a:gdLst>
                        <a:gd name="T0" fmla="*/ 2 w 37"/>
                        <a:gd name="T1" fmla="*/ 0 h 56"/>
                        <a:gd name="T2" fmla="*/ 0 w 37"/>
                        <a:gd name="T3" fmla="*/ 27 h 56"/>
                        <a:gd name="T4" fmla="*/ 17 w 37"/>
                        <a:gd name="T5" fmla="*/ 49 h 56"/>
                        <a:gd name="T6" fmla="*/ 19 w 37"/>
                        <a:gd name="T7" fmla="*/ 47 h 56"/>
                        <a:gd name="T8" fmla="*/ 26 w 37"/>
                        <a:gd name="T9" fmla="*/ 52 h 56"/>
                        <a:gd name="T10" fmla="*/ 31 w 37"/>
                        <a:gd name="T11" fmla="*/ 54 h 56"/>
                        <a:gd name="T12" fmla="*/ 37 w 37"/>
                        <a:gd name="T13" fmla="*/ 27 h 56"/>
                        <a:gd name="T14" fmla="*/ 26 w 37"/>
                        <a:gd name="T15" fmla="*/ 14 h 56"/>
                        <a:gd name="T16" fmla="*/ 22 w 37"/>
                        <a:gd name="T17" fmla="*/ 24 h 56"/>
                        <a:gd name="T18" fmla="*/ 24 w 37"/>
                        <a:gd name="T19" fmla="*/ 14 h 56"/>
                        <a:gd name="T20" fmla="*/ 22 w 37"/>
                        <a:gd name="T21" fmla="*/ 27 h 56"/>
                        <a:gd name="T22" fmla="*/ 19 w 37"/>
                        <a:gd name="T23" fmla="*/ 18 h 56"/>
                        <a:gd name="T24" fmla="*/ 17 w 37"/>
                        <a:gd name="T25" fmla="*/ 11 h 56"/>
                        <a:gd name="T26" fmla="*/ 17 w 37"/>
                        <a:gd name="T27" fmla="*/ 17 h 56"/>
                        <a:gd name="T28" fmla="*/ 12 w 37"/>
                        <a:gd name="T29" fmla="*/ 29 h 56"/>
                        <a:gd name="T30" fmla="*/ 9 w 37"/>
                        <a:gd name="T31" fmla="*/ 35 h 56"/>
                        <a:gd name="T32" fmla="*/ 9 w 37"/>
                        <a:gd name="T33" fmla="*/ 6 h 56"/>
                        <a:gd name="T34" fmla="*/ 5 w 37"/>
                        <a:gd name="T35" fmla="*/ 24 h 56"/>
                        <a:gd name="T36" fmla="*/ 5 w 37"/>
                        <a:gd name="T37" fmla="*/ 30 h 56"/>
                        <a:gd name="T38" fmla="*/ 4 w 37"/>
                        <a:gd name="T39" fmla="*/ 9 h 56"/>
                        <a:gd name="T40" fmla="*/ 4 w 37"/>
                        <a:gd name="T41" fmla="*/ 14 h 56"/>
                        <a:gd name="T42" fmla="*/ 3 w 37"/>
                        <a:gd name="T43" fmla="*/ 13 h 56"/>
                        <a:gd name="T44" fmla="*/ 2 w 37"/>
                        <a:gd name="T45" fmla="*/ 22 h 56"/>
                        <a:gd name="T46" fmla="*/ 3 w 37"/>
                        <a:gd name="T47" fmla="*/ 23 h 56"/>
                        <a:gd name="T48" fmla="*/ 3 w 37"/>
                        <a:gd name="T49" fmla="*/ 9 h 56"/>
                        <a:gd name="T50" fmla="*/ 2 w 37"/>
                        <a:gd name="T51" fmla="*/ 9 h 56"/>
                        <a:gd name="T52" fmla="*/ 2 w 37"/>
                        <a:gd name="T53" fmla="*/ 29 h 56"/>
                        <a:gd name="T54" fmla="*/ 2 w 37"/>
                        <a:gd name="T55" fmla="*/ 31 h 56"/>
                        <a:gd name="T56" fmla="*/ 3 w 37"/>
                        <a:gd name="T57" fmla="*/ 38 h 56"/>
                        <a:gd name="T58" fmla="*/ 3 w 37"/>
                        <a:gd name="T59" fmla="*/ 38 h 56"/>
                        <a:gd name="T60" fmla="*/ 4 w 37"/>
                        <a:gd name="T61" fmla="*/ 40 h 56"/>
                        <a:gd name="T62" fmla="*/ 4 w 37"/>
                        <a:gd name="T63" fmla="*/ 35 h 56"/>
                        <a:gd name="T64" fmla="*/ 6 w 37"/>
                        <a:gd name="T65" fmla="*/ 41 h 56"/>
                        <a:gd name="T66" fmla="*/ 6 w 37"/>
                        <a:gd name="T67" fmla="*/ 38 h 56"/>
                        <a:gd name="T68" fmla="*/ 7 w 37"/>
                        <a:gd name="T69" fmla="*/ 39 h 56"/>
                        <a:gd name="T70" fmla="*/ 7 w 37"/>
                        <a:gd name="T71" fmla="*/ 42 h 56"/>
                        <a:gd name="T72" fmla="*/ 8 w 37"/>
                        <a:gd name="T73" fmla="*/ 7 h 56"/>
                        <a:gd name="T74" fmla="*/ 9 w 37"/>
                        <a:gd name="T75" fmla="*/ 44 h 56"/>
                        <a:gd name="T76" fmla="*/ 17 w 37"/>
                        <a:gd name="T77" fmla="*/ 46 h 56"/>
                        <a:gd name="T78" fmla="*/ 24 w 37"/>
                        <a:gd name="T79" fmla="*/ 50 h 56"/>
                        <a:gd name="T80" fmla="*/ 9 w 37"/>
                        <a:gd name="T81" fmla="*/ 41 h 56"/>
                        <a:gd name="T82" fmla="*/ 23 w 37"/>
                        <a:gd name="T83" fmla="*/ 44 h 56"/>
                        <a:gd name="T84" fmla="*/ 28 w 37"/>
                        <a:gd name="T85" fmla="*/ 13 h 56"/>
                        <a:gd name="T86" fmla="*/ 29 w 37"/>
                        <a:gd name="T87" fmla="*/ 52 h 56"/>
                        <a:gd name="T88" fmla="*/ 31 w 37"/>
                        <a:gd name="T89" fmla="*/ 47 h 56"/>
                        <a:gd name="T90" fmla="*/ 34 w 37"/>
                        <a:gd name="T91" fmla="*/ 18 h 56"/>
                        <a:gd name="T92" fmla="*/ 33 w 37"/>
                        <a:gd name="T93" fmla="*/ 16 h 56"/>
                        <a:gd name="T94" fmla="*/ 33 w 37"/>
                        <a:gd name="T95" fmla="*/ 53 h 56"/>
                        <a:gd name="T96" fmla="*/ 33 w 37"/>
                        <a:gd name="T97" fmla="*/ 52 h 56"/>
                        <a:gd name="T98" fmla="*/ 34 w 37"/>
                        <a:gd name="T99" fmla="*/ 28 h 56"/>
                        <a:gd name="T100" fmla="*/ 35 w 37"/>
                        <a:gd name="T101" fmla="*/ 23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37" h="56">
                          <a:moveTo>
                            <a:pt x="37" y="17"/>
                          </a:moveTo>
                          <a:cubicBezTo>
                            <a:pt x="37" y="16"/>
                            <a:pt x="37" y="15"/>
                            <a:pt x="37" y="14"/>
                          </a:cubicBezTo>
                          <a:cubicBezTo>
                            <a:pt x="34" y="14"/>
                            <a:pt x="32" y="12"/>
                            <a:pt x="29" y="11"/>
                          </a:cubicBezTo>
                          <a:cubicBezTo>
                            <a:pt x="29" y="11"/>
                            <a:pt x="29" y="11"/>
                            <a:pt x="28" y="11"/>
                          </a:cubicBezTo>
                          <a:cubicBezTo>
                            <a:pt x="20" y="8"/>
                            <a:pt x="11" y="3"/>
                            <a:pt x="2" y="0"/>
                          </a:cubicBezTo>
                          <a:cubicBezTo>
                            <a:pt x="1" y="3"/>
                            <a:pt x="2" y="5"/>
                            <a:pt x="2" y="8"/>
                          </a:cubicBezTo>
                          <a:cubicBezTo>
                            <a:pt x="1" y="8"/>
                            <a:pt x="1" y="8"/>
                            <a:pt x="1" y="9"/>
                          </a:cubicBezTo>
                          <a:cubicBezTo>
                            <a:pt x="1" y="10"/>
                            <a:pt x="1" y="11"/>
                            <a:pt x="1" y="12"/>
                          </a:cubicBezTo>
                          <a:cubicBezTo>
                            <a:pt x="1" y="13"/>
                            <a:pt x="1" y="14"/>
                            <a:pt x="1" y="15"/>
                          </a:cubicBezTo>
                          <a:cubicBezTo>
                            <a:pt x="1" y="19"/>
                            <a:pt x="1" y="23"/>
                            <a:pt x="0" y="27"/>
                          </a:cubicBezTo>
                          <a:cubicBezTo>
                            <a:pt x="0" y="28"/>
                            <a:pt x="1" y="28"/>
                            <a:pt x="1" y="28"/>
                          </a:cubicBezTo>
                          <a:cubicBezTo>
                            <a:pt x="0" y="33"/>
                            <a:pt x="0" y="37"/>
                            <a:pt x="0" y="41"/>
                          </a:cubicBezTo>
                          <a:cubicBezTo>
                            <a:pt x="4" y="43"/>
                            <a:pt x="8" y="44"/>
                            <a:pt x="11" y="46"/>
                          </a:cubicBezTo>
                          <a:cubicBezTo>
                            <a:pt x="12" y="46"/>
                            <a:pt x="12" y="46"/>
                            <a:pt x="12" y="46"/>
                          </a:cubicBezTo>
                          <a:cubicBezTo>
                            <a:pt x="14" y="47"/>
                            <a:pt x="15" y="48"/>
                            <a:pt x="17" y="49"/>
                          </a:cubicBezTo>
                          <a:cubicBezTo>
                            <a:pt x="17" y="49"/>
                            <a:pt x="17" y="48"/>
                            <a:pt x="17" y="48"/>
                          </a:cubicBezTo>
                          <a:cubicBezTo>
                            <a:pt x="17" y="49"/>
                            <a:pt x="18" y="49"/>
                            <a:pt x="18" y="49"/>
                          </a:cubicBezTo>
                          <a:cubicBezTo>
                            <a:pt x="18" y="49"/>
                            <a:pt x="17" y="48"/>
                            <a:pt x="18" y="48"/>
                          </a:cubicBezTo>
                          <a:cubicBezTo>
                            <a:pt x="18" y="48"/>
                            <a:pt x="18" y="48"/>
                            <a:pt x="18" y="48"/>
                          </a:cubicBezTo>
                          <a:cubicBezTo>
                            <a:pt x="18" y="48"/>
                            <a:pt x="18" y="47"/>
                            <a:pt x="19" y="47"/>
                          </a:cubicBezTo>
                          <a:cubicBezTo>
                            <a:pt x="19" y="48"/>
                            <a:pt x="19" y="48"/>
                            <a:pt x="19" y="48"/>
                          </a:cubicBezTo>
                          <a:cubicBezTo>
                            <a:pt x="19" y="48"/>
                            <a:pt x="19" y="47"/>
                            <a:pt x="20" y="48"/>
                          </a:cubicBezTo>
                          <a:cubicBezTo>
                            <a:pt x="19" y="48"/>
                            <a:pt x="19" y="48"/>
                            <a:pt x="19" y="49"/>
                          </a:cubicBezTo>
                          <a:cubicBezTo>
                            <a:pt x="21" y="50"/>
                            <a:pt x="23" y="52"/>
                            <a:pt x="25" y="52"/>
                          </a:cubicBezTo>
                          <a:cubicBezTo>
                            <a:pt x="25" y="52"/>
                            <a:pt x="25" y="52"/>
                            <a:pt x="26" y="52"/>
                          </a:cubicBezTo>
                          <a:cubicBezTo>
                            <a:pt x="26" y="52"/>
                            <a:pt x="26" y="53"/>
                            <a:pt x="26" y="53"/>
                          </a:cubicBezTo>
                          <a:cubicBezTo>
                            <a:pt x="27" y="53"/>
                            <a:pt x="27" y="53"/>
                            <a:pt x="27" y="53"/>
                          </a:cubicBezTo>
                          <a:cubicBezTo>
                            <a:pt x="27" y="53"/>
                            <a:pt x="27" y="53"/>
                            <a:pt x="28" y="53"/>
                          </a:cubicBezTo>
                          <a:cubicBezTo>
                            <a:pt x="29" y="54"/>
                            <a:pt x="30" y="54"/>
                            <a:pt x="31" y="55"/>
                          </a:cubicBezTo>
                          <a:cubicBezTo>
                            <a:pt x="31" y="55"/>
                            <a:pt x="31" y="54"/>
                            <a:pt x="31" y="54"/>
                          </a:cubicBezTo>
                          <a:cubicBezTo>
                            <a:pt x="32" y="56"/>
                            <a:pt x="34" y="56"/>
                            <a:pt x="35" y="56"/>
                          </a:cubicBezTo>
                          <a:cubicBezTo>
                            <a:pt x="35" y="51"/>
                            <a:pt x="35" y="47"/>
                            <a:pt x="36" y="42"/>
                          </a:cubicBezTo>
                          <a:cubicBezTo>
                            <a:pt x="36" y="41"/>
                            <a:pt x="36" y="41"/>
                            <a:pt x="36" y="40"/>
                          </a:cubicBezTo>
                          <a:cubicBezTo>
                            <a:pt x="36" y="40"/>
                            <a:pt x="36" y="39"/>
                            <a:pt x="36" y="38"/>
                          </a:cubicBezTo>
                          <a:cubicBezTo>
                            <a:pt x="36" y="34"/>
                            <a:pt x="37" y="31"/>
                            <a:pt x="37" y="27"/>
                          </a:cubicBezTo>
                          <a:cubicBezTo>
                            <a:pt x="37" y="26"/>
                            <a:pt x="36" y="25"/>
                            <a:pt x="36" y="24"/>
                          </a:cubicBezTo>
                          <a:cubicBezTo>
                            <a:pt x="37" y="24"/>
                            <a:pt x="37" y="23"/>
                            <a:pt x="37" y="23"/>
                          </a:cubicBezTo>
                          <a:cubicBezTo>
                            <a:pt x="37" y="22"/>
                            <a:pt x="37" y="20"/>
                            <a:pt x="37" y="19"/>
                          </a:cubicBezTo>
                          <a:cubicBezTo>
                            <a:pt x="37" y="18"/>
                            <a:pt x="37" y="18"/>
                            <a:pt x="37" y="17"/>
                          </a:cubicBezTo>
                          <a:close/>
                          <a:moveTo>
                            <a:pt x="26" y="14"/>
                          </a:moveTo>
                          <a:cubicBezTo>
                            <a:pt x="26" y="14"/>
                            <a:pt x="26" y="14"/>
                            <a:pt x="26" y="15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ubicBezTo>
                            <a:pt x="26" y="14"/>
                            <a:pt x="26" y="14"/>
                            <a:pt x="26" y="14"/>
                          </a:cubicBezTo>
                          <a:close/>
                          <a:moveTo>
                            <a:pt x="21" y="25"/>
                          </a:moveTo>
                          <a:cubicBezTo>
                            <a:pt x="21" y="25"/>
                            <a:pt x="22" y="24"/>
                            <a:pt x="22" y="24"/>
                          </a:cubicBezTo>
                          <a:cubicBezTo>
                            <a:pt x="22" y="22"/>
                            <a:pt x="22" y="20"/>
                            <a:pt x="22" y="19"/>
                          </a:cubicBezTo>
                          <a:cubicBezTo>
                            <a:pt x="22" y="18"/>
                            <a:pt x="21" y="18"/>
                            <a:pt x="21" y="18"/>
                          </a:cubicBezTo>
                          <a:cubicBezTo>
                            <a:pt x="22" y="16"/>
                            <a:pt x="22" y="14"/>
                            <a:pt x="23" y="12"/>
                          </a:cubicBezTo>
                          <a:cubicBezTo>
                            <a:pt x="23" y="12"/>
                            <a:pt x="23" y="12"/>
                            <a:pt x="23" y="12"/>
                          </a:cubicBezTo>
                          <a:cubicBezTo>
                            <a:pt x="24" y="12"/>
                            <a:pt x="24" y="13"/>
                            <a:pt x="24" y="14"/>
                          </a:cubicBezTo>
                          <a:cubicBezTo>
                            <a:pt x="25" y="16"/>
                            <a:pt x="25" y="18"/>
                            <a:pt x="25" y="20"/>
                          </a:cubicBezTo>
                          <a:cubicBezTo>
                            <a:pt x="25" y="20"/>
                            <a:pt x="24" y="19"/>
                            <a:pt x="24" y="20"/>
                          </a:cubicBezTo>
                          <a:cubicBezTo>
                            <a:pt x="24" y="27"/>
                            <a:pt x="24" y="35"/>
                            <a:pt x="23" y="42"/>
                          </a:cubicBezTo>
                          <a:cubicBezTo>
                            <a:pt x="23" y="42"/>
                            <a:pt x="22" y="41"/>
                            <a:pt x="21" y="41"/>
                          </a:cubicBezTo>
                          <a:cubicBezTo>
                            <a:pt x="20" y="36"/>
                            <a:pt x="22" y="32"/>
                            <a:pt x="22" y="27"/>
                          </a:cubicBezTo>
                          <a:cubicBezTo>
                            <a:pt x="22" y="26"/>
                            <a:pt x="21" y="26"/>
                            <a:pt x="21" y="25"/>
                          </a:cubicBezTo>
                          <a:close/>
                          <a:moveTo>
                            <a:pt x="19" y="18"/>
                          </a:moveTo>
                          <a:cubicBezTo>
                            <a:pt x="19" y="18"/>
                            <a:pt x="19" y="18"/>
                            <a:pt x="19" y="19"/>
                          </a:cubicBezTo>
                          <a:cubicBezTo>
                            <a:pt x="19" y="19"/>
                            <a:pt x="19" y="19"/>
                            <a:pt x="19" y="19"/>
                          </a:cubicBezTo>
                          <a:cubicBezTo>
                            <a:pt x="19" y="18"/>
                            <a:pt x="19" y="18"/>
                            <a:pt x="19" y="18"/>
                          </a:cubicBezTo>
                          <a:close/>
                          <a:moveTo>
                            <a:pt x="17" y="15"/>
                          </a:moveTo>
                          <a:cubicBezTo>
                            <a:pt x="18" y="14"/>
                            <a:pt x="18" y="14"/>
                            <a:pt x="18" y="14"/>
                          </a:cubicBezTo>
                          <a:cubicBezTo>
                            <a:pt x="19" y="14"/>
                            <a:pt x="18" y="15"/>
                            <a:pt x="17" y="15"/>
                          </a:cubicBezTo>
                          <a:close/>
                          <a:moveTo>
                            <a:pt x="18" y="11"/>
                          </a:moveTo>
                          <a:cubicBezTo>
                            <a:pt x="18" y="12"/>
                            <a:pt x="17" y="12"/>
                            <a:pt x="17" y="11"/>
                          </a:cubicBezTo>
                          <a:cubicBezTo>
                            <a:pt x="17" y="10"/>
                            <a:pt x="18" y="10"/>
                            <a:pt x="18" y="11"/>
                          </a:cubicBezTo>
                          <a:close/>
                          <a:moveTo>
                            <a:pt x="15" y="8"/>
                          </a:moveTo>
                          <a:cubicBezTo>
                            <a:pt x="15" y="8"/>
                            <a:pt x="15" y="8"/>
                            <a:pt x="15" y="8"/>
                          </a:cubicBezTo>
                          <a:cubicBezTo>
                            <a:pt x="15" y="10"/>
                            <a:pt x="16" y="11"/>
                            <a:pt x="16" y="13"/>
                          </a:cubicBezTo>
                          <a:cubicBezTo>
                            <a:pt x="17" y="14"/>
                            <a:pt x="17" y="15"/>
                            <a:pt x="17" y="17"/>
                          </a:cubicBezTo>
                          <a:cubicBezTo>
                            <a:pt x="17" y="17"/>
                            <a:pt x="16" y="16"/>
                            <a:pt x="16" y="16"/>
                          </a:cubicBezTo>
                          <a:cubicBezTo>
                            <a:pt x="15" y="23"/>
                            <a:pt x="15" y="31"/>
                            <a:pt x="15" y="38"/>
                          </a:cubicBezTo>
                          <a:cubicBezTo>
                            <a:pt x="14" y="38"/>
                            <a:pt x="13" y="37"/>
                            <a:pt x="12" y="37"/>
                          </a:cubicBezTo>
                          <a:cubicBezTo>
                            <a:pt x="12" y="35"/>
                            <a:pt x="13" y="33"/>
                            <a:pt x="12" y="31"/>
                          </a:cubicBezTo>
                          <a:cubicBezTo>
                            <a:pt x="12" y="30"/>
                            <a:pt x="12" y="30"/>
                            <a:pt x="12" y="29"/>
                          </a:cubicBezTo>
                          <a:cubicBezTo>
                            <a:pt x="12" y="28"/>
                            <a:pt x="13" y="27"/>
                            <a:pt x="13" y="26"/>
                          </a:cubicBezTo>
                          <a:cubicBezTo>
                            <a:pt x="13" y="22"/>
                            <a:pt x="13" y="19"/>
                            <a:pt x="13" y="15"/>
                          </a:cubicBezTo>
                          <a:cubicBezTo>
                            <a:pt x="13" y="15"/>
                            <a:pt x="12" y="15"/>
                            <a:pt x="12" y="14"/>
                          </a:cubicBezTo>
                          <a:cubicBezTo>
                            <a:pt x="13" y="12"/>
                            <a:pt x="14" y="10"/>
                            <a:pt x="15" y="8"/>
                          </a:cubicBezTo>
                          <a:close/>
                          <a:moveTo>
                            <a:pt x="9" y="35"/>
                          </a:move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10" y="36"/>
                            <a:pt x="10" y="36"/>
                            <a:pt x="10" y="36"/>
                          </a:cubicBezTo>
                          <a:cubicBezTo>
                            <a:pt x="9" y="36"/>
                            <a:pt x="9" y="36"/>
                            <a:pt x="9" y="35"/>
                          </a:cubicBezTo>
                          <a:close/>
                          <a:moveTo>
                            <a:pt x="8" y="4"/>
                          </a:moveTo>
                          <a:cubicBezTo>
                            <a:pt x="9" y="4"/>
                            <a:pt x="9" y="5"/>
                            <a:pt x="9" y="6"/>
                          </a:cubicBezTo>
                          <a:cubicBezTo>
                            <a:pt x="8" y="5"/>
                            <a:pt x="8" y="4"/>
                            <a:pt x="8" y="4"/>
                          </a:cubicBezTo>
                          <a:close/>
                          <a:moveTo>
                            <a:pt x="7" y="13"/>
                          </a:moveTo>
                          <a:cubicBezTo>
                            <a:pt x="7" y="13"/>
                            <a:pt x="7" y="13"/>
                            <a:pt x="6" y="13"/>
                          </a:cubicBezTo>
                          <a:cubicBezTo>
                            <a:pt x="7" y="12"/>
                            <a:pt x="7" y="13"/>
                            <a:pt x="7" y="13"/>
                          </a:cubicBezTo>
                          <a:close/>
                          <a:moveTo>
                            <a:pt x="5" y="24"/>
                          </a:moveTo>
                          <a:cubicBezTo>
                            <a:pt x="5" y="24"/>
                            <a:pt x="5" y="25"/>
                            <a:pt x="5" y="24"/>
                          </a:cubicBezTo>
                          <a:cubicBezTo>
                            <a:pt x="5" y="24"/>
                            <a:pt x="5" y="24"/>
                            <a:pt x="5" y="24"/>
                          </a:cubicBezTo>
                          <a:close/>
                          <a:moveTo>
                            <a:pt x="5" y="30"/>
                          </a:moveTo>
                          <a:cubicBezTo>
                            <a:pt x="5" y="30"/>
                            <a:pt x="4" y="30"/>
                            <a:pt x="4" y="30"/>
                          </a:cubicBezTo>
                          <a:cubicBezTo>
                            <a:pt x="5" y="30"/>
                            <a:pt x="5" y="30"/>
                            <a:pt x="5" y="30"/>
                          </a:cubicBezTo>
                          <a:close/>
                          <a:moveTo>
                            <a:pt x="5" y="11"/>
                          </a:moveTo>
                          <a:cubicBezTo>
                            <a:pt x="5" y="11"/>
                            <a:pt x="5" y="11"/>
                            <a:pt x="4" y="11"/>
                          </a:cubicBezTo>
                          <a:cubicBezTo>
                            <a:pt x="4" y="11"/>
                            <a:pt x="4" y="11"/>
                            <a:pt x="4" y="10"/>
                          </a:cubicBezTo>
                          <a:cubicBezTo>
                            <a:pt x="5" y="11"/>
                            <a:pt x="5" y="10"/>
                            <a:pt x="5" y="11"/>
                          </a:cubicBezTo>
                          <a:close/>
                          <a:moveTo>
                            <a:pt x="4" y="9"/>
                          </a:moveTo>
                          <a:cubicBezTo>
                            <a:pt x="5" y="9"/>
                            <a:pt x="5" y="10"/>
                            <a:pt x="4" y="10"/>
                          </a:cubicBezTo>
                          <a:cubicBezTo>
                            <a:pt x="4" y="10"/>
                            <a:pt x="4" y="9"/>
                            <a:pt x="4" y="9"/>
                          </a:cubicBezTo>
                          <a:close/>
                          <a:moveTo>
                            <a:pt x="4" y="14"/>
                          </a:moveTo>
                          <a:cubicBezTo>
                            <a:pt x="3" y="14"/>
                            <a:pt x="3" y="13"/>
                            <a:pt x="3" y="13"/>
                          </a:cubicBezTo>
                          <a:cubicBezTo>
                            <a:pt x="3" y="13"/>
                            <a:pt x="4" y="13"/>
                            <a:pt x="4" y="14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40"/>
                            <a:pt x="4" y="40"/>
                          </a:cubicBezTo>
                          <a:cubicBezTo>
                            <a:pt x="3" y="40"/>
                            <a:pt x="3" y="40"/>
                            <a:pt x="3" y="40"/>
                          </a:cubicBezTo>
                          <a:cubicBezTo>
                            <a:pt x="3" y="40"/>
                            <a:pt x="3" y="40"/>
                            <a:pt x="4" y="40"/>
                          </a:cubicBezTo>
                          <a:close/>
                          <a:moveTo>
                            <a:pt x="3" y="13"/>
                          </a:moveTo>
                          <a:cubicBezTo>
                            <a:pt x="3" y="13"/>
                            <a:pt x="3" y="12"/>
                            <a:pt x="3" y="12"/>
                          </a:cubicBezTo>
                          <a:cubicBezTo>
                            <a:pt x="3" y="12"/>
                            <a:pt x="3" y="12"/>
                            <a:pt x="3" y="12"/>
                          </a:cubicBezTo>
                          <a:cubicBezTo>
                            <a:pt x="4" y="12"/>
                            <a:pt x="4" y="13"/>
                            <a:pt x="3" y="13"/>
                          </a:cubicBezTo>
                          <a:close/>
                          <a:moveTo>
                            <a:pt x="3" y="22"/>
                          </a:moveTo>
                          <a:cubicBezTo>
                            <a:pt x="3" y="22"/>
                            <a:pt x="2" y="22"/>
                            <a:pt x="2" y="22"/>
                          </a:cubicBezTo>
                          <a:cubicBezTo>
                            <a:pt x="2" y="22"/>
                            <a:pt x="3" y="22"/>
                            <a:pt x="3" y="22"/>
                          </a:cubicBezTo>
                          <a:cubicBezTo>
                            <a:pt x="3" y="22"/>
                            <a:pt x="3" y="22"/>
                            <a:pt x="3" y="22"/>
                          </a:cubicBezTo>
                          <a:close/>
                          <a:moveTo>
                            <a:pt x="3" y="24"/>
                          </a:moveTo>
                          <a:cubicBezTo>
                            <a:pt x="3" y="24"/>
                            <a:pt x="3" y="23"/>
                            <a:pt x="3" y="23"/>
                          </a:cubicBezTo>
                          <a:cubicBezTo>
                            <a:pt x="3" y="23"/>
                            <a:pt x="3" y="23"/>
                            <a:pt x="3" y="23"/>
                          </a:cubicBezTo>
                          <a:cubicBezTo>
                            <a:pt x="3" y="24"/>
                            <a:pt x="3" y="24"/>
                            <a:pt x="3" y="24"/>
                          </a:cubicBezTo>
                          <a:close/>
                          <a:moveTo>
                            <a:pt x="3" y="9"/>
                          </a:moveTo>
                          <a:cubicBezTo>
                            <a:pt x="3" y="9"/>
                            <a:pt x="3" y="9"/>
                            <a:pt x="2" y="8"/>
                          </a:cubicBezTo>
                          <a:cubicBezTo>
                            <a:pt x="2" y="8"/>
                            <a:pt x="3" y="8"/>
                            <a:pt x="3" y="8"/>
                          </a:cubicBezTo>
                          <a:cubicBezTo>
                            <a:pt x="3" y="9"/>
                            <a:pt x="3" y="9"/>
                            <a:pt x="3" y="9"/>
                          </a:cubicBezTo>
                          <a:close/>
                          <a:moveTo>
                            <a:pt x="3" y="6"/>
                          </a:moveTo>
                          <a:cubicBezTo>
                            <a:pt x="3" y="5"/>
                            <a:pt x="2" y="6"/>
                            <a:pt x="2" y="6"/>
                          </a:cubicBezTo>
                          <a:cubicBezTo>
                            <a:pt x="1" y="5"/>
                            <a:pt x="3" y="4"/>
                            <a:pt x="3" y="6"/>
                          </a:cubicBezTo>
                          <a:close/>
                          <a:moveTo>
                            <a:pt x="2" y="8"/>
                          </a:moveTo>
                          <a:cubicBezTo>
                            <a:pt x="2" y="9"/>
                            <a:pt x="3" y="10"/>
                            <a:pt x="2" y="9"/>
                          </a:cubicBezTo>
                          <a:cubicBezTo>
                            <a:pt x="2" y="9"/>
                            <a:pt x="2" y="8"/>
                            <a:pt x="2" y="8"/>
                          </a:cubicBezTo>
                          <a:cubicBezTo>
                            <a:pt x="2" y="8"/>
                            <a:pt x="2" y="8"/>
                            <a:pt x="2" y="8"/>
                          </a:cubicBezTo>
                          <a:close/>
                          <a:moveTo>
                            <a:pt x="2" y="28"/>
                          </a:moveTo>
                          <a:cubicBezTo>
                            <a:pt x="2" y="28"/>
                            <a:pt x="2" y="29"/>
                            <a:pt x="2" y="29"/>
                          </a:cubicBezTo>
                          <a:cubicBezTo>
                            <a:pt x="2" y="29"/>
                            <a:pt x="2" y="29"/>
                            <a:pt x="2" y="29"/>
                          </a:cubicBezTo>
                          <a:cubicBezTo>
                            <a:pt x="1" y="29"/>
                            <a:pt x="1" y="29"/>
                            <a:pt x="2" y="28"/>
                          </a:cubicBezTo>
                          <a:close/>
                          <a:moveTo>
                            <a:pt x="2" y="31"/>
                          </a:move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ubicBezTo>
                            <a:pt x="2" y="31"/>
                            <a:pt x="2" y="31"/>
                            <a:pt x="2" y="31"/>
                          </a:cubicBezTo>
                          <a:close/>
                          <a:moveTo>
                            <a:pt x="1" y="35"/>
                          </a:moveTo>
                          <a:cubicBezTo>
                            <a:pt x="2" y="35"/>
                            <a:pt x="3" y="36"/>
                            <a:pt x="3" y="36"/>
                          </a:cubicBezTo>
                          <a:cubicBezTo>
                            <a:pt x="3" y="36"/>
                            <a:pt x="3" y="36"/>
                            <a:pt x="2" y="36"/>
                          </a:cubicBezTo>
                          <a:cubicBezTo>
                            <a:pt x="2" y="37"/>
                            <a:pt x="3" y="37"/>
                            <a:pt x="3" y="37"/>
                          </a:cubicBezTo>
                          <a:cubicBezTo>
                            <a:pt x="3" y="37"/>
                            <a:pt x="3" y="38"/>
                            <a:pt x="3" y="38"/>
                          </a:cubicBezTo>
                          <a:cubicBezTo>
                            <a:pt x="3" y="38"/>
                            <a:pt x="2" y="37"/>
                            <a:pt x="2" y="37"/>
                          </a:cubicBezTo>
                          <a:cubicBezTo>
                            <a:pt x="2" y="37"/>
                            <a:pt x="2" y="36"/>
                            <a:pt x="1" y="35"/>
                          </a:cubicBezTo>
                          <a:close/>
                          <a:moveTo>
                            <a:pt x="3" y="38"/>
                          </a:moveTo>
                          <a:cubicBezTo>
                            <a:pt x="3" y="38"/>
                            <a:pt x="3" y="38"/>
                            <a:pt x="3" y="39"/>
                          </a:cubicBezTo>
                          <a:cubicBezTo>
                            <a:pt x="3" y="39"/>
                            <a:pt x="3" y="38"/>
                            <a:pt x="3" y="38"/>
                          </a:cubicBezTo>
                          <a:close/>
                          <a:moveTo>
                            <a:pt x="3" y="42"/>
                          </a:moveTo>
                          <a:cubicBezTo>
                            <a:pt x="3" y="42"/>
                            <a:pt x="3" y="41"/>
                            <a:pt x="3" y="41"/>
                          </a:cubicBezTo>
                          <a:cubicBezTo>
                            <a:pt x="4" y="41"/>
                            <a:pt x="4" y="42"/>
                            <a:pt x="4" y="42"/>
                          </a:cubicBezTo>
                          <a:cubicBezTo>
                            <a:pt x="4" y="42"/>
                            <a:pt x="4" y="42"/>
                            <a:pt x="3" y="42"/>
                          </a:cubicBezTo>
                          <a:close/>
                          <a:moveTo>
                            <a:pt x="4" y="40"/>
                          </a:moveTo>
                          <a:cubicBezTo>
                            <a:pt x="4" y="40"/>
                            <a:pt x="4" y="39"/>
                            <a:pt x="4" y="38"/>
                          </a:cubicBezTo>
                          <a:cubicBezTo>
                            <a:pt x="5" y="39"/>
                            <a:pt x="5" y="40"/>
                            <a:pt x="4" y="40"/>
                          </a:cubicBezTo>
                          <a:close/>
                          <a:moveTo>
                            <a:pt x="4" y="35"/>
                          </a:moveTo>
                          <a:cubicBezTo>
                            <a:pt x="4" y="35"/>
                            <a:pt x="5" y="35"/>
                            <a:pt x="5" y="36"/>
                          </a:cubicBezTo>
                          <a:cubicBezTo>
                            <a:pt x="5" y="36"/>
                            <a:pt x="4" y="36"/>
                            <a:pt x="4" y="35"/>
                          </a:cubicBezTo>
                          <a:close/>
                          <a:moveTo>
                            <a:pt x="6" y="43"/>
                          </a:moveTo>
                          <a:cubicBezTo>
                            <a:pt x="6" y="43"/>
                            <a:pt x="6" y="43"/>
                            <a:pt x="6" y="43"/>
                          </a:cubicBezTo>
                          <a:cubicBezTo>
                            <a:pt x="6" y="44"/>
                            <a:pt x="6" y="43"/>
                            <a:pt x="6" y="43"/>
                          </a:cubicBezTo>
                          <a:close/>
                          <a:moveTo>
                            <a:pt x="6" y="42"/>
                          </a:moveTo>
                          <a:cubicBezTo>
                            <a:pt x="6" y="41"/>
                            <a:pt x="6" y="41"/>
                            <a:pt x="6" y="41"/>
                          </a:cubicBezTo>
                          <a:cubicBezTo>
                            <a:pt x="6" y="41"/>
                            <a:pt x="6" y="41"/>
                            <a:pt x="6" y="42"/>
                          </a:cubicBezTo>
                          <a:cubicBezTo>
                            <a:pt x="6" y="42"/>
                            <a:pt x="6" y="42"/>
                            <a:pt x="6" y="42"/>
                          </a:cubicBezTo>
                          <a:close/>
                          <a:moveTo>
                            <a:pt x="5" y="39"/>
                          </a:moveTo>
                          <a:cubicBezTo>
                            <a:pt x="5" y="39"/>
                            <a:pt x="5" y="39"/>
                            <a:pt x="6" y="39"/>
                          </a:cubicBezTo>
                          <a:cubicBezTo>
                            <a:pt x="6" y="39"/>
                            <a:pt x="6" y="38"/>
                            <a:pt x="6" y="38"/>
                          </a:cubicBezTo>
                          <a:cubicBezTo>
                            <a:pt x="6" y="39"/>
                            <a:pt x="6" y="39"/>
                            <a:pt x="6" y="39"/>
                          </a:cubicBezTo>
                          <a:cubicBezTo>
                            <a:pt x="6" y="39"/>
                            <a:pt x="5" y="40"/>
                            <a:pt x="5" y="39"/>
                          </a:cubicBezTo>
                          <a:close/>
                          <a:moveTo>
                            <a:pt x="6" y="39"/>
                          </a:moveTo>
                          <a:cubicBezTo>
                            <a:pt x="6" y="38"/>
                            <a:pt x="6" y="38"/>
                            <a:pt x="7" y="38"/>
                          </a:cubicBezTo>
                          <a:cubicBezTo>
                            <a:pt x="7" y="38"/>
                            <a:pt x="7" y="38"/>
                            <a:pt x="7" y="39"/>
                          </a:cubicBezTo>
                          <a:cubicBezTo>
                            <a:pt x="7" y="39"/>
                            <a:pt x="7" y="39"/>
                            <a:pt x="7" y="39"/>
                          </a:cubicBezTo>
                          <a:cubicBezTo>
                            <a:pt x="7" y="38"/>
                            <a:pt x="7" y="39"/>
                            <a:pt x="6" y="39"/>
                          </a:cubicBezTo>
                          <a:close/>
                          <a:moveTo>
                            <a:pt x="7" y="42"/>
                          </a:moveTo>
                          <a:cubicBezTo>
                            <a:pt x="7" y="42"/>
                            <a:pt x="8" y="42"/>
                            <a:pt x="8" y="42"/>
                          </a:cubicBezTo>
                          <a:cubicBezTo>
                            <a:pt x="8" y="43"/>
                            <a:pt x="7" y="43"/>
                            <a:pt x="7" y="42"/>
                          </a:cubicBezTo>
                          <a:close/>
                          <a:moveTo>
                            <a:pt x="8" y="41"/>
                          </a:moveTo>
                          <a:cubicBezTo>
                            <a:pt x="8" y="41"/>
                            <a:pt x="8" y="40"/>
                            <a:pt x="8" y="40"/>
                          </a:cubicBezTo>
                          <a:cubicBezTo>
                            <a:pt x="8" y="40"/>
                            <a:pt x="8" y="40"/>
                            <a:pt x="8" y="40"/>
                          </a:cubicBezTo>
                          <a:cubicBezTo>
                            <a:pt x="8" y="41"/>
                            <a:pt x="8" y="40"/>
                            <a:pt x="8" y="41"/>
                          </a:cubicBezTo>
                          <a:close/>
                          <a:moveTo>
                            <a:pt x="8" y="7"/>
                          </a:moveTo>
                          <a:cubicBezTo>
                            <a:pt x="8" y="7"/>
                            <a:pt x="9" y="7"/>
                            <a:pt x="9" y="7"/>
                          </a:cubicBezTo>
                          <a:cubicBezTo>
                            <a:pt x="9" y="7"/>
                            <a:pt x="8" y="7"/>
                            <a:pt x="8" y="7"/>
                          </a:cubicBezTo>
                          <a:close/>
                          <a:moveTo>
                            <a:pt x="9" y="44"/>
                          </a:moveTo>
                          <a:cubicBezTo>
                            <a:pt x="9" y="44"/>
                            <a:pt x="9" y="44"/>
                            <a:pt x="9" y="44"/>
                          </a:cubicBezTo>
                          <a:cubicBezTo>
                            <a:pt x="9" y="44"/>
                            <a:pt x="9" y="44"/>
                            <a:pt x="9" y="44"/>
                          </a:cubicBezTo>
                          <a:close/>
                          <a:moveTo>
                            <a:pt x="16" y="46"/>
                          </a:moveTo>
                          <a:cubicBezTo>
                            <a:pt x="16" y="46"/>
                            <a:pt x="16" y="46"/>
                            <a:pt x="16" y="46"/>
                          </a:cubicBezTo>
                          <a:cubicBezTo>
                            <a:pt x="17" y="46"/>
                            <a:pt x="17" y="47"/>
                            <a:pt x="16" y="46"/>
                          </a:cubicBezTo>
                          <a:close/>
                          <a:moveTo>
                            <a:pt x="17" y="46"/>
                          </a:moveTo>
                          <a:cubicBezTo>
                            <a:pt x="17" y="46"/>
                            <a:pt x="17" y="46"/>
                            <a:pt x="17" y="46"/>
                          </a:cubicBezTo>
                          <a:cubicBezTo>
                            <a:pt x="17" y="46"/>
                            <a:pt x="17" y="46"/>
                            <a:pt x="18" y="46"/>
                          </a:cubicBezTo>
                          <a:cubicBezTo>
                            <a:pt x="18" y="47"/>
                            <a:pt x="17" y="47"/>
                            <a:pt x="17" y="46"/>
                          </a:cubicBezTo>
                          <a:close/>
                          <a:moveTo>
                            <a:pt x="24" y="50"/>
                          </a:moveTo>
                          <a:cubicBezTo>
                            <a:pt x="24" y="49"/>
                            <a:pt x="25" y="49"/>
                            <a:pt x="25" y="49"/>
                          </a:cubicBezTo>
                          <a:cubicBezTo>
                            <a:pt x="25" y="50"/>
                            <a:pt x="25" y="50"/>
                            <a:pt x="24" y="50"/>
                          </a:cubicBezTo>
                          <a:close/>
                          <a:moveTo>
                            <a:pt x="27" y="48"/>
                          </a:moveTo>
                          <a:cubicBezTo>
                            <a:pt x="26" y="48"/>
                            <a:pt x="25" y="48"/>
                            <a:pt x="25" y="48"/>
                          </a:cubicBezTo>
                          <a:cubicBezTo>
                            <a:pt x="24" y="47"/>
                            <a:pt x="23" y="47"/>
                            <a:pt x="21" y="46"/>
                          </a:cubicBezTo>
                          <a:cubicBezTo>
                            <a:pt x="20" y="46"/>
                            <a:pt x="19" y="45"/>
                            <a:pt x="18" y="45"/>
                          </a:cubicBezTo>
                          <a:cubicBezTo>
                            <a:pt x="15" y="43"/>
                            <a:pt x="12" y="42"/>
                            <a:pt x="9" y="41"/>
                          </a:cubicBezTo>
                          <a:cubicBezTo>
                            <a:pt x="9" y="40"/>
                            <a:pt x="9" y="39"/>
                            <a:pt x="9" y="38"/>
                          </a:cubicBezTo>
                          <a:cubicBezTo>
                            <a:pt x="9" y="38"/>
                            <a:pt x="9" y="38"/>
                            <a:pt x="9" y="37"/>
                          </a:cubicBezTo>
                          <a:cubicBezTo>
                            <a:pt x="13" y="40"/>
                            <a:pt x="16" y="41"/>
                            <a:pt x="19" y="42"/>
                          </a:cubicBezTo>
                          <a:cubicBezTo>
                            <a:pt x="20" y="42"/>
                            <a:pt x="19" y="42"/>
                            <a:pt x="20" y="42"/>
                          </a:cubicBezTo>
                          <a:cubicBezTo>
                            <a:pt x="21" y="43"/>
                            <a:pt x="22" y="44"/>
                            <a:pt x="23" y="44"/>
                          </a:cubicBezTo>
                          <a:cubicBezTo>
                            <a:pt x="23" y="44"/>
                            <a:pt x="24" y="44"/>
                            <a:pt x="24" y="44"/>
                          </a:cubicBezTo>
                          <a:cubicBezTo>
                            <a:pt x="24" y="44"/>
                            <a:pt x="24" y="44"/>
                            <a:pt x="24" y="45"/>
                          </a:cubicBezTo>
                          <a:cubicBezTo>
                            <a:pt x="25" y="45"/>
                            <a:pt x="26" y="45"/>
                            <a:pt x="27" y="46"/>
                          </a:cubicBezTo>
                          <a:cubicBezTo>
                            <a:pt x="27" y="46"/>
                            <a:pt x="27" y="47"/>
                            <a:pt x="27" y="48"/>
                          </a:cubicBezTo>
                          <a:close/>
                          <a:moveTo>
                            <a:pt x="28" y="13"/>
                          </a:moveTo>
                          <a:cubicBezTo>
                            <a:pt x="28" y="13"/>
                            <a:pt x="28" y="12"/>
                            <a:pt x="28" y="12"/>
                          </a:cubicBezTo>
                          <a:cubicBezTo>
                            <a:pt x="28" y="12"/>
                            <a:pt x="28" y="12"/>
                            <a:pt x="29" y="12"/>
                          </a:cubicBezTo>
                          <a:cubicBezTo>
                            <a:pt x="28" y="13"/>
                            <a:pt x="29" y="13"/>
                            <a:pt x="29" y="13"/>
                          </a:cubicBezTo>
                          <a:cubicBezTo>
                            <a:pt x="29" y="13"/>
                            <a:pt x="28" y="13"/>
                            <a:pt x="28" y="13"/>
                          </a:cubicBezTo>
                          <a:close/>
                          <a:moveTo>
                            <a:pt x="29" y="52"/>
                          </a:move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1"/>
                            <a:pt x="29" y="51"/>
                            <a:pt x="29" y="51"/>
                          </a:cubicBezTo>
                          <a:cubicBezTo>
                            <a:pt x="29" y="52"/>
                            <a:pt x="29" y="52"/>
                            <a:pt x="29" y="52"/>
                          </a:cubicBezTo>
                          <a:close/>
                          <a:moveTo>
                            <a:pt x="31" y="47"/>
                          </a:move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1" y="47"/>
                            <a:pt x="31" y="47"/>
                            <a:pt x="31" y="47"/>
                          </a:cubicBezTo>
                          <a:cubicBezTo>
                            <a:pt x="32" y="48"/>
                            <a:pt x="31" y="48"/>
                            <a:pt x="31" y="47"/>
                          </a:cubicBezTo>
                          <a:close/>
                          <a:moveTo>
                            <a:pt x="34" y="17"/>
                          </a:moveTo>
                          <a:cubicBezTo>
                            <a:pt x="34" y="17"/>
                            <a:pt x="34" y="17"/>
                            <a:pt x="34" y="18"/>
                          </a:cubicBezTo>
                          <a:cubicBezTo>
                            <a:pt x="34" y="18"/>
                            <a:pt x="34" y="18"/>
                            <a:pt x="34" y="18"/>
                          </a:cubicBezTo>
                          <a:cubicBezTo>
                            <a:pt x="34" y="17"/>
                            <a:pt x="34" y="17"/>
                            <a:pt x="34" y="17"/>
                          </a:cubicBezTo>
                          <a:close/>
                          <a:moveTo>
                            <a:pt x="33" y="15"/>
                          </a:moveTo>
                          <a:cubicBezTo>
                            <a:pt x="33" y="15"/>
                            <a:pt x="33" y="15"/>
                            <a:pt x="33" y="14"/>
                          </a:cubicBezTo>
                          <a:cubicBezTo>
                            <a:pt x="33" y="14"/>
                            <a:pt x="33" y="15"/>
                            <a:pt x="33" y="15"/>
                          </a:cubicBezTo>
                          <a:close/>
                          <a:moveTo>
                            <a:pt x="33" y="16"/>
                          </a:moveTo>
                          <a:cubicBezTo>
                            <a:pt x="34" y="16"/>
                            <a:pt x="33" y="17"/>
                            <a:pt x="33" y="17"/>
                          </a:cubicBezTo>
                          <a:cubicBezTo>
                            <a:pt x="33" y="17"/>
                            <a:pt x="33" y="16"/>
                            <a:pt x="33" y="16"/>
                          </a:cubicBezTo>
                          <a:cubicBezTo>
                            <a:pt x="33" y="16"/>
                            <a:pt x="33" y="16"/>
                            <a:pt x="33" y="16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3"/>
                            <a:pt x="33" y="53"/>
                            <a:pt x="33" y="53"/>
                          </a:cubicBezTo>
                          <a:cubicBezTo>
                            <a:pt x="33" y="53"/>
                            <a:pt x="33" y="53"/>
                            <a:pt x="33" y="52"/>
                          </a:cubicBezTo>
                          <a:close/>
                          <a:moveTo>
                            <a:pt x="33" y="52"/>
                          </a:move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3" y="51"/>
                            <a:pt x="33" y="51"/>
                          </a:cubicBezTo>
                          <a:cubicBezTo>
                            <a:pt x="33" y="51"/>
                            <a:pt x="34" y="52"/>
                            <a:pt x="33" y="52"/>
                          </a:cubicBezTo>
                          <a:close/>
                          <a:moveTo>
                            <a:pt x="34" y="49"/>
                          </a:moveTo>
                          <a:cubicBezTo>
                            <a:pt x="34" y="49"/>
                            <a:pt x="33" y="48"/>
                            <a:pt x="34" y="48"/>
                          </a:cubicBezTo>
                          <a:cubicBezTo>
                            <a:pt x="34" y="48"/>
                            <a:pt x="34" y="48"/>
                            <a:pt x="34" y="49"/>
                          </a:cubicBezTo>
                          <a:cubicBezTo>
                            <a:pt x="34" y="49"/>
                            <a:pt x="34" y="49"/>
                            <a:pt x="34" y="49"/>
                          </a:cubicBezTo>
                          <a:close/>
                          <a:moveTo>
                            <a:pt x="34" y="28"/>
                          </a:moveTo>
                          <a:cubicBezTo>
                            <a:pt x="34" y="27"/>
                            <a:pt x="34" y="27"/>
                            <a:pt x="34" y="27"/>
                          </a:cubicBezTo>
                          <a:cubicBezTo>
                            <a:pt x="34" y="27"/>
                            <a:pt x="34" y="27"/>
                            <a:pt x="35" y="27"/>
                          </a:cubicBezTo>
                          <a:cubicBezTo>
                            <a:pt x="35" y="27"/>
                            <a:pt x="35" y="28"/>
                            <a:pt x="34" y="28"/>
                          </a:cubicBezTo>
                          <a:close/>
                          <a:moveTo>
                            <a:pt x="34" y="23"/>
                          </a:moveTo>
                          <a:cubicBezTo>
                            <a:pt x="34" y="23"/>
                            <a:pt x="35" y="22"/>
                            <a:pt x="35" y="23"/>
                          </a:cubicBezTo>
                          <a:cubicBezTo>
                            <a:pt x="35" y="23"/>
                            <a:pt x="35" y="23"/>
                            <a:pt x="34" y="2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302" name="Group 38"/>
                <p:cNvGrpSpPr>
                  <a:grpSpLocks/>
                </p:cNvGrpSpPr>
                <p:nvPr/>
              </p:nvGrpSpPr>
              <p:grpSpPr bwMode="auto">
                <a:xfrm>
                  <a:off x="4824" y="2614"/>
                  <a:ext cx="749" cy="285"/>
                  <a:chOff x="4830" y="2522"/>
                  <a:chExt cx="749" cy="285"/>
                </a:xfrm>
              </p:grpSpPr>
              <p:grpSp>
                <p:nvGrpSpPr>
                  <p:cNvPr id="1130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4830" y="2522"/>
                    <a:ext cx="749" cy="285"/>
                    <a:chOff x="4830" y="2522"/>
                    <a:chExt cx="749" cy="285"/>
                  </a:xfrm>
                </p:grpSpPr>
                <p:sp>
                  <p:nvSpPr>
                    <p:cNvPr id="11304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830" y="2522"/>
                      <a:ext cx="749" cy="285"/>
                    </a:xfrm>
                    <a:custGeom>
                      <a:avLst/>
                      <a:gdLst>
                        <a:gd name="T0" fmla="*/ 0 w 681"/>
                        <a:gd name="T1" fmla="*/ 140 h 259"/>
                        <a:gd name="T2" fmla="*/ 295 w 681"/>
                        <a:gd name="T3" fmla="*/ 0 h 259"/>
                        <a:gd name="T4" fmla="*/ 681 w 681"/>
                        <a:gd name="T5" fmla="*/ 68 h 259"/>
                        <a:gd name="T6" fmla="*/ 437 w 681"/>
                        <a:gd name="T7" fmla="*/ 259 h 259"/>
                        <a:gd name="T8" fmla="*/ 0 w 681"/>
                        <a:gd name="T9" fmla="*/ 140 h 2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81" h="259">
                          <a:moveTo>
                            <a:pt x="0" y="140"/>
                          </a:moveTo>
                          <a:lnTo>
                            <a:pt x="295" y="0"/>
                          </a:lnTo>
                          <a:lnTo>
                            <a:pt x="681" y="68"/>
                          </a:lnTo>
                          <a:lnTo>
                            <a:pt x="437" y="259"/>
                          </a:lnTo>
                          <a:lnTo>
                            <a:pt x="0" y="140"/>
                          </a:lnTo>
                          <a:close/>
                        </a:path>
                      </a:pathLst>
                    </a:custGeom>
                    <a:solidFill>
                      <a:srgbClr val="C5B293"/>
                    </a:solidFill>
                    <a:ln w="8001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5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4977" y="2586"/>
                      <a:ext cx="483" cy="218"/>
                    </a:xfrm>
                    <a:custGeom>
                      <a:avLst/>
                      <a:gdLst>
                        <a:gd name="T0" fmla="*/ 408 w 440"/>
                        <a:gd name="T1" fmla="*/ 199 h 199"/>
                        <a:gd name="T2" fmla="*/ 408 w 440"/>
                        <a:gd name="T3" fmla="*/ 199 h 199"/>
                        <a:gd name="T4" fmla="*/ 408 w 440"/>
                        <a:gd name="T5" fmla="*/ 193 h 199"/>
                        <a:gd name="T6" fmla="*/ 410 w 440"/>
                        <a:gd name="T7" fmla="*/ 195 h 199"/>
                        <a:gd name="T8" fmla="*/ 410 w 440"/>
                        <a:gd name="T9" fmla="*/ 191 h 199"/>
                        <a:gd name="T10" fmla="*/ 414 w 440"/>
                        <a:gd name="T11" fmla="*/ 193 h 199"/>
                        <a:gd name="T12" fmla="*/ 414 w 440"/>
                        <a:gd name="T13" fmla="*/ 187 h 199"/>
                        <a:gd name="T14" fmla="*/ 415 w 440"/>
                        <a:gd name="T15" fmla="*/ 191 h 199"/>
                        <a:gd name="T16" fmla="*/ 415 w 440"/>
                        <a:gd name="T17" fmla="*/ 185 h 199"/>
                        <a:gd name="T18" fmla="*/ 417 w 440"/>
                        <a:gd name="T19" fmla="*/ 187 h 199"/>
                        <a:gd name="T20" fmla="*/ 417 w 440"/>
                        <a:gd name="T21" fmla="*/ 184 h 199"/>
                        <a:gd name="T22" fmla="*/ 421 w 440"/>
                        <a:gd name="T23" fmla="*/ 185 h 199"/>
                        <a:gd name="T24" fmla="*/ 421 w 440"/>
                        <a:gd name="T25" fmla="*/ 180 h 199"/>
                        <a:gd name="T26" fmla="*/ 423 w 440"/>
                        <a:gd name="T27" fmla="*/ 184 h 199"/>
                        <a:gd name="T28" fmla="*/ 423 w 440"/>
                        <a:gd name="T29" fmla="*/ 178 h 199"/>
                        <a:gd name="T30" fmla="*/ 427 w 440"/>
                        <a:gd name="T31" fmla="*/ 182 h 199"/>
                        <a:gd name="T32" fmla="*/ 427 w 440"/>
                        <a:gd name="T33" fmla="*/ 180 h 199"/>
                        <a:gd name="T34" fmla="*/ 427 w 440"/>
                        <a:gd name="T35" fmla="*/ 176 h 199"/>
                        <a:gd name="T36" fmla="*/ 431 w 440"/>
                        <a:gd name="T37" fmla="*/ 178 h 199"/>
                        <a:gd name="T38" fmla="*/ 431 w 440"/>
                        <a:gd name="T39" fmla="*/ 172 h 199"/>
                        <a:gd name="T40" fmla="*/ 432 w 440"/>
                        <a:gd name="T41" fmla="*/ 174 h 199"/>
                        <a:gd name="T42" fmla="*/ 432 w 440"/>
                        <a:gd name="T43" fmla="*/ 170 h 199"/>
                        <a:gd name="T44" fmla="*/ 434 w 440"/>
                        <a:gd name="T45" fmla="*/ 172 h 199"/>
                        <a:gd name="T46" fmla="*/ 434 w 440"/>
                        <a:gd name="T47" fmla="*/ 167 h 199"/>
                        <a:gd name="T48" fmla="*/ 436 w 440"/>
                        <a:gd name="T49" fmla="*/ 170 h 199"/>
                        <a:gd name="T50" fmla="*/ 436 w 440"/>
                        <a:gd name="T51" fmla="*/ 165 h 199"/>
                        <a:gd name="T52" fmla="*/ 438 w 440"/>
                        <a:gd name="T53" fmla="*/ 165 h 199"/>
                        <a:gd name="T54" fmla="*/ 440 w 440"/>
                        <a:gd name="T55" fmla="*/ 95 h 199"/>
                        <a:gd name="T56" fmla="*/ 37 w 440"/>
                        <a:gd name="T57" fmla="*/ 0 h 199"/>
                        <a:gd name="T58" fmla="*/ 0 w 440"/>
                        <a:gd name="T59" fmla="*/ 19 h 199"/>
                        <a:gd name="T60" fmla="*/ 408 w 440"/>
                        <a:gd name="T61" fmla="*/ 119 h 199"/>
                        <a:gd name="T62" fmla="*/ 408 w 440"/>
                        <a:gd name="T63" fmla="*/ 199 h 19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</a:cxnLst>
                      <a:rect l="0" t="0" r="r" b="b"/>
                      <a:pathLst>
                        <a:path w="440" h="199">
                          <a:moveTo>
                            <a:pt x="408" y="199"/>
                          </a:moveTo>
                          <a:lnTo>
                            <a:pt x="408" y="199"/>
                          </a:lnTo>
                          <a:lnTo>
                            <a:pt x="408" y="193"/>
                          </a:lnTo>
                          <a:lnTo>
                            <a:pt x="410" y="195"/>
                          </a:lnTo>
                          <a:lnTo>
                            <a:pt x="410" y="191"/>
                          </a:lnTo>
                          <a:lnTo>
                            <a:pt x="414" y="193"/>
                          </a:lnTo>
                          <a:lnTo>
                            <a:pt x="414" y="187"/>
                          </a:lnTo>
                          <a:lnTo>
                            <a:pt x="415" y="191"/>
                          </a:lnTo>
                          <a:lnTo>
                            <a:pt x="415" y="185"/>
                          </a:lnTo>
                          <a:lnTo>
                            <a:pt x="417" y="187"/>
                          </a:lnTo>
                          <a:lnTo>
                            <a:pt x="417" y="184"/>
                          </a:lnTo>
                          <a:lnTo>
                            <a:pt x="421" y="185"/>
                          </a:lnTo>
                          <a:lnTo>
                            <a:pt x="421" y="180"/>
                          </a:lnTo>
                          <a:lnTo>
                            <a:pt x="423" y="184"/>
                          </a:lnTo>
                          <a:lnTo>
                            <a:pt x="423" y="178"/>
                          </a:lnTo>
                          <a:lnTo>
                            <a:pt x="427" y="182"/>
                          </a:lnTo>
                          <a:lnTo>
                            <a:pt x="427" y="180"/>
                          </a:lnTo>
                          <a:lnTo>
                            <a:pt x="427" y="176"/>
                          </a:lnTo>
                          <a:lnTo>
                            <a:pt x="431" y="178"/>
                          </a:lnTo>
                          <a:lnTo>
                            <a:pt x="431" y="172"/>
                          </a:lnTo>
                          <a:lnTo>
                            <a:pt x="432" y="174"/>
                          </a:lnTo>
                          <a:lnTo>
                            <a:pt x="432" y="170"/>
                          </a:lnTo>
                          <a:lnTo>
                            <a:pt x="434" y="172"/>
                          </a:lnTo>
                          <a:lnTo>
                            <a:pt x="434" y="167"/>
                          </a:lnTo>
                          <a:lnTo>
                            <a:pt x="436" y="170"/>
                          </a:lnTo>
                          <a:lnTo>
                            <a:pt x="436" y="165"/>
                          </a:lnTo>
                          <a:lnTo>
                            <a:pt x="438" y="165"/>
                          </a:lnTo>
                          <a:lnTo>
                            <a:pt x="440" y="95"/>
                          </a:lnTo>
                          <a:lnTo>
                            <a:pt x="37" y="0"/>
                          </a:lnTo>
                          <a:lnTo>
                            <a:pt x="0" y="19"/>
                          </a:lnTo>
                          <a:lnTo>
                            <a:pt x="408" y="119"/>
                          </a:lnTo>
                          <a:lnTo>
                            <a:pt x="408" y="199"/>
                          </a:lnTo>
                          <a:close/>
                        </a:path>
                      </a:pathLst>
                    </a:custGeom>
                    <a:solidFill>
                      <a:srgbClr val="D8C9B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8001" cap="flat">
                          <a:solidFill>
                            <a:srgbClr val="000000"/>
                          </a:solidFill>
                          <a:prstDash val="solid"/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306" name="Freeform 42"/>
                  <p:cNvSpPr>
                    <a:spLocks/>
                  </p:cNvSpPr>
                  <p:nvPr/>
                </p:nvSpPr>
                <p:spPr bwMode="auto">
                  <a:xfrm>
                    <a:off x="4992" y="2596"/>
                    <a:ext cx="448" cy="109"/>
                  </a:xfrm>
                  <a:custGeom>
                    <a:avLst/>
                    <a:gdLst>
                      <a:gd name="T0" fmla="*/ 0 w 408"/>
                      <a:gd name="T1" fmla="*/ 0 h 98"/>
                      <a:gd name="T2" fmla="*/ 406 w 408"/>
                      <a:gd name="T3" fmla="*/ 98 h 98"/>
                      <a:gd name="T4" fmla="*/ 408 w 408"/>
                      <a:gd name="T5" fmla="*/ 96 h 98"/>
                      <a:gd name="T6" fmla="*/ 4 w 408"/>
                      <a:gd name="T7" fmla="*/ 0 h 98"/>
                      <a:gd name="T8" fmla="*/ 0 w 408"/>
                      <a:gd name="T9" fmla="*/ 0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8" h="98">
                        <a:moveTo>
                          <a:pt x="0" y="0"/>
                        </a:moveTo>
                        <a:lnTo>
                          <a:pt x="406" y="98"/>
                        </a:lnTo>
                        <a:lnTo>
                          <a:pt x="408" y="96"/>
                        </a:lnTo>
                        <a:lnTo>
                          <a:pt x="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0C0A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8001" cap="flat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07" name="Group 43"/>
              <p:cNvGrpSpPr>
                <a:grpSpLocks/>
              </p:cNvGrpSpPr>
              <p:nvPr/>
            </p:nvGrpSpPr>
            <p:grpSpPr bwMode="auto">
              <a:xfrm>
                <a:off x="4740" y="3412"/>
                <a:ext cx="445" cy="426"/>
                <a:chOff x="4432" y="3361"/>
                <a:chExt cx="400" cy="383"/>
              </a:xfrm>
            </p:grpSpPr>
            <p:sp>
              <p:nvSpPr>
                <p:cNvPr id="11308" name="Freeform 44"/>
                <p:cNvSpPr>
                  <a:spLocks/>
                </p:cNvSpPr>
                <p:nvPr/>
              </p:nvSpPr>
              <p:spPr bwMode="auto">
                <a:xfrm>
                  <a:off x="4635" y="3372"/>
                  <a:ext cx="93" cy="72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9" name="Freeform 45"/>
                <p:cNvSpPr>
                  <a:spLocks/>
                </p:cNvSpPr>
                <p:nvPr/>
              </p:nvSpPr>
              <p:spPr bwMode="auto">
                <a:xfrm>
                  <a:off x="4669" y="3388"/>
                  <a:ext cx="11" cy="13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0" name="Freeform 46"/>
                <p:cNvSpPr>
                  <a:spLocks/>
                </p:cNvSpPr>
                <p:nvPr/>
              </p:nvSpPr>
              <p:spPr bwMode="auto">
                <a:xfrm>
                  <a:off x="4669" y="3399"/>
                  <a:ext cx="11" cy="13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1" name="Freeform 47"/>
                <p:cNvSpPr>
                  <a:spLocks noEditPoints="1"/>
                </p:cNvSpPr>
                <p:nvPr/>
              </p:nvSpPr>
              <p:spPr bwMode="auto">
                <a:xfrm>
                  <a:off x="4718" y="3396"/>
                  <a:ext cx="57" cy="82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2" name="Freeform 48"/>
                <p:cNvSpPr>
                  <a:spLocks noEditPoints="1"/>
                </p:cNvSpPr>
                <p:nvPr/>
              </p:nvSpPr>
              <p:spPr bwMode="auto">
                <a:xfrm>
                  <a:off x="4643" y="3366"/>
                  <a:ext cx="59" cy="81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3" name="Freeform 49"/>
                <p:cNvSpPr>
                  <a:spLocks/>
                </p:cNvSpPr>
                <p:nvPr/>
              </p:nvSpPr>
              <p:spPr bwMode="auto">
                <a:xfrm>
                  <a:off x="4432" y="3437"/>
                  <a:ext cx="237" cy="307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4" name="Freeform 50"/>
                <p:cNvSpPr>
                  <a:spLocks/>
                </p:cNvSpPr>
                <p:nvPr/>
              </p:nvSpPr>
              <p:spPr bwMode="auto">
                <a:xfrm>
                  <a:off x="4665" y="3423"/>
                  <a:ext cx="167" cy="321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5" name="Freeform 51"/>
                <p:cNvSpPr>
                  <a:spLocks/>
                </p:cNvSpPr>
                <p:nvPr/>
              </p:nvSpPr>
              <p:spPr bwMode="auto">
                <a:xfrm>
                  <a:off x="4432" y="3361"/>
                  <a:ext cx="400" cy="186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6" name="Freeform 52"/>
                <p:cNvSpPr>
                  <a:spLocks/>
                </p:cNvSpPr>
                <p:nvPr/>
              </p:nvSpPr>
              <p:spPr bwMode="auto">
                <a:xfrm>
                  <a:off x="4460" y="3371"/>
                  <a:ext cx="178" cy="71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7" name="Freeform 53"/>
                <p:cNvSpPr>
                  <a:spLocks/>
                </p:cNvSpPr>
                <p:nvPr/>
              </p:nvSpPr>
              <p:spPr bwMode="auto">
                <a:xfrm>
                  <a:off x="4637" y="3371"/>
                  <a:ext cx="170" cy="59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8" name="Freeform 54"/>
                <p:cNvSpPr>
                  <a:spLocks/>
                </p:cNvSpPr>
                <p:nvPr/>
              </p:nvSpPr>
              <p:spPr bwMode="auto">
                <a:xfrm>
                  <a:off x="4468" y="3430"/>
                  <a:ext cx="334" cy="9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9" name="Freeform 55"/>
                <p:cNvSpPr>
                  <a:spLocks/>
                </p:cNvSpPr>
                <p:nvPr/>
              </p:nvSpPr>
              <p:spPr bwMode="auto">
                <a:xfrm>
                  <a:off x="4453" y="3460"/>
                  <a:ext cx="34" cy="160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0" name="Freeform 56"/>
                <p:cNvSpPr>
                  <a:spLocks/>
                </p:cNvSpPr>
                <p:nvPr/>
              </p:nvSpPr>
              <p:spPr bwMode="auto">
                <a:xfrm>
                  <a:off x="4482" y="3615"/>
                  <a:ext cx="169" cy="108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E9D9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1" name="Freeform 57"/>
                <p:cNvSpPr>
                  <a:spLocks/>
                </p:cNvSpPr>
                <p:nvPr/>
              </p:nvSpPr>
              <p:spPr bwMode="auto">
                <a:xfrm>
                  <a:off x="4460" y="3464"/>
                  <a:ext cx="193" cy="259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58"/>
                <p:cNvSpPr>
                  <a:spLocks/>
                </p:cNvSpPr>
                <p:nvPr/>
              </p:nvSpPr>
              <p:spPr bwMode="auto">
                <a:xfrm>
                  <a:off x="4794" y="3441"/>
                  <a:ext cx="29" cy="157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5C55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3" name="Freeform 59"/>
                <p:cNvSpPr>
                  <a:spLocks/>
                </p:cNvSpPr>
                <p:nvPr/>
              </p:nvSpPr>
              <p:spPr bwMode="auto">
                <a:xfrm>
                  <a:off x="4676" y="3596"/>
                  <a:ext cx="123" cy="125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4" name="Freeform 60"/>
                <p:cNvSpPr>
                  <a:spLocks/>
                </p:cNvSpPr>
                <p:nvPr/>
              </p:nvSpPr>
              <p:spPr bwMode="auto">
                <a:xfrm>
                  <a:off x="4676" y="3441"/>
                  <a:ext cx="147" cy="273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25" name="Group 61"/>
              <p:cNvGrpSpPr>
                <a:grpSpLocks/>
              </p:cNvGrpSpPr>
              <p:nvPr/>
            </p:nvGrpSpPr>
            <p:grpSpPr bwMode="auto">
              <a:xfrm>
                <a:off x="4700" y="3225"/>
                <a:ext cx="447" cy="429"/>
                <a:chOff x="2622" y="3342"/>
                <a:chExt cx="524" cy="503"/>
              </a:xfrm>
            </p:grpSpPr>
            <p:sp>
              <p:nvSpPr>
                <p:cNvPr id="11326" name="Freeform 62"/>
                <p:cNvSpPr>
                  <a:spLocks/>
                </p:cNvSpPr>
                <p:nvPr/>
              </p:nvSpPr>
              <p:spPr bwMode="auto">
                <a:xfrm>
                  <a:off x="2836" y="3442"/>
                  <a:ext cx="310" cy="397"/>
                </a:xfrm>
                <a:custGeom>
                  <a:avLst/>
                  <a:gdLst>
                    <a:gd name="T0" fmla="*/ 237 w 282"/>
                    <a:gd name="T1" fmla="*/ 217 h 362"/>
                    <a:gd name="T2" fmla="*/ 4 w 282"/>
                    <a:gd name="T3" fmla="*/ 362 h 362"/>
                    <a:gd name="T4" fmla="*/ 0 w 282"/>
                    <a:gd name="T5" fmla="*/ 128 h 362"/>
                    <a:gd name="T6" fmla="*/ 282 w 282"/>
                    <a:gd name="T7" fmla="*/ 0 h 362"/>
                    <a:gd name="T8" fmla="*/ 237 w 282"/>
                    <a:gd name="T9" fmla="*/ 217 h 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2">
                      <a:moveTo>
                        <a:pt x="237" y="217"/>
                      </a:moveTo>
                      <a:lnTo>
                        <a:pt x="4" y="362"/>
                      </a:lnTo>
                      <a:lnTo>
                        <a:pt x="0" y="128"/>
                      </a:lnTo>
                      <a:lnTo>
                        <a:pt x="282" y="0"/>
                      </a:lnTo>
                      <a:lnTo>
                        <a:pt x="237" y="217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7" name="Freeform 63"/>
                <p:cNvSpPr>
                  <a:spLocks/>
                </p:cNvSpPr>
                <p:nvPr/>
              </p:nvSpPr>
              <p:spPr bwMode="auto">
                <a:xfrm>
                  <a:off x="2625" y="3427"/>
                  <a:ext cx="218" cy="418"/>
                </a:xfrm>
                <a:custGeom>
                  <a:avLst/>
                  <a:gdLst>
                    <a:gd name="T0" fmla="*/ 0 w 198"/>
                    <a:gd name="T1" fmla="*/ 0 h 381"/>
                    <a:gd name="T2" fmla="*/ 194 w 198"/>
                    <a:gd name="T3" fmla="*/ 147 h 381"/>
                    <a:gd name="T4" fmla="*/ 198 w 198"/>
                    <a:gd name="T5" fmla="*/ 381 h 381"/>
                    <a:gd name="T6" fmla="*/ 34 w 198"/>
                    <a:gd name="T7" fmla="*/ 213 h 381"/>
                    <a:gd name="T8" fmla="*/ 0 w 198"/>
                    <a:gd name="T9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1">
                      <a:moveTo>
                        <a:pt x="0" y="0"/>
                      </a:moveTo>
                      <a:lnTo>
                        <a:pt x="194" y="147"/>
                      </a:lnTo>
                      <a:lnTo>
                        <a:pt x="198" y="381"/>
                      </a:lnTo>
                      <a:lnTo>
                        <a:pt x="34" y="2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8" name="Freeform 64"/>
                <p:cNvSpPr>
                  <a:spLocks/>
                </p:cNvSpPr>
                <p:nvPr/>
              </p:nvSpPr>
              <p:spPr bwMode="auto">
                <a:xfrm>
                  <a:off x="2622" y="3342"/>
                  <a:ext cx="524" cy="241"/>
                </a:xfrm>
                <a:custGeom>
                  <a:avLst/>
                  <a:gdLst>
                    <a:gd name="T0" fmla="*/ 476 w 476"/>
                    <a:gd name="T1" fmla="*/ 91 h 219"/>
                    <a:gd name="T2" fmla="*/ 232 w 476"/>
                    <a:gd name="T3" fmla="*/ 0 h 219"/>
                    <a:gd name="T4" fmla="*/ 0 w 476"/>
                    <a:gd name="T5" fmla="*/ 72 h 219"/>
                    <a:gd name="T6" fmla="*/ 194 w 476"/>
                    <a:gd name="T7" fmla="*/ 219 h 219"/>
                    <a:gd name="T8" fmla="*/ 476 w 476"/>
                    <a:gd name="T9" fmla="*/ 91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19">
                      <a:moveTo>
                        <a:pt x="476" y="91"/>
                      </a:moveTo>
                      <a:lnTo>
                        <a:pt x="232" y="0"/>
                      </a:lnTo>
                      <a:lnTo>
                        <a:pt x="0" y="72"/>
                      </a:lnTo>
                      <a:lnTo>
                        <a:pt x="194" y="219"/>
                      </a:lnTo>
                      <a:lnTo>
                        <a:pt x="476" y="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9" name="Freeform 65"/>
                <p:cNvSpPr>
                  <a:spLocks/>
                </p:cNvSpPr>
                <p:nvPr/>
              </p:nvSpPr>
              <p:spPr bwMode="auto">
                <a:xfrm>
                  <a:off x="2875" y="3354"/>
                  <a:ext cx="233" cy="93"/>
                </a:xfrm>
                <a:custGeom>
                  <a:avLst/>
                  <a:gdLst>
                    <a:gd name="T0" fmla="*/ 212 w 212"/>
                    <a:gd name="T1" fmla="*/ 80 h 84"/>
                    <a:gd name="T2" fmla="*/ 0 w 212"/>
                    <a:gd name="T3" fmla="*/ 0 h 84"/>
                    <a:gd name="T4" fmla="*/ 2 w 212"/>
                    <a:gd name="T5" fmla="*/ 6 h 84"/>
                    <a:gd name="T6" fmla="*/ 202 w 212"/>
                    <a:gd name="T7" fmla="*/ 84 h 84"/>
                    <a:gd name="T8" fmla="*/ 212 w 212"/>
                    <a:gd name="T9" fmla="*/ 8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4">
                      <a:moveTo>
                        <a:pt x="212" y="8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02" y="84"/>
                      </a:lnTo>
                      <a:lnTo>
                        <a:pt x="212" y="8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B9A279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0" name="Freeform 66"/>
                <p:cNvSpPr>
                  <a:spLocks/>
                </p:cNvSpPr>
                <p:nvPr/>
              </p:nvSpPr>
              <p:spPr bwMode="auto">
                <a:xfrm>
                  <a:off x="2656" y="3354"/>
                  <a:ext cx="221" cy="76"/>
                </a:xfrm>
                <a:custGeom>
                  <a:avLst/>
                  <a:gdLst>
                    <a:gd name="T0" fmla="*/ 200 w 202"/>
                    <a:gd name="T1" fmla="*/ 0 h 68"/>
                    <a:gd name="T2" fmla="*/ 0 w 202"/>
                    <a:gd name="T3" fmla="*/ 65 h 68"/>
                    <a:gd name="T4" fmla="*/ 6 w 202"/>
                    <a:gd name="T5" fmla="*/ 68 h 68"/>
                    <a:gd name="T6" fmla="*/ 202 w 202"/>
                    <a:gd name="T7" fmla="*/ 6 h 68"/>
                    <a:gd name="T8" fmla="*/ 200 w 202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68">
                      <a:moveTo>
                        <a:pt x="200" y="0"/>
                      </a:moveTo>
                      <a:lnTo>
                        <a:pt x="0" y="65"/>
                      </a:lnTo>
                      <a:lnTo>
                        <a:pt x="6" y="68"/>
                      </a:lnTo>
                      <a:lnTo>
                        <a:pt x="202" y="6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 cmpd="sng">
                  <a:solidFill>
                    <a:srgbClr val="A28654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1" name="Freeform 67"/>
                <p:cNvSpPr>
                  <a:spLocks/>
                </p:cNvSpPr>
                <p:nvPr/>
              </p:nvSpPr>
              <p:spPr bwMode="auto">
                <a:xfrm>
                  <a:off x="2662" y="3430"/>
                  <a:ext cx="435" cy="130"/>
                </a:xfrm>
                <a:custGeom>
                  <a:avLst/>
                  <a:gdLst>
                    <a:gd name="T0" fmla="*/ 396 w 396"/>
                    <a:gd name="T1" fmla="*/ 16 h 119"/>
                    <a:gd name="T2" fmla="*/ 164 w 396"/>
                    <a:gd name="T3" fmla="*/ 119 h 119"/>
                    <a:gd name="T4" fmla="*/ 0 w 396"/>
                    <a:gd name="T5" fmla="*/ 0 h 119"/>
                    <a:gd name="T6" fmla="*/ 0 w 396"/>
                    <a:gd name="T7" fmla="*/ 0 h 119"/>
                    <a:gd name="T8" fmla="*/ 164 w 396"/>
                    <a:gd name="T9" fmla="*/ 116 h 119"/>
                    <a:gd name="T10" fmla="*/ 396 w 396"/>
                    <a:gd name="T11" fmla="*/ 16 h 119"/>
                    <a:gd name="T12" fmla="*/ 396 w 396"/>
                    <a:gd name="T13" fmla="*/ 16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6" h="119">
                      <a:moveTo>
                        <a:pt x="396" y="16"/>
                      </a:moveTo>
                      <a:lnTo>
                        <a:pt x="164" y="119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4" y="116"/>
                      </a:lnTo>
                      <a:lnTo>
                        <a:pt x="396" y="16"/>
                      </a:lnTo>
                      <a:lnTo>
                        <a:pt x="396" y="16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C4B39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2" name="Freeform 68"/>
                <p:cNvSpPr>
                  <a:spLocks/>
                </p:cNvSpPr>
                <p:nvPr/>
              </p:nvSpPr>
              <p:spPr bwMode="auto">
                <a:xfrm>
                  <a:off x="3072" y="3468"/>
                  <a:ext cx="46" cy="209"/>
                </a:xfrm>
                <a:custGeom>
                  <a:avLst/>
                  <a:gdLst>
                    <a:gd name="T0" fmla="*/ 41 w 41"/>
                    <a:gd name="T1" fmla="*/ 0 h 191"/>
                    <a:gd name="T2" fmla="*/ 5 w 41"/>
                    <a:gd name="T3" fmla="*/ 191 h 191"/>
                    <a:gd name="T4" fmla="*/ 0 w 41"/>
                    <a:gd name="T5" fmla="*/ 185 h 191"/>
                    <a:gd name="T6" fmla="*/ 32 w 41"/>
                    <a:gd name="T7" fmla="*/ 6 h 191"/>
                    <a:gd name="T8" fmla="*/ 41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41" y="0"/>
                      </a:moveTo>
                      <a:lnTo>
                        <a:pt x="5" y="191"/>
                      </a:lnTo>
                      <a:lnTo>
                        <a:pt x="0" y="185"/>
                      </a:lnTo>
                      <a:lnTo>
                        <a:pt x="32" y="6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3" name="Freeform 69"/>
                <p:cNvSpPr>
                  <a:spLocks/>
                </p:cNvSpPr>
                <p:nvPr/>
              </p:nvSpPr>
              <p:spPr bwMode="auto">
                <a:xfrm>
                  <a:off x="2858" y="3670"/>
                  <a:ext cx="220" cy="145"/>
                </a:xfrm>
                <a:custGeom>
                  <a:avLst/>
                  <a:gdLst>
                    <a:gd name="T0" fmla="*/ 0 w 200"/>
                    <a:gd name="T1" fmla="*/ 131 h 131"/>
                    <a:gd name="T2" fmla="*/ 200 w 200"/>
                    <a:gd name="T3" fmla="*/ 6 h 131"/>
                    <a:gd name="T4" fmla="*/ 195 w 200"/>
                    <a:gd name="T5" fmla="*/ 0 h 131"/>
                    <a:gd name="T6" fmla="*/ 0 w 200"/>
                    <a:gd name="T7" fmla="*/ 123 h 131"/>
                    <a:gd name="T8" fmla="*/ 0 w 200"/>
                    <a:gd name="T9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131">
                      <a:moveTo>
                        <a:pt x="0" y="131"/>
                      </a:moveTo>
                      <a:lnTo>
                        <a:pt x="200" y="6"/>
                      </a:lnTo>
                      <a:lnTo>
                        <a:pt x="195" y="0"/>
                      </a:lnTo>
                      <a:lnTo>
                        <a:pt x="0" y="123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4" name="Freeform 70"/>
                <p:cNvSpPr>
                  <a:spLocks/>
                </p:cNvSpPr>
                <p:nvPr/>
              </p:nvSpPr>
              <p:spPr bwMode="auto">
                <a:xfrm>
                  <a:off x="2858" y="3474"/>
                  <a:ext cx="250" cy="341"/>
                </a:xfrm>
                <a:custGeom>
                  <a:avLst/>
                  <a:gdLst>
                    <a:gd name="T0" fmla="*/ 227 w 227"/>
                    <a:gd name="T1" fmla="*/ 0 h 310"/>
                    <a:gd name="T2" fmla="*/ 0 w 227"/>
                    <a:gd name="T3" fmla="*/ 110 h 310"/>
                    <a:gd name="T4" fmla="*/ 0 w 227"/>
                    <a:gd name="T5" fmla="*/ 310 h 310"/>
                    <a:gd name="T6" fmla="*/ 0 w 227"/>
                    <a:gd name="T7" fmla="*/ 310 h 310"/>
                    <a:gd name="T8" fmla="*/ 2 w 227"/>
                    <a:gd name="T9" fmla="*/ 111 h 310"/>
                    <a:gd name="T10" fmla="*/ 227 w 227"/>
                    <a:gd name="T11" fmla="*/ 0 h 310"/>
                    <a:gd name="T12" fmla="*/ 227 w 227"/>
                    <a:gd name="T13" fmla="*/ 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7" h="310">
                      <a:moveTo>
                        <a:pt x="227" y="0"/>
                      </a:moveTo>
                      <a:lnTo>
                        <a:pt x="0" y="110"/>
                      </a:lnTo>
                      <a:lnTo>
                        <a:pt x="0" y="310"/>
                      </a:lnTo>
                      <a:lnTo>
                        <a:pt x="0" y="310"/>
                      </a:lnTo>
                      <a:lnTo>
                        <a:pt x="2" y="111"/>
                      </a:lnTo>
                      <a:lnTo>
                        <a:pt x="227" y="0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>
                  <a:solidFill>
                    <a:srgbClr val="231F2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5" name="Freeform 71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37" cy="203"/>
                </a:xfrm>
                <a:custGeom>
                  <a:avLst/>
                  <a:gdLst>
                    <a:gd name="T0" fmla="*/ 0 w 34"/>
                    <a:gd name="T1" fmla="*/ 0 h 185"/>
                    <a:gd name="T2" fmla="*/ 28 w 34"/>
                    <a:gd name="T3" fmla="*/ 185 h 185"/>
                    <a:gd name="T4" fmla="*/ 34 w 34"/>
                    <a:gd name="T5" fmla="*/ 183 h 185"/>
                    <a:gd name="T6" fmla="*/ 8 w 34"/>
                    <a:gd name="T7" fmla="*/ 7 h 185"/>
                    <a:gd name="T8" fmla="*/ 0 w 34"/>
                    <a:gd name="T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5">
                      <a:moveTo>
                        <a:pt x="0" y="0"/>
                      </a:moveTo>
                      <a:lnTo>
                        <a:pt x="28" y="185"/>
                      </a:lnTo>
                      <a:lnTo>
                        <a:pt x="34" y="183"/>
                      </a:lnTo>
                      <a:lnTo>
                        <a:pt x="8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6" name="Freeform 72"/>
                <p:cNvSpPr>
                  <a:spLocks/>
                </p:cNvSpPr>
                <p:nvPr/>
              </p:nvSpPr>
              <p:spPr bwMode="auto">
                <a:xfrm>
                  <a:off x="2668" y="3653"/>
                  <a:ext cx="161" cy="163"/>
                </a:xfrm>
                <a:custGeom>
                  <a:avLst/>
                  <a:gdLst>
                    <a:gd name="T0" fmla="*/ 77 w 77"/>
                    <a:gd name="T1" fmla="*/ 79 h 79"/>
                    <a:gd name="T2" fmla="*/ 77 w 77"/>
                    <a:gd name="T3" fmla="*/ 74 h 79"/>
                    <a:gd name="T4" fmla="*/ 3 w 77"/>
                    <a:gd name="T5" fmla="*/ 0 h 79"/>
                    <a:gd name="T6" fmla="*/ 0 w 77"/>
                    <a:gd name="T7" fmla="*/ 1 h 79"/>
                    <a:gd name="T8" fmla="*/ 77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77" y="79"/>
                      </a:moveTo>
                      <a:cubicBezTo>
                        <a:pt x="77" y="79"/>
                        <a:pt x="77" y="74"/>
                        <a:pt x="77" y="74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77" y="79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231F2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7" name="Freeform 73"/>
                <p:cNvSpPr>
                  <a:spLocks/>
                </p:cNvSpPr>
                <p:nvPr/>
              </p:nvSpPr>
              <p:spPr bwMode="auto">
                <a:xfrm>
                  <a:off x="2638" y="3452"/>
                  <a:ext cx="191" cy="355"/>
                </a:xfrm>
                <a:custGeom>
                  <a:avLst/>
                  <a:gdLst>
                    <a:gd name="T0" fmla="*/ 174 w 174"/>
                    <a:gd name="T1" fmla="*/ 323 h 323"/>
                    <a:gd name="T2" fmla="*/ 170 w 174"/>
                    <a:gd name="T3" fmla="*/ 132 h 323"/>
                    <a:gd name="T4" fmla="*/ 0 w 174"/>
                    <a:gd name="T5" fmla="*/ 0 h 323"/>
                    <a:gd name="T6" fmla="*/ 8 w 174"/>
                    <a:gd name="T7" fmla="*/ 7 h 323"/>
                    <a:gd name="T8" fmla="*/ 168 w 174"/>
                    <a:gd name="T9" fmla="*/ 132 h 323"/>
                    <a:gd name="T10" fmla="*/ 174 w 174"/>
                    <a:gd name="T11" fmla="*/ 323 h 323"/>
                    <a:gd name="T12" fmla="*/ 174 w 174"/>
                    <a:gd name="T13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3">
                      <a:moveTo>
                        <a:pt x="174" y="323"/>
                      </a:moveTo>
                      <a:lnTo>
                        <a:pt x="170" y="132"/>
                      </a:lnTo>
                      <a:lnTo>
                        <a:pt x="0" y="0"/>
                      </a:lnTo>
                      <a:lnTo>
                        <a:pt x="8" y="7"/>
                      </a:lnTo>
                      <a:lnTo>
                        <a:pt x="168" y="132"/>
                      </a:lnTo>
                      <a:lnTo>
                        <a:pt x="174" y="323"/>
                      </a:lnTo>
                      <a:lnTo>
                        <a:pt x="174" y="323"/>
                      </a:lnTo>
                      <a:close/>
                    </a:path>
                  </a:pathLst>
                </a:custGeom>
                <a:noFill/>
                <a:ln w="4826" cap="flat" cmpd="sng">
                  <a:solidFill>
                    <a:srgbClr val="D4BA98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38" name="Group 74"/>
              <p:cNvGrpSpPr>
                <a:grpSpLocks/>
              </p:cNvGrpSpPr>
              <p:nvPr/>
            </p:nvGrpSpPr>
            <p:grpSpPr bwMode="auto">
              <a:xfrm>
                <a:off x="4720" y="2994"/>
                <a:ext cx="445" cy="426"/>
                <a:chOff x="3878" y="2568"/>
                <a:chExt cx="522" cy="500"/>
              </a:xfrm>
            </p:grpSpPr>
            <p:sp>
              <p:nvSpPr>
                <p:cNvPr id="11339" name="Freeform 75"/>
                <p:cNvSpPr>
                  <a:spLocks/>
                </p:cNvSpPr>
                <p:nvPr/>
              </p:nvSpPr>
              <p:spPr bwMode="auto">
                <a:xfrm>
                  <a:off x="4143" y="2582"/>
                  <a:ext cx="122" cy="94"/>
                </a:xfrm>
                <a:custGeom>
                  <a:avLst/>
                  <a:gdLst>
                    <a:gd name="T0" fmla="*/ 0 w 111"/>
                    <a:gd name="T1" fmla="*/ 0 h 85"/>
                    <a:gd name="T2" fmla="*/ 110 w 111"/>
                    <a:gd name="T3" fmla="*/ 85 h 85"/>
                    <a:gd name="T4" fmla="*/ 111 w 111"/>
                    <a:gd name="T5" fmla="*/ 85 h 85"/>
                    <a:gd name="T6" fmla="*/ 0 w 111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1" h="85">
                      <a:moveTo>
                        <a:pt x="0" y="0"/>
                      </a:moveTo>
                      <a:lnTo>
                        <a:pt x="110" y="85"/>
                      </a:lnTo>
                      <a:lnTo>
                        <a:pt x="111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0"/>
                  </a:srgbClr>
                </a:solidFill>
                <a:ln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0" name="Freeform 76"/>
                <p:cNvSpPr>
                  <a:spLocks/>
                </p:cNvSpPr>
                <p:nvPr/>
              </p:nvSpPr>
              <p:spPr bwMode="auto">
                <a:xfrm>
                  <a:off x="4188" y="2603"/>
                  <a:ext cx="14" cy="17"/>
                </a:xfrm>
                <a:custGeom>
                  <a:avLst/>
                  <a:gdLst>
                    <a:gd name="T0" fmla="*/ 3 w 7"/>
                    <a:gd name="T1" fmla="*/ 7 h 8"/>
                    <a:gd name="T2" fmla="*/ 6 w 7"/>
                    <a:gd name="T3" fmla="*/ 7 h 8"/>
                    <a:gd name="T4" fmla="*/ 4 w 7"/>
                    <a:gd name="T5" fmla="*/ 1 h 8"/>
                    <a:gd name="T6" fmla="*/ 0 w 7"/>
                    <a:gd name="T7" fmla="*/ 2 h 8"/>
                    <a:gd name="T8" fmla="*/ 3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3" y="7"/>
                      </a:moveTo>
                      <a:cubicBezTo>
                        <a:pt x="5" y="8"/>
                        <a:pt x="6" y="7"/>
                        <a:pt x="6" y="7"/>
                      </a:cubicBezTo>
                      <a:cubicBezTo>
                        <a:pt x="7" y="5"/>
                        <a:pt x="6" y="2"/>
                        <a:pt x="4" y="1"/>
                      </a:cubicBez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3"/>
                        <a:pt x="1" y="6"/>
                        <a:pt x="3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1" name="Freeform 77"/>
                <p:cNvSpPr>
                  <a:spLocks/>
                </p:cNvSpPr>
                <p:nvPr/>
              </p:nvSpPr>
              <p:spPr bwMode="auto">
                <a:xfrm>
                  <a:off x="4188" y="2617"/>
                  <a:ext cx="14" cy="17"/>
                </a:xfrm>
                <a:custGeom>
                  <a:avLst/>
                  <a:gdLst>
                    <a:gd name="T0" fmla="*/ 1 w 7"/>
                    <a:gd name="T1" fmla="*/ 1 h 8"/>
                    <a:gd name="T2" fmla="*/ 1 w 7"/>
                    <a:gd name="T3" fmla="*/ 6 h 8"/>
                    <a:gd name="T4" fmla="*/ 7 w 7"/>
                    <a:gd name="T5" fmla="*/ 7 h 8"/>
                    <a:gd name="T6" fmla="*/ 7 w 7"/>
                    <a:gd name="T7" fmla="*/ 4 h 8"/>
                    <a:gd name="T8" fmla="*/ 1 w 7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1" y="1"/>
                      </a:move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3" y="8"/>
                        <a:pt x="6" y="8"/>
                        <a:pt x="7" y="7"/>
                      </a:cubicBezTo>
                      <a:cubicBezTo>
                        <a:pt x="7" y="6"/>
                        <a:pt x="7" y="6"/>
                        <a:pt x="7" y="4"/>
                      </a:cubicBezTo>
                      <a:cubicBezTo>
                        <a:pt x="6" y="2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2" name="Freeform 78"/>
                <p:cNvSpPr>
                  <a:spLocks noEditPoints="1"/>
                </p:cNvSpPr>
                <p:nvPr/>
              </p:nvSpPr>
              <p:spPr bwMode="auto">
                <a:xfrm>
                  <a:off x="4251" y="2613"/>
                  <a:ext cx="75" cy="107"/>
                </a:xfrm>
                <a:custGeom>
                  <a:avLst/>
                  <a:gdLst>
                    <a:gd name="T0" fmla="*/ 1 w 36"/>
                    <a:gd name="T1" fmla="*/ 9 h 52"/>
                    <a:gd name="T2" fmla="*/ 3 w 36"/>
                    <a:gd name="T3" fmla="*/ 6 h 52"/>
                    <a:gd name="T4" fmla="*/ 1 w 36"/>
                    <a:gd name="T5" fmla="*/ 11 h 52"/>
                    <a:gd name="T6" fmla="*/ 1 w 36"/>
                    <a:gd name="T7" fmla="*/ 36 h 52"/>
                    <a:gd name="T8" fmla="*/ 16 w 36"/>
                    <a:gd name="T9" fmla="*/ 44 h 52"/>
                    <a:gd name="T10" fmla="*/ 23 w 36"/>
                    <a:gd name="T11" fmla="*/ 39 h 52"/>
                    <a:gd name="T12" fmla="*/ 25 w 36"/>
                    <a:gd name="T13" fmla="*/ 47 h 52"/>
                    <a:gd name="T14" fmla="*/ 36 w 36"/>
                    <a:gd name="T15" fmla="*/ 30 h 52"/>
                    <a:gd name="T16" fmla="*/ 4 w 36"/>
                    <a:gd name="T17" fmla="*/ 4 h 52"/>
                    <a:gd name="T18" fmla="*/ 25 w 36"/>
                    <a:gd name="T19" fmla="*/ 44 h 52"/>
                    <a:gd name="T20" fmla="*/ 35 w 36"/>
                    <a:gd name="T21" fmla="*/ 35 h 52"/>
                    <a:gd name="T22" fmla="*/ 34 w 36"/>
                    <a:gd name="T23" fmla="*/ 38 h 52"/>
                    <a:gd name="T24" fmla="*/ 34 w 36"/>
                    <a:gd name="T25" fmla="*/ 34 h 52"/>
                    <a:gd name="T26" fmla="*/ 35 w 36"/>
                    <a:gd name="T27" fmla="*/ 34 h 52"/>
                    <a:gd name="T28" fmla="*/ 33 w 36"/>
                    <a:gd name="T29" fmla="*/ 27 h 52"/>
                    <a:gd name="T30" fmla="*/ 34 w 36"/>
                    <a:gd name="T31" fmla="*/ 41 h 52"/>
                    <a:gd name="T32" fmla="*/ 32 w 36"/>
                    <a:gd name="T33" fmla="*/ 23 h 52"/>
                    <a:gd name="T34" fmla="*/ 33 w 36"/>
                    <a:gd name="T35" fmla="*/ 17 h 52"/>
                    <a:gd name="T36" fmla="*/ 31 w 36"/>
                    <a:gd name="T37" fmla="*/ 16 h 52"/>
                    <a:gd name="T38" fmla="*/ 27 w 36"/>
                    <a:gd name="T39" fmla="*/ 42 h 52"/>
                    <a:gd name="T40" fmla="*/ 28 w 36"/>
                    <a:gd name="T41" fmla="*/ 21 h 52"/>
                    <a:gd name="T42" fmla="*/ 29 w 36"/>
                    <a:gd name="T43" fmla="*/ 13 h 52"/>
                    <a:gd name="T44" fmla="*/ 24 w 36"/>
                    <a:gd name="T45" fmla="*/ 16 h 52"/>
                    <a:gd name="T46" fmla="*/ 27 w 36"/>
                    <a:gd name="T47" fmla="*/ 17 h 52"/>
                    <a:gd name="T48" fmla="*/ 26 w 36"/>
                    <a:gd name="T49" fmla="*/ 18 h 52"/>
                    <a:gd name="T50" fmla="*/ 25 w 36"/>
                    <a:gd name="T51" fmla="*/ 21 h 52"/>
                    <a:gd name="T52" fmla="*/ 22 w 36"/>
                    <a:gd name="T53" fmla="*/ 15 h 52"/>
                    <a:gd name="T54" fmla="*/ 20 w 36"/>
                    <a:gd name="T55" fmla="*/ 17 h 52"/>
                    <a:gd name="T56" fmla="*/ 19 w 36"/>
                    <a:gd name="T57" fmla="*/ 15 h 52"/>
                    <a:gd name="T58" fmla="*/ 17 w 36"/>
                    <a:gd name="T59" fmla="*/ 14 h 52"/>
                    <a:gd name="T60" fmla="*/ 14 w 36"/>
                    <a:gd name="T61" fmla="*/ 12 h 52"/>
                    <a:gd name="T62" fmla="*/ 12 w 36"/>
                    <a:gd name="T63" fmla="*/ 13 h 52"/>
                    <a:gd name="T64" fmla="*/ 9 w 36"/>
                    <a:gd name="T65" fmla="*/ 6 h 52"/>
                    <a:gd name="T66" fmla="*/ 10 w 36"/>
                    <a:gd name="T67" fmla="*/ 12 h 52"/>
                    <a:gd name="T68" fmla="*/ 8 w 36"/>
                    <a:gd name="T69" fmla="*/ 32 h 52"/>
                    <a:gd name="T70" fmla="*/ 9 w 36"/>
                    <a:gd name="T71" fmla="*/ 13 h 52"/>
                    <a:gd name="T72" fmla="*/ 10 w 36"/>
                    <a:gd name="T73" fmla="*/ 38 h 52"/>
                    <a:gd name="T74" fmla="*/ 6 w 36"/>
                    <a:gd name="T75" fmla="*/ 12 h 52"/>
                    <a:gd name="T76" fmla="*/ 2 w 36"/>
                    <a:gd name="T77" fmla="*/ 32 h 52"/>
                    <a:gd name="T78" fmla="*/ 4 w 36"/>
                    <a:gd name="T79" fmla="*/ 33 h 52"/>
                    <a:gd name="T80" fmla="*/ 4 w 36"/>
                    <a:gd name="T81" fmla="*/ 23 h 52"/>
                    <a:gd name="T82" fmla="*/ 3 w 36"/>
                    <a:gd name="T83" fmla="*/ 17 h 52"/>
                    <a:gd name="T84" fmla="*/ 1 w 36"/>
                    <a:gd name="T85" fmla="*/ 13 h 52"/>
                    <a:gd name="T86" fmla="*/ 2 w 36"/>
                    <a:gd name="T87" fmla="*/ 29 h 52"/>
                    <a:gd name="T88" fmla="*/ 4 w 36"/>
                    <a:gd name="T89" fmla="*/ 34 h 52"/>
                    <a:gd name="T90" fmla="*/ 5 w 36"/>
                    <a:gd name="T91" fmla="*/ 17 h 52"/>
                    <a:gd name="T92" fmla="*/ 7 w 36"/>
                    <a:gd name="T93" fmla="*/ 34 h 52"/>
                    <a:gd name="T94" fmla="*/ 9 w 36"/>
                    <a:gd name="T95" fmla="*/ 37 h 52"/>
                    <a:gd name="T96" fmla="*/ 11 w 36"/>
                    <a:gd name="T97" fmla="*/ 41 h 52"/>
                    <a:gd name="T98" fmla="*/ 13 w 36"/>
                    <a:gd name="T99" fmla="*/ 42 h 52"/>
                    <a:gd name="T100" fmla="*/ 20 w 36"/>
                    <a:gd name="T101" fmla="*/ 38 h 52"/>
                    <a:gd name="T102" fmla="*/ 24 w 36"/>
                    <a:gd name="T103" fmla="*/ 37 h 52"/>
                    <a:gd name="T104" fmla="*/ 22 w 36"/>
                    <a:gd name="T105" fmla="*/ 25 h 52"/>
                    <a:gd name="T106" fmla="*/ 17 w 36"/>
                    <a:gd name="T107" fmla="*/ 23 h 52"/>
                    <a:gd name="T108" fmla="*/ 23 w 36"/>
                    <a:gd name="T109" fmla="*/ 26 h 52"/>
                    <a:gd name="T110" fmla="*/ 27 w 36"/>
                    <a:gd name="T111" fmla="*/ 47 h 52"/>
                    <a:gd name="T112" fmla="*/ 28 w 36"/>
                    <a:gd name="T113" fmla="*/ 45 h 52"/>
                    <a:gd name="T114" fmla="*/ 34 w 36"/>
                    <a:gd name="T115" fmla="*/ 48 h 52"/>
                    <a:gd name="T116" fmla="*/ 33 w 36"/>
                    <a:gd name="T117" fmla="*/ 49 h 52"/>
                    <a:gd name="T118" fmla="*/ 33 w 36"/>
                    <a:gd name="T119" fmla="*/ 43 h 52"/>
                    <a:gd name="T120" fmla="*/ 35 w 36"/>
                    <a:gd name="T121" fmla="*/ 2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6" h="52">
                      <a:moveTo>
                        <a:pt x="36" y="26"/>
                      </a:moveTo>
                      <a:cubicBezTo>
                        <a:pt x="36" y="22"/>
                        <a:pt x="36" y="18"/>
                        <a:pt x="36" y="15"/>
                      </a:cubicBezTo>
                      <a:cubicBezTo>
                        <a:pt x="33" y="13"/>
                        <a:pt x="29" y="11"/>
                        <a:pt x="25" y="10"/>
                      </a:cubicBezTo>
                      <a:cubicBezTo>
                        <a:pt x="24" y="10"/>
                        <a:pt x="22" y="8"/>
                        <a:pt x="20" y="8"/>
                      </a:cubicBezTo>
                      <a:cubicBezTo>
                        <a:pt x="17" y="7"/>
                        <a:pt x="14" y="5"/>
                        <a:pt x="10" y="4"/>
                      </a:cubicBezTo>
                      <a:cubicBezTo>
                        <a:pt x="10" y="4"/>
                        <a:pt x="9" y="3"/>
                        <a:pt x="9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cubicBezTo>
                        <a:pt x="5" y="2"/>
                        <a:pt x="3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2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8"/>
                        <a:pt x="2" y="8"/>
                      </a:cubicBezTo>
                      <a:cubicBezTo>
                        <a:pt x="1" y="7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8"/>
                        <a:pt x="4" y="8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4" y="11"/>
                        <a:pt x="5" y="11"/>
                      </a:cubicBezTo>
                      <a:cubicBezTo>
                        <a:pt x="5" y="11"/>
                        <a:pt x="5" y="11"/>
                        <a:pt x="6" y="10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3" y="10"/>
                      </a:cubicBezTo>
                      <a:cubicBezTo>
                        <a:pt x="2" y="10"/>
                        <a:pt x="3" y="10"/>
                        <a:pt x="2" y="10"/>
                      </a:cubicBezTo>
                      <a:cubicBezTo>
                        <a:pt x="2" y="11"/>
                        <a:pt x="2" y="11"/>
                        <a:pt x="2" y="12"/>
                      </a:cubicBezTo>
                      <a:cubicBezTo>
                        <a:pt x="2" y="12"/>
                        <a:pt x="2" y="13"/>
                        <a:pt x="3" y="13"/>
                      </a:cubicBezTo>
                      <a:cubicBezTo>
                        <a:pt x="3" y="13"/>
                        <a:pt x="3" y="14"/>
                        <a:pt x="3" y="14"/>
                      </a:cubicBezTo>
                      <a:cubicBezTo>
                        <a:pt x="2" y="13"/>
                        <a:pt x="2" y="12"/>
                        <a:pt x="1" y="12"/>
                      </a:cubicBezTo>
                      <a:cubicBezTo>
                        <a:pt x="1" y="12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10"/>
                        <a:pt x="0" y="13"/>
                        <a:pt x="0" y="15"/>
                      </a:cubicBezTo>
                      <a:cubicBezTo>
                        <a:pt x="0" y="18"/>
                        <a:pt x="1" y="22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1" y="35"/>
                        <a:pt x="1" y="36"/>
                      </a:cubicBezTo>
                      <a:cubicBezTo>
                        <a:pt x="1" y="37"/>
                        <a:pt x="1" y="37"/>
                        <a:pt x="2" y="37"/>
                      </a:cubicBezTo>
                      <a:cubicBezTo>
                        <a:pt x="2" y="37"/>
                        <a:pt x="2" y="37"/>
                        <a:pt x="2" y="37"/>
                      </a:cubicBezTo>
                      <a:cubicBezTo>
                        <a:pt x="1" y="37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4" y="39"/>
                        <a:pt x="4" y="38"/>
                        <a:pt x="4" y="38"/>
                      </a:cubicBezTo>
                      <a:cubicBezTo>
                        <a:pt x="4" y="38"/>
                        <a:pt x="4" y="39"/>
                        <a:pt x="4" y="39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6" y="39"/>
                        <a:pt x="7" y="40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7" y="40"/>
                        <a:pt x="9" y="39"/>
                        <a:pt x="9" y="40"/>
                      </a:cubicBezTo>
                      <a:cubicBezTo>
                        <a:pt x="9" y="40"/>
                        <a:pt x="8" y="40"/>
                        <a:pt x="9" y="41"/>
                      </a:cubicBezTo>
                      <a:cubicBezTo>
                        <a:pt x="10" y="42"/>
                        <a:pt x="13" y="43"/>
                        <a:pt x="14" y="43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15" y="43"/>
                        <a:pt x="14" y="43"/>
                        <a:pt x="15" y="43"/>
                      </a:cubicBezTo>
                      <a:cubicBezTo>
                        <a:pt x="15" y="44"/>
                        <a:pt x="16" y="44"/>
                        <a:pt x="17" y="44"/>
                      </a:cubicBezTo>
                      <a:cubicBezTo>
                        <a:pt x="17" y="44"/>
                        <a:pt x="16" y="44"/>
                        <a:pt x="16" y="44"/>
                      </a:cubicBezTo>
                      <a:cubicBezTo>
                        <a:pt x="16" y="43"/>
                        <a:pt x="16" y="44"/>
                        <a:pt x="16" y="44"/>
                      </a:cubicBezTo>
                      <a:cubicBezTo>
                        <a:pt x="16" y="43"/>
                        <a:pt x="15" y="43"/>
                        <a:pt x="15" y="43"/>
                      </a:cubicBezTo>
                      <a:cubicBezTo>
                        <a:pt x="16" y="43"/>
                        <a:pt x="18" y="44"/>
                        <a:pt x="19" y="44"/>
                      </a:cubicBezTo>
                      <a:cubicBezTo>
                        <a:pt x="19" y="44"/>
                        <a:pt x="19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0" y="45"/>
                        <a:pt x="20" y="46"/>
                      </a:cubicBezTo>
                      <a:cubicBezTo>
                        <a:pt x="21" y="46"/>
                        <a:pt x="22" y="47"/>
                        <a:pt x="23" y="47"/>
                      </a:cubicBezTo>
                      <a:cubicBezTo>
                        <a:pt x="23" y="46"/>
                        <a:pt x="23" y="47"/>
                        <a:pt x="22" y="46"/>
                      </a:cubicBezTo>
                      <a:cubicBezTo>
                        <a:pt x="23" y="46"/>
                        <a:pt x="23" y="45"/>
                        <a:pt x="23" y="45"/>
                      </a:cubicBezTo>
                      <a:cubicBezTo>
                        <a:pt x="24" y="46"/>
                        <a:pt x="24" y="46"/>
                        <a:pt x="24" y="45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4"/>
                        <a:pt x="23" y="44"/>
                        <a:pt x="23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4" y="42"/>
                        <a:pt x="22" y="39"/>
                        <a:pt x="23" y="39"/>
                      </a:cubicBezTo>
                      <a:cubicBezTo>
                        <a:pt x="23" y="39"/>
                        <a:pt x="23" y="38"/>
                        <a:pt x="23" y="38"/>
                      </a:cubicBezTo>
                      <a:cubicBezTo>
                        <a:pt x="23" y="39"/>
                        <a:pt x="24" y="38"/>
                        <a:pt x="24" y="39"/>
                      </a:cubicBezTo>
                      <a:cubicBezTo>
                        <a:pt x="24" y="39"/>
                        <a:pt x="24" y="39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4" y="40"/>
                        <a:pt x="24" y="41"/>
                        <a:pt x="24" y="41"/>
                      </a:cubicBezTo>
                      <a:cubicBezTo>
                        <a:pt x="24" y="41"/>
                        <a:pt x="24" y="42"/>
                        <a:pt x="25" y="42"/>
                      </a:cubicBezTo>
                      <a:cubicBezTo>
                        <a:pt x="25" y="42"/>
                        <a:pt x="25" y="41"/>
                        <a:pt x="26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5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3"/>
                      </a:cubicBezTo>
                      <a:cubicBezTo>
                        <a:pt x="24" y="43"/>
                        <a:pt x="24" y="43"/>
                        <a:pt x="24" y="44"/>
                      </a:cubicBezTo>
                      <a:cubicBezTo>
                        <a:pt x="24" y="44"/>
                        <a:pt x="25" y="44"/>
                        <a:pt x="25" y="45"/>
                      </a:cubicBezTo>
                      <a:cubicBezTo>
                        <a:pt x="25" y="46"/>
                        <a:pt x="25" y="46"/>
                        <a:pt x="25" y="47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5" y="48"/>
                        <a:pt x="24" y="47"/>
                        <a:pt x="24" y="47"/>
                      </a:cubicBezTo>
                      <a:cubicBezTo>
                        <a:pt x="25" y="48"/>
                        <a:pt x="26" y="48"/>
                        <a:pt x="27" y="49"/>
                      </a:cubicBezTo>
                      <a:cubicBezTo>
                        <a:pt x="27" y="49"/>
                        <a:pt x="27" y="48"/>
                        <a:pt x="27" y="48"/>
                      </a:cubicBezTo>
                      <a:cubicBezTo>
                        <a:pt x="28" y="49"/>
                        <a:pt x="27" y="49"/>
                        <a:pt x="28" y="49"/>
                      </a:cubicBezTo>
                      <a:cubicBezTo>
                        <a:pt x="29" y="50"/>
                        <a:pt x="31" y="51"/>
                        <a:pt x="32" y="51"/>
                      </a:cubicBezTo>
                      <a:cubicBezTo>
                        <a:pt x="32" y="51"/>
                        <a:pt x="32" y="50"/>
                        <a:pt x="32" y="50"/>
                      </a:cubicBezTo>
                      <a:cubicBezTo>
                        <a:pt x="33" y="50"/>
                        <a:pt x="34" y="51"/>
                        <a:pt x="33" y="51"/>
                      </a:cubicBezTo>
                      <a:cubicBezTo>
                        <a:pt x="33" y="51"/>
                        <a:pt x="33" y="51"/>
                        <a:pt x="33" y="51"/>
                      </a:cubicBezTo>
                      <a:cubicBezTo>
                        <a:pt x="33" y="52"/>
                        <a:pt x="34" y="52"/>
                        <a:pt x="35" y="52"/>
                      </a:cubicBezTo>
                      <a:cubicBezTo>
                        <a:pt x="36" y="51"/>
                        <a:pt x="36" y="49"/>
                        <a:pt x="35" y="47"/>
                      </a:cubicBezTo>
                      <a:cubicBezTo>
                        <a:pt x="35" y="45"/>
                        <a:pt x="36" y="44"/>
                        <a:pt x="36" y="41"/>
                      </a:cubicBezTo>
                      <a:cubicBezTo>
                        <a:pt x="36" y="41"/>
                        <a:pt x="36" y="41"/>
                        <a:pt x="36" y="41"/>
                      </a:cubicBezTo>
                      <a:cubicBezTo>
                        <a:pt x="36" y="38"/>
                        <a:pt x="36" y="34"/>
                        <a:pt x="36" y="31"/>
                      </a:cubicBezTo>
                      <a:cubicBezTo>
                        <a:pt x="36" y="31"/>
                        <a:pt x="35" y="30"/>
                        <a:pt x="36" y="30"/>
                      </a:cubicBezTo>
                      <a:cubicBezTo>
                        <a:pt x="36" y="29"/>
                        <a:pt x="36" y="29"/>
                        <a:pt x="36" y="28"/>
                      </a:cubicBezTo>
                      <a:cubicBezTo>
                        <a:pt x="36" y="28"/>
                        <a:pt x="36" y="26"/>
                        <a:pt x="36" y="26"/>
                      </a:cubicBezTo>
                      <a:close/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lose/>
                      <a:moveTo>
                        <a:pt x="4" y="6"/>
                      </a:moveTo>
                      <a:cubicBezTo>
                        <a:pt x="3" y="6"/>
                        <a:pt x="3" y="5"/>
                        <a:pt x="4" y="5"/>
                      </a:cubicBezTo>
                      <a:cubicBezTo>
                        <a:pt x="4" y="5"/>
                        <a:pt x="4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lose/>
                      <a:moveTo>
                        <a:pt x="5" y="4"/>
                      </a:moveTo>
                      <a:cubicBezTo>
                        <a:pt x="5" y="3"/>
                        <a:pt x="6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5" y="10"/>
                      </a:move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lose/>
                      <a:moveTo>
                        <a:pt x="25" y="44"/>
                      </a:moveTo>
                      <a:cubicBezTo>
                        <a:pt x="25" y="44"/>
                        <a:pt x="25" y="43"/>
                        <a:pt x="25" y="43"/>
                      </a:cubicBezTo>
                      <a:cubicBezTo>
                        <a:pt x="25" y="43"/>
                        <a:pt x="25" y="44"/>
                        <a:pt x="25" y="44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lose/>
                      <a:moveTo>
                        <a:pt x="35" y="18"/>
                      </a:move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5" y="18"/>
                      </a:cubicBezTo>
                      <a:close/>
                      <a:moveTo>
                        <a:pt x="34" y="20"/>
                      </a:moveTo>
                      <a:cubicBezTo>
                        <a:pt x="35" y="20"/>
                        <a:pt x="34" y="20"/>
                        <a:pt x="34" y="21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lose/>
                      <a:moveTo>
                        <a:pt x="34" y="22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1"/>
                        <a:pt x="34" y="21"/>
                        <a:pt x="34" y="22"/>
                      </a:cubicBezTo>
                      <a:close/>
                      <a:moveTo>
                        <a:pt x="34" y="35"/>
                      </a:moveTo>
                      <a:cubicBezTo>
                        <a:pt x="34" y="35"/>
                        <a:pt x="34" y="35"/>
                        <a:pt x="35" y="34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5"/>
                        <a:pt x="34" y="35"/>
                      </a:cubicBezTo>
                      <a:close/>
                      <a:moveTo>
                        <a:pt x="35" y="43"/>
                      </a:moveTo>
                      <a:cubicBezTo>
                        <a:pt x="35" y="43"/>
                        <a:pt x="34" y="43"/>
                        <a:pt x="34" y="42"/>
                      </a:cubicBezTo>
                      <a:cubicBezTo>
                        <a:pt x="34" y="42"/>
                        <a:pt x="35" y="42"/>
                        <a:pt x="35" y="42"/>
                      </a:cubicBezTo>
                      <a:cubicBezTo>
                        <a:pt x="35" y="42"/>
                        <a:pt x="35" y="43"/>
                        <a:pt x="35" y="43"/>
                      </a:cubicBezTo>
                      <a:close/>
                      <a:moveTo>
                        <a:pt x="32" y="26"/>
                      </a:moveTo>
                      <a:cubicBezTo>
                        <a:pt x="32" y="26"/>
                        <a:pt x="32" y="27"/>
                        <a:pt x="33" y="27"/>
                      </a:cubicBezTo>
                      <a:cubicBezTo>
                        <a:pt x="33" y="28"/>
                        <a:pt x="32" y="28"/>
                        <a:pt x="32" y="28"/>
                      </a:cubicBezTo>
                      <a:cubicBezTo>
                        <a:pt x="32" y="27"/>
                        <a:pt x="32" y="27"/>
                        <a:pt x="31" y="27"/>
                      </a:cubicBezTo>
                      <a:cubicBezTo>
                        <a:pt x="32" y="27"/>
                        <a:pt x="32" y="26"/>
                        <a:pt x="32" y="26"/>
                      </a:cubicBezTo>
                      <a:close/>
                      <a:moveTo>
                        <a:pt x="32" y="25"/>
                      </a:move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3" y="25"/>
                        <a:pt x="32" y="25"/>
                        <a:pt x="32" y="25"/>
                      </a:cubicBezTo>
                      <a:close/>
                      <a:moveTo>
                        <a:pt x="34" y="38"/>
                      </a:move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4" y="38"/>
                        <a:pt x="33" y="38"/>
                        <a:pt x="34" y="3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lose/>
                      <a:moveTo>
                        <a:pt x="33" y="36"/>
                      </a:moveTo>
                      <a:cubicBezTo>
                        <a:pt x="33" y="36"/>
                        <a:pt x="33" y="35"/>
                        <a:pt x="33" y="35"/>
                      </a:cubicBezTo>
                      <a:cubicBezTo>
                        <a:pt x="34" y="35"/>
                        <a:pt x="34" y="36"/>
                        <a:pt x="34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3" y="34"/>
                      </a:moveTo>
                      <a:cubicBezTo>
                        <a:pt x="33" y="34"/>
                        <a:pt x="33" y="34"/>
                        <a:pt x="32" y="34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3" y="33"/>
                        <a:pt x="33" y="32"/>
                        <a:pt x="33" y="32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33" y="33"/>
                        <a:pt x="34" y="33"/>
                        <a:pt x="34" y="33"/>
                      </a:cubicBezTo>
                      <a:cubicBezTo>
                        <a:pt x="34" y="34"/>
                        <a:pt x="34" y="33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3" y="34"/>
                      </a:cubicBezTo>
                      <a:close/>
                      <a:moveTo>
                        <a:pt x="32" y="38"/>
                      </a:moveTo>
                      <a:cubicBezTo>
                        <a:pt x="32" y="38"/>
                        <a:pt x="33" y="39"/>
                        <a:pt x="33" y="38"/>
                      </a:cubicBezTo>
                      <a:cubicBezTo>
                        <a:pt x="33" y="39"/>
                        <a:pt x="32" y="39"/>
                        <a:pt x="32" y="38"/>
                      </a:cubicBezTo>
                      <a:close/>
                      <a:moveTo>
                        <a:pt x="32" y="38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2" y="37"/>
                        <a:pt x="32" y="38"/>
                      </a:cubicBezTo>
                      <a:cubicBezTo>
                        <a:pt x="32" y="37"/>
                        <a:pt x="32" y="38"/>
                        <a:pt x="32" y="38"/>
                      </a:cubicBezTo>
                      <a:close/>
                      <a:moveTo>
                        <a:pt x="33" y="37"/>
                      </a:move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3" y="37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5" y="33"/>
                        <a:pt x="35" y="34"/>
                      </a:cubicBezTo>
                      <a:cubicBezTo>
                        <a:pt x="34" y="33"/>
                        <a:pt x="34" y="33"/>
                        <a:pt x="34" y="32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4" y="23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4" y="24"/>
                      </a:cubicBezTo>
                      <a:close/>
                      <a:moveTo>
                        <a:pt x="34" y="32"/>
                      </a:moveTo>
                      <a:cubicBezTo>
                        <a:pt x="34" y="32"/>
                        <a:pt x="32" y="32"/>
                        <a:pt x="33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3" y="32"/>
                        <a:pt x="34" y="31"/>
                        <a:pt x="35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7"/>
                      </a:cubicBezTo>
                      <a:close/>
                      <a:moveTo>
                        <a:pt x="32" y="31"/>
                      </a:moveTo>
                      <a:cubicBezTo>
                        <a:pt x="32" y="31"/>
                        <a:pt x="31" y="31"/>
                        <a:pt x="31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lose/>
                      <a:moveTo>
                        <a:pt x="33" y="40"/>
                      </a:moveTo>
                      <a:cubicBezTo>
                        <a:pt x="33" y="40"/>
                        <a:pt x="32" y="40"/>
                        <a:pt x="32" y="40"/>
                      </a:cubicBezTo>
                      <a:cubicBezTo>
                        <a:pt x="32" y="39"/>
                        <a:pt x="33" y="40"/>
                        <a:pt x="33" y="40"/>
                      </a:cubicBezTo>
                      <a:close/>
                      <a:moveTo>
                        <a:pt x="32" y="40"/>
                      </a:moveTo>
                      <a:cubicBezTo>
                        <a:pt x="33" y="40"/>
                        <a:pt x="32" y="41"/>
                        <a:pt x="33" y="41"/>
                      </a:cubicBezTo>
                      <a:cubicBezTo>
                        <a:pt x="33" y="41"/>
                        <a:pt x="33" y="40"/>
                        <a:pt x="33" y="40"/>
                      </a:cubicBezTo>
                      <a:cubicBezTo>
                        <a:pt x="33" y="40"/>
                        <a:pt x="34" y="40"/>
                        <a:pt x="34" y="41"/>
                      </a:cubicBezTo>
                      <a:cubicBezTo>
                        <a:pt x="33" y="41"/>
                        <a:pt x="33" y="41"/>
                        <a:pt x="33" y="42"/>
                      </a:cubicBezTo>
                      <a:cubicBezTo>
                        <a:pt x="33" y="42"/>
                        <a:pt x="33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lose/>
                      <a:moveTo>
                        <a:pt x="34" y="41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3" y="41"/>
                        <a:pt x="34" y="41"/>
                        <a:pt x="34" y="41"/>
                      </a:cubicBezTo>
                      <a:close/>
                      <a:moveTo>
                        <a:pt x="34" y="23"/>
                      </a:moveTo>
                      <a:cubicBezTo>
                        <a:pt x="34" y="23"/>
                        <a:pt x="34" y="22"/>
                        <a:pt x="34" y="22"/>
                      </a:cubicBezTo>
                      <a:cubicBezTo>
                        <a:pt x="34" y="23"/>
                        <a:pt x="34" y="22"/>
                        <a:pt x="35" y="23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4" y="23"/>
                        <a:pt x="34" y="23"/>
                      </a:cubicBezTo>
                      <a:close/>
                      <a:moveTo>
                        <a:pt x="34" y="24"/>
                      </a:moveTo>
                      <a:cubicBezTo>
                        <a:pt x="34" y="24"/>
                        <a:pt x="35" y="25"/>
                        <a:pt x="34" y="25"/>
                      </a:cubicBezTo>
                      <a:cubicBezTo>
                        <a:pt x="33" y="25"/>
                        <a:pt x="33" y="24"/>
                        <a:pt x="32" y="23"/>
                      </a:cubicBezTo>
                      <a:cubicBezTo>
                        <a:pt x="32" y="23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1" y="23"/>
                      </a:cubicBezTo>
                      <a:cubicBezTo>
                        <a:pt x="31" y="23"/>
                        <a:pt x="32" y="23"/>
                        <a:pt x="32" y="23"/>
                      </a:cubicBezTo>
                      <a:cubicBezTo>
                        <a:pt x="33" y="23"/>
                        <a:pt x="33" y="23"/>
                        <a:pt x="34" y="23"/>
                      </a:cubicBezTo>
                      <a:cubicBezTo>
                        <a:pt x="33" y="24"/>
                        <a:pt x="33" y="23"/>
                        <a:pt x="33" y="24"/>
                      </a:cubicBezTo>
                      <a:cubicBezTo>
                        <a:pt x="33" y="24"/>
                        <a:pt x="34" y="24"/>
                        <a:pt x="34" y="24"/>
                      </a:cubicBezTo>
                      <a:close/>
                      <a:moveTo>
                        <a:pt x="33" y="23"/>
                      </a:moveTo>
                      <a:cubicBezTo>
                        <a:pt x="33" y="22"/>
                        <a:pt x="33" y="22"/>
                        <a:pt x="34" y="22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lose/>
                      <a:moveTo>
                        <a:pt x="33" y="20"/>
                      </a:move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lose/>
                      <a:moveTo>
                        <a:pt x="33" y="17"/>
                      </a:move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lose/>
                      <a:moveTo>
                        <a:pt x="33" y="19"/>
                      </a:moveTo>
                      <a:cubicBezTo>
                        <a:pt x="33" y="19"/>
                        <a:pt x="33" y="19"/>
                        <a:pt x="32" y="19"/>
                      </a:cubicBezTo>
                      <a:cubicBezTo>
                        <a:pt x="33" y="18"/>
                        <a:pt x="32" y="18"/>
                        <a:pt x="32" y="18"/>
                      </a:cubicBezTo>
                      <a:cubicBezTo>
                        <a:pt x="32" y="17"/>
                        <a:pt x="32" y="17"/>
                        <a:pt x="32" y="16"/>
                      </a:cubicBezTo>
                      <a:cubicBezTo>
                        <a:pt x="33" y="16"/>
                        <a:pt x="32" y="18"/>
                        <a:pt x="33" y="19"/>
                      </a:cubicBezTo>
                      <a:close/>
                      <a:moveTo>
                        <a:pt x="31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1"/>
                        <a:pt x="32" y="21"/>
                      </a:cubicBezTo>
                      <a:cubicBezTo>
                        <a:pt x="31" y="21"/>
                        <a:pt x="31" y="20"/>
                        <a:pt x="31" y="20"/>
                      </a:cubicBezTo>
                      <a:close/>
                      <a:moveTo>
                        <a:pt x="31" y="16"/>
                      </a:move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30" y="15"/>
                        <a:pt x="30" y="16"/>
                        <a:pt x="31" y="16"/>
                      </a:cubicBezTo>
                      <a:close/>
                      <a:moveTo>
                        <a:pt x="30" y="45"/>
                      </a:moveTo>
                      <a:cubicBezTo>
                        <a:pt x="30" y="45"/>
                        <a:pt x="30" y="46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30" y="45"/>
                      </a:cubicBezTo>
                      <a:close/>
                      <a:moveTo>
                        <a:pt x="30" y="18"/>
                      </a:moveTo>
                      <a:cubicBezTo>
                        <a:pt x="30" y="19"/>
                        <a:pt x="30" y="18"/>
                        <a:pt x="30" y="19"/>
                      </a:cubicBezTo>
                      <a:cubicBezTo>
                        <a:pt x="30" y="19"/>
                        <a:pt x="30" y="18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lose/>
                      <a:moveTo>
                        <a:pt x="30" y="41"/>
                      </a:moveTo>
                      <a:cubicBezTo>
                        <a:pt x="30" y="41"/>
                        <a:pt x="30" y="40"/>
                        <a:pt x="29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lose/>
                      <a:moveTo>
                        <a:pt x="27" y="42"/>
                      </a:moveTo>
                      <a:cubicBezTo>
                        <a:pt x="27" y="42"/>
                        <a:pt x="26" y="42"/>
                        <a:pt x="27" y="41"/>
                      </a:cubicBezTo>
                      <a:cubicBezTo>
                        <a:pt x="27" y="41"/>
                        <a:pt x="27" y="42"/>
                        <a:pt x="27" y="42"/>
                      </a:cubicBezTo>
                      <a:close/>
                      <a:moveTo>
                        <a:pt x="27" y="23"/>
                      </a:move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3"/>
                        <a:pt x="27" y="23"/>
                      </a:cubicBezTo>
                      <a:close/>
                      <a:moveTo>
                        <a:pt x="28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lose/>
                      <a:moveTo>
                        <a:pt x="28" y="43"/>
                      </a:moveTo>
                      <a:cubicBezTo>
                        <a:pt x="28" y="43"/>
                        <a:pt x="28" y="43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lose/>
                      <a:moveTo>
                        <a:pt x="28" y="22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2"/>
                        <a:pt x="28" y="22"/>
                      </a:cubicBezTo>
                      <a:close/>
                      <a:moveTo>
                        <a:pt x="28" y="22"/>
                      </a:moveTo>
                      <a:cubicBezTo>
                        <a:pt x="28" y="22"/>
                        <a:pt x="29" y="22"/>
                        <a:pt x="29" y="21"/>
                      </a:cubicBezTo>
                      <a:cubicBezTo>
                        <a:pt x="29" y="21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8" y="22"/>
                      </a:cubicBezTo>
                      <a:close/>
                      <a:moveTo>
                        <a:pt x="29" y="23"/>
                      </a:move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29" y="24"/>
                        <a:pt x="29" y="23"/>
                        <a:pt x="29" y="23"/>
                      </a:cubicBezTo>
                      <a:cubicBezTo>
                        <a:pt x="29" y="23"/>
                        <a:pt x="29" y="22"/>
                        <a:pt x="29" y="23"/>
                      </a:cubicBezTo>
                      <a:close/>
                      <a:moveTo>
                        <a:pt x="30" y="19"/>
                      </a:moveTo>
                      <a:cubicBezTo>
                        <a:pt x="29" y="19"/>
                        <a:pt x="29" y="19"/>
                        <a:pt x="29" y="18"/>
                      </a:cubicBezTo>
                      <a:cubicBezTo>
                        <a:pt x="30" y="18"/>
                        <a:pt x="30" y="19"/>
                        <a:pt x="30" y="19"/>
                      </a:cubicBezTo>
                      <a:close/>
                      <a:moveTo>
                        <a:pt x="29" y="13"/>
                      </a:moveTo>
                      <a:cubicBezTo>
                        <a:pt x="29" y="13"/>
                        <a:pt x="29" y="14"/>
                        <a:pt x="29" y="14"/>
                      </a:cubicBezTo>
                      <a:cubicBezTo>
                        <a:pt x="29" y="14"/>
                        <a:pt x="29" y="13"/>
                        <a:pt x="29" y="13"/>
                      </a:cubicBezTo>
                      <a:close/>
                      <a:moveTo>
                        <a:pt x="29" y="18"/>
                      </a:move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8"/>
                        <a:pt x="29" y="18"/>
                      </a:cubicBezTo>
                      <a:close/>
                      <a:moveTo>
                        <a:pt x="27" y="12"/>
                      </a:moveTo>
                      <a:cubicBezTo>
                        <a:pt x="27" y="12"/>
                        <a:pt x="27" y="12"/>
                        <a:pt x="27" y="13"/>
                      </a:cubicBezTo>
                      <a:cubicBezTo>
                        <a:pt x="27" y="13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27" y="13"/>
                      </a:moveTo>
                      <a:cubicBezTo>
                        <a:pt x="27" y="13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lose/>
                      <a:moveTo>
                        <a:pt x="24" y="16"/>
                      </a:moveTo>
                      <a:cubicBezTo>
                        <a:pt x="24" y="15"/>
                        <a:pt x="24" y="15"/>
                        <a:pt x="24" y="14"/>
                      </a:cubicBezTo>
                      <a:cubicBezTo>
                        <a:pt x="24" y="14"/>
                        <a:pt x="23" y="13"/>
                        <a:pt x="23" y="13"/>
                      </a:cubicBezTo>
                      <a:cubicBezTo>
                        <a:pt x="24" y="13"/>
                        <a:pt x="24" y="12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5" y="12"/>
                        <a:pt x="25" y="12"/>
                        <a:pt x="24" y="12"/>
                      </a:cubicBezTo>
                      <a:cubicBezTo>
                        <a:pt x="25" y="12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4"/>
                        <a:pt x="25" y="14"/>
                        <a:pt x="26" y="14"/>
                      </a:cubicBezTo>
                      <a:cubicBezTo>
                        <a:pt x="26" y="14"/>
                        <a:pt x="26" y="13"/>
                        <a:pt x="26" y="13"/>
                      </a:cubicBezTo>
                      <a:cubicBezTo>
                        <a:pt x="26" y="13"/>
                        <a:pt x="27" y="14"/>
                        <a:pt x="26" y="14"/>
                      </a:cubicBezTo>
                      <a:cubicBezTo>
                        <a:pt x="27" y="14"/>
                        <a:pt x="27" y="14"/>
                        <a:pt x="28" y="15"/>
                      </a:cubicBezTo>
                      <a:cubicBezTo>
                        <a:pt x="28" y="16"/>
                        <a:pt x="27" y="15"/>
                        <a:pt x="28" y="16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8" y="17"/>
                        <a:pt x="28" y="18"/>
                        <a:pt x="28" y="17"/>
                      </a:cubicBezTo>
                      <a:cubicBezTo>
                        <a:pt x="29" y="18"/>
                        <a:pt x="28" y="18"/>
                        <a:pt x="28" y="19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9" y="20"/>
                        <a:pt x="29" y="19"/>
                        <a:pt x="29" y="20"/>
                      </a:cubicBezTo>
                      <a:cubicBezTo>
                        <a:pt x="29" y="20"/>
                        <a:pt x="29" y="20"/>
                        <a:pt x="29" y="21"/>
                      </a:cubicBezTo>
                      <a:cubicBezTo>
                        <a:pt x="29" y="21"/>
                        <a:pt x="29" y="20"/>
                        <a:pt x="29" y="20"/>
                      </a:cubicBezTo>
                      <a:cubicBezTo>
                        <a:pt x="28" y="20"/>
                        <a:pt x="27" y="20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0"/>
                        <a:pt x="27" y="20"/>
                        <a:pt x="27" y="20"/>
                      </a:cubicBezTo>
                      <a:cubicBezTo>
                        <a:pt x="27" y="20"/>
                        <a:pt x="27" y="19"/>
                        <a:pt x="27" y="19"/>
                      </a:cubicBezTo>
                      <a:cubicBezTo>
                        <a:pt x="27" y="19"/>
                        <a:pt x="27" y="19"/>
                        <a:pt x="26" y="19"/>
                      </a:cubicBezTo>
                      <a:cubicBezTo>
                        <a:pt x="26" y="19"/>
                        <a:pt x="26" y="19"/>
                        <a:pt x="26" y="18"/>
                      </a:cubicBezTo>
                      <a:cubicBezTo>
                        <a:pt x="26" y="18"/>
                        <a:pt x="26" y="19"/>
                        <a:pt x="25" y="19"/>
                      </a:cubicBezTo>
                      <a:cubicBezTo>
                        <a:pt x="25" y="18"/>
                        <a:pt x="25" y="19"/>
                        <a:pt x="25" y="19"/>
                      </a:cubicBezTo>
                      <a:cubicBezTo>
                        <a:pt x="24" y="18"/>
                        <a:pt x="25" y="18"/>
                        <a:pt x="25" y="17"/>
                      </a:cubicBezTo>
                      <a:cubicBezTo>
                        <a:pt x="25" y="17"/>
                        <a:pt x="25" y="18"/>
                        <a:pt x="26" y="18"/>
                      </a:cubicBezTo>
                      <a:cubicBezTo>
                        <a:pt x="26" y="18"/>
                        <a:pt x="25" y="16"/>
                        <a:pt x="25" y="16"/>
                      </a:cubicBezTo>
                      <a:cubicBezTo>
                        <a:pt x="24" y="16"/>
                        <a:pt x="23" y="19"/>
                        <a:pt x="25" y="21"/>
                      </a:cubicBezTo>
                      <a:cubicBezTo>
                        <a:pt x="24" y="21"/>
                        <a:pt x="24" y="20"/>
                        <a:pt x="24" y="20"/>
                      </a:cubicBezTo>
                      <a:cubicBezTo>
                        <a:pt x="24" y="20"/>
                        <a:pt x="24" y="21"/>
                        <a:pt x="23" y="21"/>
                      </a:cubicBezTo>
                      <a:cubicBezTo>
                        <a:pt x="23" y="20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4" y="19"/>
                        <a:pt x="23" y="16"/>
                        <a:pt x="24" y="16"/>
                      </a:cubicBezTo>
                      <a:close/>
                      <a:moveTo>
                        <a:pt x="25" y="20"/>
                      </a:move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1"/>
                        <a:pt x="25" y="21"/>
                      </a:cubicBezTo>
                      <a:cubicBezTo>
                        <a:pt x="25" y="21"/>
                        <a:pt x="25" y="20"/>
                        <a:pt x="25" y="20"/>
                      </a:cubicBezTo>
                      <a:close/>
                      <a:moveTo>
                        <a:pt x="25" y="22"/>
                      </a:move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1"/>
                        <a:pt x="24" y="21"/>
                      </a:cubicBezTo>
                      <a:cubicBezTo>
                        <a:pt x="25" y="21"/>
                        <a:pt x="25" y="22"/>
                        <a:pt x="25" y="22"/>
                      </a:cubicBezTo>
                      <a:close/>
                      <a:moveTo>
                        <a:pt x="26" y="24"/>
                      </a:moveTo>
                      <a:cubicBezTo>
                        <a:pt x="26" y="24"/>
                        <a:pt x="25" y="23"/>
                        <a:pt x="25" y="23"/>
                      </a:cubicBezTo>
                      <a:cubicBezTo>
                        <a:pt x="26" y="23"/>
                        <a:pt x="26" y="23"/>
                        <a:pt x="26" y="24"/>
                      </a:cubicBezTo>
                      <a:close/>
                      <a:moveTo>
                        <a:pt x="23" y="17"/>
                      </a:moveTo>
                      <a:cubicBezTo>
                        <a:pt x="23" y="18"/>
                        <a:pt x="22" y="18"/>
                        <a:pt x="22" y="18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lose/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10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3" y="14"/>
                        <a:pt x="22" y="13"/>
                        <a:pt x="22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1" y="13"/>
                        <a:pt x="21" y="13"/>
                      </a:cubicBezTo>
                      <a:cubicBezTo>
                        <a:pt x="21" y="12"/>
                        <a:pt x="20" y="13"/>
                        <a:pt x="20" y="12"/>
                      </a:cubicBezTo>
                      <a:cubicBezTo>
                        <a:pt x="20" y="12"/>
                        <a:pt x="20" y="13"/>
                        <a:pt x="19" y="13"/>
                      </a:cubicBezTo>
                      <a:cubicBezTo>
                        <a:pt x="19" y="12"/>
                        <a:pt x="20" y="11"/>
                        <a:pt x="19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20" y="17"/>
                      </a:move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0" y="18"/>
                        <a:pt x="20" y="17"/>
                      </a:cubicBezTo>
                      <a:close/>
                      <a:moveTo>
                        <a:pt x="20" y="17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5"/>
                        <a:pt x="20" y="15"/>
                        <a:pt x="21" y="16"/>
                      </a:cubicBezTo>
                      <a:cubicBezTo>
                        <a:pt x="21" y="16"/>
                        <a:pt x="20" y="16"/>
                        <a:pt x="20" y="17"/>
                      </a:cubicBezTo>
                      <a:close/>
                      <a:moveTo>
                        <a:pt x="20" y="14"/>
                      </a:moveTo>
                      <a:cubicBezTo>
                        <a:pt x="20" y="14"/>
                        <a:pt x="20" y="13"/>
                        <a:pt x="20" y="13"/>
                      </a:cubicBezTo>
                      <a:cubicBezTo>
                        <a:pt x="20" y="13"/>
                        <a:pt x="21" y="15"/>
                        <a:pt x="20" y="14"/>
                      </a:cubicBezTo>
                      <a:close/>
                      <a:moveTo>
                        <a:pt x="19" y="15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lose/>
                      <a:moveTo>
                        <a:pt x="18" y="9"/>
                      </a:move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9"/>
                        <a:pt x="18" y="9"/>
                        <a:pt x="18" y="9"/>
                      </a:cubicBezTo>
                      <a:close/>
                      <a:moveTo>
                        <a:pt x="18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8"/>
                      </a:cubicBezTo>
                      <a:cubicBezTo>
                        <a:pt x="18" y="8"/>
                        <a:pt x="18" y="9"/>
                        <a:pt x="18" y="9"/>
                      </a:cubicBezTo>
                      <a:close/>
                      <a:moveTo>
                        <a:pt x="17" y="13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2"/>
                        <a:pt x="19" y="12"/>
                        <a:pt x="19" y="13"/>
                      </a:cubicBezTo>
                      <a:cubicBezTo>
                        <a:pt x="18" y="13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  <a:moveTo>
                        <a:pt x="17" y="13"/>
                      </a:move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5"/>
                      </a:cubicBezTo>
                      <a:cubicBezTo>
                        <a:pt x="16" y="14"/>
                        <a:pt x="16" y="14"/>
                        <a:pt x="17" y="13"/>
                      </a:cubicBezTo>
                      <a:close/>
                      <a:moveTo>
                        <a:pt x="14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5" y="13"/>
                        <a:pt x="15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5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3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1"/>
                        <a:pt x="14" y="10"/>
                        <a:pt x="14" y="12"/>
                      </a:cubicBezTo>
                      <a:close/>
                      <a:moveTo>
                        <a:pt x="13" y="13"/>
                      </a:moveTo>
                      <a:cubicBezTo>
                        <a:pt x="14" y="14"/>
                        <a:pt x="13" y="14"/>
                        <a:pt x="13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  <a:moveTo>
                        <a:pt x="12" y="16"/>
                      </a:move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7"/>
                        <a:pt x="12" y="16"/>
                      </a:cubicBezTo>
                      <a:close/>
                      <a:moveTo>
                        <a:pt x="12" y="9"/>
                      </a:moveTo>
                      <a:cubicBezTo>
                        <a:pt x="12" y="10"/>
                        <a:pt x="12" y="9"/>
                        <a:pt x="12" y="10"/>
                      </a:cubicBezTo>
                      <a:cubicBezTo>
                        <a:pt x="10" y="9"/>
                        <a:pt x="11" y="8"/>
                        <a:pt x="12" y="9"/>
                      </a:cubicBezTo>
                      <a:close/>
                      <a:moveTo>
                        <a:pt x="11" y="12"/>
                      </a:move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2" y="16"/>
                        <a:pt x="11" y="16"/>
                      </a:cubicBezTo>
                      <a:close/>
                      <a:moveTo>
                        <a:pt x="8" y="4"/>
                      </a:moveTo>
                      <a:cubicBezTo>
                        <a:pt x="8" y="4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8" y="4"/>
                      </a:cubicBezTo>
                      <a:close/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8" y="5"/>
                        <a:pt x="8" y="6"/>
                        <a:pt x="8" y="5"/>
                      </a:cubicBezTo>
                      <a:cubicBezTo>
                        <a:pt x="8" y="5"/>
                        <a:pt x="8" y="5"/>
                        <a:pt x="9" y="4"/>
                      </a:cubicBezTo>
                      <a:cubicBezTo>
                        <a:pt x="9" y="5"/>
                        <a:pt x="9" y="5"/>
                        <a:pt x="9" y="6"/>
                      </a:cubicBezTo>
                      <a:cubicBezTo>
                        <a:pt x="9" y="6"/>
                        <a:pt x="8" y="6"/>
                        <a:pt x="9" y="6"/>
                      </a:cubicBezTo>
                      <a:cubicBezTo>
                        <a:pt x="9" y="6"/>
                        <a:pt x="9" y="6"/>
                        <a:pt x="10" y="6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1" y="5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8"/>
                        <a:pt x="9" y="7"/>
                        <a:pt x="10" y="7"/>
                      </a:cubicBezTo>
                      <a:cubicBezTo>
                        <a:pt x="10" y="8"/>
                        <a:pt x="10" y="8"/>
                        <a:pt x="11" y="9"/>
                      </a:cubicBezTo>
                      <a:cubicBezTo>
                        <a:pt x="11" y="10"/>
                        <a:pt x="10" y="10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13"/>
                        <a:pt x="10" y="13"/>
                        <a:pt x="10" y="14"/>
                      </a:cubicBezTo>
                      <a:cubicBezTo>
                        <a:pt x="10" y="14"/>
                        <a:pt x="10" y="14"/>
                        <a:pt x="10" y="13"/>
                      </a:cubicBezTo>
                      <a:cubicBezTo>
                        <a:pt x="10" y="13"/>
                        <a:pt x="10" y="13"/>
                        <a:pt x="10" y="12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0" y="10"/>
                      </a:cubicBezTo>
                      <a:cubicBezTo>
                        <a:pt x="9" y="10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7" y="6"/>
                        <a:pt x="8" y="6"/>
                      </a:cubicBezTo>
                      <a:close/>
                      <a:moveTo>
                        <a:pt x="8" y="35"/>
                      </a:moveTo>
                      <a:cubicBezTo>
                        <a:pt x="9" y="35"/>
                        <a:pt x="8" y="35"/>
                        <a:pt x="8" y="34"/>
                      </a:cubicBezTo>
                      <a:cubicBezTo>
                        <a:pt x="8" y="34"/>
                        <a:pt x="8" y="34"/>
                        <a:pt x="8" y="35"/>
                      </a:cubicBezTo>
                      <a:close/>
                      <a:moveTo>
                        <a:pt x="8" y="32"/>
                      </a:move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3"/>
                        <a:pt x="8" y="32"/>
                        <a:pt x="8" y="32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10" y="15"/>
                        <a:pt x="9" y="15"/>
                      </a:cubicBezTo>
                      <a:cubicBezTo>
                        <a:pt x="9" y="15"/>
                        <a:pt x="8" y="14"/>
                        <a:pt x="7" y="14"/>
                      </a:cubicBezTo>
                      <a:close/>
                      <a:moveTo>
                        <a:pt x="7" y="11"/>
                      </a:move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lose/>
                      <a:moveTo>
                        <a:pt x="8" y="12"/>
                      </a:move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lose/>
                      <a:moveTo>
                        <a:pt x="9" y="15"/>
                      </a:move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9" y="16"/>
                        <a:pt x="9" y="15"/>
                      </a:cubicBezTo>
                      <a:close/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  <a:moveTo>
                        <a:pt x="10" y="15"/>
                      </a:moveTo>
                      <a:cubicBezTo>
                        <a:pt x="10" y="16"/>
                        <a:pt x="10" y="16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  <a:moveTo>
                        <a:pt x="10" y="38"/>
                      </a:moveTo>
                      <a:cubicBezTo>
                        <a:pt x="10" y="39"/>
                        <a:pt x="9" y="38"/>
                        <a:pt x="9" y="39"/>
                      </a:cubicBezTo>
                      <a:cubicBezTo>
                        <a:pt x="9" y="39"/>
                        <a:pt x="9" y="38"/>
                        <a:pt x="9" y="38"/>
                      </a:cubicBezTo>
                      <a:cubicBezTo>
                        <a:pt x="9" y="38"/>
                        <a:pt x="10" y="38"/>
                        <a:pt x="10" y="38"/>
                      </a:cubicBezTo>
                      <a:close/>
                      <a:moveTo>
                        <a:pt x="7" y="9"/>
                      </a:moveTo>
                      <a:cubicBezTo>
                        <a:pt x="7" y="9"/>
                        <a:pt x="7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0"/>
                        <a:pt x="6" y="10"/>
                        <a:pt x="7" y="10"/>
                      </a:cubicBezTo>
                      <a:cubicBezTo>
                        <a:pt x="6" y="9"/>
                        <a:pt x="7" y="9"/>
                        <a:pt x="7" y="9"/>
                      </a:cubicBezTo>
                      <a:close/>
                      <a:moveTo>
                        <a:pt x="7" y="12"/>
                      </a:moveTo>
                      <a:cubicBezTo>
                        <a:pt x="7" y="12"/>
                        <a:pt x="6" y="12"/>
                        <a:pt x="6" y="11"/>
                      </a:cubicBezTo>
                      <a:cubicBezTo>
                        <a:pt x="6" y="10"/>
                        <a:pt x="7" y="11"/>
                        <a:pt x="7" y="12"/>
                      </a:cubicBezTo>
                      <a:close/>
                      <a:moveTo>
                        <a:pt x="6" y="12"/>
                      </a:moveTo>
                      <a:cubicBezTo>
                        <a:pt x="6" y="13"/>
                        <a:pt x="5" y="13"/>
                        <a:pt x="4" y="13"/>
                      </a:cubicBezTo>
                      <a:cubicBezTo>
                        <a:pt x="5" y="12"/>
                        <a:pt x="5" y="12"/>
                        <a:pt x="6" y="12"/>
                      </a:cubicBezTo>
                      <a:close/>
                      <a:moveTo>
                        <a:pt x="5" y="1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4"/>
                        <a:pt x="4" y="13"/>
                      </a:cubicBezTo>
                      <a:cubicBezTo>
                        <a:pt x="5" y="13"/>
                        <a:pt x="5" y="13"/>
                        <a:pt x="5" y="14"/>
                      </a:cubicBezTo>
                      <a:close/>
                      <a:moveTo>
                        <a:pt x="4" y="23"/>
                      </a:moveTo>
                      <a:cubicBezTo>
                        <a:pt x="5" y="23"/>
                        <a:pt x="5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5" y="24"/>
                      </a:move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5" y="24"/>
                        <a:pt x="5" y="24"/>
                      </a:cubicBezTo>
                      <a:close/>
                      <a:moveTo>
                        <a:pt x="3" y="33"/>
                      </a:move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2"/>
                        <a:pt x="2" y="32"/>
                        <a:pt x="2" y="32"/>
                      </a:cubicBezTo>
                      <a:cubicBezTo>
                        <a:pt x="3" y="31"/>
                        <a:pt x="2" y="30"/>
                        <a:pt x="2" y="30"/>
                      </a:cubicBezTo>
                      <a:cubicBezTo>
                        <a:pt x="3" y="30"/>
                        <a:pt x="3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3" y="31"/>
                        <a:pt x="3" y="32"/>
                        <a:pt x="3" y="32"/>
                      </a:cubicBezTo>
                      <a:cubicBezTo>
                        <a:pt x="3" y="32"/>
                        <a:pt x="3" y="31"/>
                        <a:pt x="4" y="32"/>
                      </a:cubicBezTo>
                      <a:cubicBezTo>
                        <a:pt x="4" y="32"/>
                        <a:pt x="3" y="33"/>
                        <a:pt x="3" y="33"/>
                      </a:cubicBezTo>
                      <a:close/>
                      <a:moveTo>
                        <a:pt x="3" y="29"/>
                      </a:move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3" y="30"/>
                        <a:pt x="3" y="30"/>
                      </a:cubicBezTo>
                      <a:cubicBezTo>
                        <a:pt x="3" y="30"/>
                        <a:pt x="3" y="29"/>
                        <a:pt x="3" y="29"/>
                      </a:cubicBezTo>
                      <a:close/>
                      <a:moveTo>
                        <a:pt x="4" y="33"/>
                      </a:moveTo>
                      <a:cubicBezTo>
                        <a:pt x="4" y="33"/>
                        <a:pt x="4" y="33"/>
                        <a:pt x="4" y="34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lose/>
                      <a:moveTo>
                        <a:pt x="4" y="31"/>
                      </a:move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lose/>
                      <a:moveTo>
                        <a:pt x="5" y="32"/>
                      </a:moveTo>
                      <a:cubicBezTo>
                        <a:pt x="5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5" y="32"/>
                      </a:cubicBezTo>
                      <a:close/>
                      <a:moveTo>
                        <a:pt x="4" y="20"/>
                      </a:moveTo>
                      <a:cubicBezTo>
                        <a:pt x="4" y="20"/>
                        <a:pt x="4" y="19"/>
                        <a:pt x="4" y="19"/>
                      </a:cubicBezTo>
                      <a:cubicBezTo>
                        <a:pt x="4" y="20"/>
                        <a:pt x="4" y="21"/>
                        <a:pt x="4" y="20"/>
                      </a:cubicBezTo>
                      <a:close/>
                      <a:moveTo>
                        <a:pt x="4" y="25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2"/>
                        <a:pt x="3" y="22"/>
                      </a:cubicBezTo>
                      <a:cubicBezTo>
                        <a:pt x="3" y="22"/>
                        <a:pt x="4" y="23"/>
                        <a:pt x="4" y="23"/>
                      </a:cubicBezTo>
                      <a:close/>
                      <a:moveTo>
                        <a:pt x="2" y="27"/>
                      </a:moveTo>
                      <a:cubicBezTo>
                        <a:pt x="2" y="27"/>
                        <a:pt x="2" y="26"/>
                        <a:pt x="2" y="26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6"/>
                        <a:pt x="3" y="26"/>
                        <a:pt x="2" y="27"/>
                      </a:cubicBezTo>
                      <a:close/>
                      <a:moveTo>
                        <a:pt x="3" y="21"/>
                      </a:moveTo>
                      <a:cubicBezTo>
                        <a:pt x="3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lose/>
                      <a:moveTo>
                        <a:pt x="3" y="18"/>
                      </a:moveTo>
                      <a:cubicBezTo>
                        <a:pt x="2" y="18"/>
                        <a:pt x="2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lose/>
                      <a:moveTo>
                        <a:pt x="3" y="14"/>
                      </a:move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4"/>
                        <a:pt x="3" y="14"/>
                      </a:cubicBezTo>
                      <a:close/>
                      <a:moveTo>
                        <a:pt x="3" y="16"/>
                      </a:moveTo>
                      <a:cubicBezTo>
                        <a:pt x="3" y="17"/>
                        <a:pt x="2" y="16"/>
                        <a:pt x="2" y="16"/>
                      </a:cubicBezTo>
                      <a:cubicBezTo>
                        <a:pt x="2" y="16"/>
                        <a:pt x="3" y="16"/>
                        <a:pt x="3" y="16"/>
                      </a:cubicBezTo>
                      <a:close/>
                      <a:moveTo>
                        <a:pt x="2" y="13"/>
                      </a:moveTo>
                      <a:cubicBezTo>
                        <a:pt x="2" y="13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lose/>
                      <a:moveTo>
                        <a:pt x="1" y="12"/>
                      </a:moveTo>
                      <a:cubicBezTo>
                        <a:pt x="1" y="13"/>
                        <a:pt x="2" y="14"/>
                        <a:pt x="1" y="14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2"/>
                        <a:pt x="1" y="12"/>
                      </a:cubicBezTo>
                      <a:close/>
                      <a:moveTo>
                        <a:pt x="1" y="14"/>
                      </a:moveTo>
                      <a:cubicBezTo>
                        <a:pt x="1" y="14"/>
                        <a:pt x="2" y="15"/>
                        <a:pt x="2" y="14"/>
                      </a:cubicBezTo>
                      <a:cubicBezTo>
                        <a:pt x="2" y="15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lose/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9"/>
                      </a:cubicBezTo>
                      <a:cubicBezTo>
                        <a:pt x="1" y="19"/>
                        <a:pt x="1" y="18"/>
                        <a:pt x="1" y="18"/>
                      </a:cubicBezTo>
                      <a:close/>
                      <a:moveTo>
                        <a:pt x="1" y="19"/>
                      </a:moveTo>
                      <a:cubicBezTo>
                        <a:pt x="1" y="19"/>
                        <a:pt x="2" y="19"/>
                        <a:pt x="2" y="20"/>
                      </a:cubicBezTo>
                      <a:cubicBezTo>
                        <a:pt x="2" y="20"/>
                        <a:pt x="1" y="20"/>
                        <a:pt x="1" y="20"/>
                      </a:cubicBezTo>
                      <a:cubicBezTo>
                        <a:pt x="1" y="19"/>
                        <a:pt x="1" y="19"/>
                        <a:pt x="1" y="19"/>
                      </a:cubicBezTo>
                      <a:close/>
                      <a:moveTo>
                        <a:pt x="1" y="29"/>
                      </a:moveTo>
                      <a:cubicBezTo>
                        <a:pt x="1" y="29"/>
                        <a:pt x="1" y="28"/>
                        <a:pt x="2" y="29"/>
                      </a:cubicBezTo>
                      <a:cubicBezTo>
                        <a:pt x="2" y="29"/>
                        <a:pt x="2" y="29"/>
                        <a:pt x="2" y="30"/>
                      </a:cubicBezTo>
                      <a:cubicBezTo>
                        <a:pt x="2" y="29"/>
                        <a:pt x="2" y="30"/>
                        <a:pt x="1" y="29"/>
                      </a:cubicBezTo>
                      <a:close/>
                      <a:moveTo>
                        <a:pt x="4" y="36"/>
                      </a:moveTo>
                      <a:cubicBezTo>
                        <a:pt x="3" y="36"/>
                        <a:pt x="3" y="36"/>
                        <a:pt x="2" y="35"/>
                      </a:cubicBezTo>
                      <a:cubicBezTo>
                        <a:pt x="2" y="35"/>
                        <a:pt x="3" y="3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4"/>
                        <a:pt x="2" y="33"/>
                        <a:pt x="2" y="32"/>
                      </a:cubicBezTo>
                      <a:cubicBezTo>
                        <a:pt x="3" y="32"/>
                        <a:pt x="2" y="33"/>
                        <a:pt x="2" y="33"/>
                      </a:cubicBezTo>
                      <a:cubicBezTo>
                        <a:pt x="3" y="34"/>
                        <a:pt x="3" y="34"/>
                        <a:pt x="4" y="35"/>
                      </a:cubicBezTo>
                      <a:cubicBezTo>
                        <a:pt x="3" y="35"/>
                        <a:pt x="3" y="35"/>
                        <a:pt x="4" y="36"/>
                      </a:cubicBezTo>
                      <a:close/>
                      <a:moveTo>
                        <a:pt x="4" y="37"/>
                      </a:moveTo>
                      <a:cubicBezTo>
                        <a:pt x="4" y="36"/>
                        <a:pt x="4" y="35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4" y="33"/>
                        <a:pt x="4" y="33"/>
                        <a:pt x="5" y="3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7"/>
                        <a:pt x="5" y="37"/>
                        <a:pt x="4" y="37"/>
                      </a:cubicBezTo>
                      <a:close/>
                      <a:moveTo>
                        <a:pt x="5" y="19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8"/>
                      </a:cubicBezTo>
                      <a:cubicBezTo>
                        <a:pt x="5" y="18"/>
                        <a:pt x="4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5" y="16"/>
                        <a:pt x="5" y="15"/>
                        <a:pt x="6" y="15"/>
                      </a:cubicBezTo>
                      <a:cubicBezTo>
                        <a:pt x="6" y="16"/>
                        <a:pt x="5" y="16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4" y="17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9"/>
                        <a:pt x="5" y="19"/>
                        <a:pt x="5" y="19"/>
                      </a:cubicBezTo>
                      <a:close/>
                      <a:moveTo>
                        <a:pt x="5" y="26"/>
                      </a:moveTo>
                      <a:cubicBezTo>
                        <a:pt x="6" y="26"/>
                        <a:pt x="6" y="26"/>
                        <a:pt x="6" y="27"/>
                      </a:cubicBezTo>
                      <a:cubicBezTo>
                        <a:pt x="6" y="27"/>
                        <a:pt x="5" y="27"/>
                        <a:pt x="5" y="26"/>
                      </a:cubicBezTo>
                      <a:close/>
                      <a:moveTo>
                        <a:pt x="5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5" y="6"/>
                        <a:pt x="6" y="6"/>
                        <a:pt x="5" y="6"/>
                      </a:cubicBezTo>
                      <a:close/>
                      <a:moveTo>
                        <a:pt x="6" y="36"/>
                      </a:moveTo>
                      <a:cubicBezTo>
                        <a:pt x="6" y="35"/>
                        <a:pt x="6" y="35"/>
                        <a:pt x="6" y="34"/>
                      </a:cubicBezTo>
                      <a:cubicBezTo>
                        <a:pt x="6" y="35"/>
                        <a:pt x="7" y="35"/>
                        <a:pt x="7" y="35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8" y="34"/>
                        <a:pt x="7" y="34"/>
                        <a:pt x="7" y="35"/>
                      </a:cubicBezTo>
                      <a:cubicBezTo>
                        <a:pt x="8" y="35"/>
                        <a:pt x="8" y="35"/>
                        <a:pt x="9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8" y="36"/>
                        <a:pt x="8" y="36"/>
                        <a:pt x="8" y="35"/>
                      </a:cubicBezTo>
                      <a:cubicBezTo>
                        <a:pt x="8" y="36"/>
                        <a:pt x="8" y="36"/>
                        <a:pt x="8" y="36"/>
                      </a:cubicBezTo>
                      <a:cubicBezTo>
                        <a:pt x="7" y="36"/>
                        <a:pt x="8" y="37"/>
                        <a:pt x="7" y="37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7" y="35"/>
                        <a:pt x="6" y="35"/>
                        <a:pt x="6" y="36"/>
                      </a:cubicBezTo>
                      <a:close/>
                      <a:moveTo>
                        <a:pt x="8" y="39"/>
                      </a:moveTo>
                      <a:cubicBezTo>
                        <a:pt x="8" y="39"/>
                        <a:pt x="8" y="39"/>
                        <a:pt x="8" y="38"/>
                      </a:cubicBezTo>
                      <a:cubicBezTo>
                        <a:pt x="8" y="38"/>
                        <a:pt x="8" y="39"/>
                        <a:pt x="7" y="39"/>
                      </a:cubicBezTo>
                      <a:cubicBezTo>
                        <a:pt x="7" y="38"/>
                        <a:pt x="7" y="37"/>
                        <a:pt x="8" y="38"/>
                      </a:cubicBezTo>
                      <a:cubicBezTo>
                        <a:pt x="8" y="37"/>
                        <a:pt x="8" y="37"/>
                        <a:pt x="9" y="37"/>
                      </a:cubicBezTo>
                      <a:cubicBezTo>
                        <a:pt x="8" y="38"/>
                        <a:pt x="9" y="39"/>
                        <a:pt x="8" y="39"/>
                      </a:cubicBezTo>
                      <a:close/>
                      <a:moveTo>
                        <a:pt x="10" y="36"/>
                      </a:move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6"/>
                        <a:pt x="10" y="36"/>
                      </a:cubicBezTo>
                      <a:close/>
                      <a:moveTo>
                        <a:pt x="9" y="40"/>
                      </a:moveTo>
                      <a:cubicBezTo>
                        <a:pt x="9" y="40"/>
                        <a:pt x="10" y="41"/>
                        <a:pt x="10" y="41"/>
                      </a:cubicBezTo>
                      <a:cubicBezTo>
                        <a:pt x="10" y="41"/>
                        <a:pt x="9" y="41"/>
                        <a:pt x="9" y="40"/>
                      </a:cubicBezTo>
                      <a:close/>
                      <a:moveTo>
                        <a:pt x="10" y="36"/>
                      </a:moveTo>
                      <a:cubicBezTo>
                        <a:pt x="10" y="36"/>
                        <a:pt x="11" y="37"/>
                        <a:pt x="11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10" y="37"/>
                        <a:pt x="10" y="37"/>
                        <a:pt x="10" y="36"/>
                      </a:cubicBezTo>
                      <a:close/>
                      <a:moveTo>
                        <a:pt x="11" y="41"/>
                      </a:moveTo>
                      <a:cubicBezTo>
                        <a:pt x="11" y="41"/>
                        <a:pt x="11" y="41"/>
                        <a:pt x="11" y="41"/>
                      </a:cubicBezTo>
                      <a:cubicBezTo>
                        <a:pt x="11" y="42"/>
                        <a:pt x="11" y="41"/>
                        <a:pt x="11" y="41"/>
                      </a:cubicBezTo>
                      <a:close/>
                      <a:moveTo>
                        <a:pt x="11" y="35"/>
                      </a:moveTo>
                      <a:cubicBezTo>
                        <a:pt x="11" y="35"/>
                        <a:pt x="12" y="35"/>
                        <a:pt x="12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lose/>
                      <a:moveTo>
                        <a:pt x="11" y="39"/>
                      </a:move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1" y="39"/>
                      </a:cubicBezTo>
                      <a:close/>
                      <a:moveTo>
                        <a:pt x="12" y="38"/>
                      </a:moveTo>
                      <a:cubicBezTo>
                        <a:pt x="11" y="38"/>
                        <a:pt x="11" y="37"/>
                        <a:pt x="12" y="37"/>
                      </a:cubicBezTo>
                      <a:cubicBezTo>
                        <a:pt x="12" y="37"/>
                        <a:pt x="12" y="38"/>
                        <a:pt x="12" y="38"/>
                      </a:cubicBezTo>
                      <a:close/>
                      <a:moveTo>
                        <a:pt x="12" y="42"/>
                      </a:moveTo>
                      <a:cubicBezTo>
                        <a:pt x="12" y="42"/>
                        <a:pt x="13" y="42"/>
                        <a:pt x="13" y="42"/>
                      </a:cubicBezTo>
                      <a:cubicBezTo>
                        <a:pt x="13" y="42"/>
                        <a:pt x="13" y="42"/>
                        <a:pt x="12" y="42"/>
                      </a:cubicBezTo>
                      <a:close/>
                      <a:moveTo>
                        <a:pt x="14" y="43"/>
                      </a:moveTo>
                      <a:cubicBezTo>
                        <a:pt x="14" y="43"/>
                        <a:pt x="14" y="42"/>
                        <a:pt x="13" y="42"/>
                      </a:cubicBezTo>
                      <a:cubicBezTo>
                        <a:pt x="13" y="42"/>
                        <a:pt x="14" y="42"/>
                        <a:pt x="14" y="42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lose/>
                      <a:moveTo>
                        <a:pt x="19" y="43"/>
                      </a:move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9" y="43"/>
                        <a:pt x="19" y="43"/>
                        <a:pt x="19" y="43"/>
                      </a:cubicBezTo>
                      <a:cubicBezTo>
                        <a:pt x="18" y="43"/>
                        <a:pt x="18" y="43"/>
                        <a:pt x="19" y="43"/>
                      </a:cubicBezTo>
                      <a:close/>
                      <a:moveTo>
                        <a:pt x="20" y="26"/>
                      </a:moveTo>
                      <a:cubicBezTo>
                        <a:pt x="20" y="26"/>
                        <a:pt x="20" y="26"/>
                        <a:pt x="20" y="25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42"/>
                      </a:moveTo>
                      <a:cubicBezTo>
                        <a:pt x="21" y="42"/>
                        <a:pt x="21" y="43"/>
                        <a:pt x="21" y="43"/>
                      </a:cubicBezTo>
                      <a:cubicBezTo>
                        <a:pt x="20" y="43"/>
                        <a:pt x="20" y="42"/>
                        <a:pt x="20" y="42"/>
                      </a:cubicBezTo>
                      <a:close/>
                      <a:moveTo>
                        <a:pt x="20" y="38"/>
                      </a:moveTo>
                      <a:cubicBezTo>
                        <a:pt x="21" y="38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8"/>
                      </a:cubicBezTo>
                      <a:close/>
                      <a:moveTo>
                        <a:pt x="20" y="44"/>
                      </a:moveTo>
                      <a:cubicBezTo>
                        <a:pt x="21" y="44"/>
                        <a:pt x="21" y="44"/>
                        <a:pt x="21" y="44"/>
                      </a:cubicBezTo>
                      <a:cubicBezTo>
                        <a:pt x="21" y="45"/>
                        <a:pt x="20" y="44"/>
                        <a:pt x="20" y="44"/>
                      </a:cubicBezTo>
                      <a:close/>
                      <a:moveTo>
                        <a:pt x="21" y="46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close/>
                      <a:moveTo>
                        <a:pt x="22" y="40"/>
                      </a:moveTo>
                      <a:cubicBezTo>
                        <a:pt x="21" y="40"/>
                        <a:pt x="21" y="39"/>
                        <a:pt x="21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lose/>
                      <a:moveTo>
                        <a:pt x="23" y="37"/>
                      </a:moveTo>
                      <a:cubicBezTo>
                        <a:pt x="23" y="36"/>
                        <a:pt x="24" y="36"/>
                        <a:pt x="24" y="37"/>
                      </a:cubicBezTo>
                      <a:cubicBezTo>
                        <a:pt x="24" y="37"/>
                        <a:pt x="24" y="37"/>
                        <a:pt x="23" y="37"/>
                      </a:cubicBezTo>
                      <a:close/>
                      <a:moveTo>
                        <a:pt x="24" y="35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5"/>
                        <a:pt x="24" y="35"/>
                      </a:cubicBezTo>
                      <a:close/>
                      <a:moveTo>
                        <a:pt x="24" y="36"/>
                      </a:move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24" y="36"/>
                        <a:pt x="23" y="36"/>
                        <a:pt x="23" y="35"/>
                      </a:cubicBezTo>
                      <a:cubicBezTo>
                        <a:pt x="24" y="35"/>
                        <a:pt x="24" y="35"/>
                        <a:pt x="24" y="36"/>
                      </a:cubicBezTo>
                      <a:close/>
                      <a:moveTo>
                        <a:pt x="25" y="38"/>
                      </a:move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lose/>
                      <a:moveTo>
                        <a:pt x="23" y="26"/>
                      </a:move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1" y="24"/>
                        <a:pt x="20" y="24"/>
                        <a:pt x="19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8" y="23"/>
                        <a:pt x="19" y="24"/>
                        <a:pt x="19" y="25"/>
                      </a:cubicBezTo>
                      <a:cubicBezTo>
                        <a:pt x="19" y="27"/>
                        <a:pt x="18" y="29"/>
                        <a:pt x="19" y="31"/>
                      </a:cubicBezTo>
                      <a:cubicBezTo>
                        <a:pt x="18" y="31"/>
                        <a:pt x="19" y="32"/>
                        <a:pt x="18" y="33"/>
                      </a:cubicBezTo>
                      <a:cubicBezTo>
                        <a:pt x="19" y="33"/>
                        <a:pt x="19" y="34"/>
                        <a:pt x="19" y="34"/>
                      </a:cubicBezTo>
                      <a:cubicBezTo>
                        <a:pt x="18" y="36"/>
                        <a:pt x="19" y="40"/>
                        <a:pt x="18" y="41"/>
                      </a:cubicBezTo>
                      <a:cubicBezTo>
                        <a:pt x="18" y="42"/>
                        <a:pt x="17" y="43"/>
                        <a:pt x="16" y="42"/>
                      </a:cubicBezTo>
                      <a:cubicBezTo>
                        <a:pt x="14" y="42"/>
                        <a:pt x="12" y="40"/>
                        <a:pt x="12" y="37"/>
                      </a:cubicBezTo>
                      <a:cubicBezTo>
                        <a:pt x="13" y="37"/>
                        <a:pt x="14" y="39"/>
                        <a:pt x="14" y="40"/>
                      </a:cubicBezTo>
                      <a:cubicBezTo>
                        <a:pt x="16" y="41"/>
                        <a:pt x="18" y="41"/>
                        <a:pt x="17" y="39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6"/>
                        <a:pt x="17" y="33"/>
                        <a:pt x="17" y="30"/>
                      </a:cubicBezTo>
                      <a:cubicBezTo>
                        <a:pt x="17" y="28"/>
                        <a:pt x="17" y="25"/>
                        <a:pt x="17" y="23"/>
                      </a:cubicBezTo>
                      <a:cubicBezTo>
                        <a:pt x="17" y="22"/>
                        <a:pt x="17" y="23"/>
                        <a:pt x="16" y="23"/>
                      </a:cubicBezTo>
                      <a:cubicBezTo>
                        <a:pt x="16" y="22"/>
                        <a:pt x="13" y="21"/>
                        <a:pt x="13" y="22"/>
                      </a:cubicBezTo>
                      <a:cubicBezTo>
                        <a:pt x="12" y="21"/>
                        <a:pt x="11" y="20"/>
                        <a:pt x="10" y="20"/>
                      </a:cubicBezTo>
                      <a:cubicBezTo>
                        <a:pt x="11" y="18"/>
                        <a:pt x="13" y="18"/>
                        <a:pt x="15" y="17"/>
                      </a:cubicBezTo>
                      <a:cubicBezTo>
                        <a:pt x="16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7"/>
                      </a:cubicBezTo>
                      <a:cubicBezTo>
                        <a:pt x="18" y="17"/>
                        <a:pt x="18" y="17"/>
                        <a:pt x="19" y="18"/>
                      </a:cubicBezTo>
                      <a:cubicBezTo>
                        <a:pt x="19" y="18"/>
                        <a:pt x="18" y="18"/>
                        <a:pt x="18" y="18"/>
                      </a:cubicBezTo>
                      <a:cubicBezTo>
                        <a:pt x="19" y="19"/>
                        <a:pt x="21" y="20"/>
                        <a:pt x="23" y="22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5" y="24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7" y="26"/>
                        <a:pt x="26" y="26"/>
                        <a:pt x="26" y="27"/>
                      </a:cubicBezTo>
                      <a:cubicBezTo>
                        <a:pt x="25" y="26"/>
                        <a:pt x="24" y="25"/>
                        <a:pt x="23" y="26"/>
                      </a:cubicBezTo>
                      <a:close/>
                      <a:moveTo>
                        <a:pt x="13" y="34"/>
                      </a:move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5"/>
                        <a:pt x="14" y="35"/>
                        <a:pt x="13" y="35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  <a:moveTo>
                        <a:pt x="16" y="35"/>
                      </a:moveTo>
                      <a:cubicBezTo>
                        <a:pt x="16" y="35"/>
                        <a:pt x="17" y="36"/>
                        <a:pt x="17" y="36"/>
                      </a:cubicBezTo>
                      <a:cubicBezTo>
                        <a:pt x="17" y="36"/>
                        <a:pt x="16" y="36"/>
                        <a:pt x="16" y="35"/>
                      </a:cubicBezTo>
                      <a:close/>
                      <a:moveTo>
                        <a:pt x="26" y="43"/>
                      </a:moveTo>
                      <a:cubicBezTo>
                        <a:pt x="26" y="43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lose/>
                      <a:moveTo>
                        <a:pt x="27" y="48"/>
                      </a:moveTo>
                      <a:cubicBezTo>
                        <a:pt x="27" y="48"/>
                        <a:pt x="27" y="47"/>
                        <a:pt x="27" y="47"/>
                      </a:cubicBezTo>
                      <a:cubicBezTo>
                        <a:pt x="27" y="47"/>
                        <a:pt x="27" y="47"/>
                        <a:pt x="28" y="47"/>
                      </a:cubicBezTo>
                      <a:cubicBezTo>
                        <a:pt x="28" y="48"/>
                        <a:pt x="27" y="48"/>
                        <a:pt x="27" y="48"/>
                      </a:cubicBezTo>
                      <a:close/>
                      <a:moveTo>
                        <a:pt x="28" y="46"/>
                      </a:moveTo>
                      <a:cubicBezTo>
                        <a:pt x="29" y="46"/>
                        <a:pt x="29" y="46"/>
                        <a:pt x="29" y="46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lose/>
                      <a:moveTo>
                        <a:pt x="28" y="46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7" y="45"/>
                        <a:pt x="27" y="45"/>
                        <a:pt x="27" y="46"/>
                      </a:cubicBezTo>
                      <a:cubicBezTo>
                        <a:pt x="26" y="45"/>
                        <a:pt x="27" y="46"/>
                        <a:pt x="26" y="46"/>
                      </a:cubicBezTo>
                      <a:cubicBezTo>
                        <a:pt x="26" y="45"/>
                        <a:pt x="26" y="45"/>
                        <a:pt x="26" y="44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7" y="44"/>
                        <a:pt x="27" y="45"/>
                        <a:pt x="27" y="44"/>
                      </a:cubicBezTo>
                      <a:cubicBezTo>
                        <a:pt x="27" y="44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9" y="45"/>
                        <a:pt x="29" y="45"/>
                      </a:cubicBezTo>
                      <a:cubicBezTo>
                        <a:pt x="29" y="45"/>
                        <a:pt x="28" y="46"/>
                        <a:pt x="28" y="46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4"/>
                        <a:pt x="29" y="44"/>
                      </a:cubicBezTo>
                      <a:cubicBezTo>
                        <a:pt x="29" y="44"/>
                        <a:pt x="30" y="45"/>
                        <a:pt x="30" y="45"/>
                      </a:cubicBezTo>
                      <a:cubicBezTo>
                        <a:pt x="30" y="45"/>
                        <a:pt x="30" y="45"/>
                        <a:pt x="29" y="45"/>
                      </a:cubicBezTo>
                      <a:close/>
                      <a:moveTo>
                        <a:pt x="30" y="46"/>
                      </a:moveTo>
                      <a:cubicBezTo>
                        <a:pt x="30" y="47"/>
                        <a:pt x="31" y="47"/>
                        <a:pt x="31" y="48"/>
                      </a:cubicBezTo>
                      <a:cubicBezTo>
                        <a:pt x="30" y="48"/>
                        <a:pt x="29" y="46"/>
                        <a:pt x="30" y="46"/>
                      </a:cubicBezTo>
                      <a:close/>
                      <a:moveTo>
                        <a:pt x="31" y="37"/>
                      </a:moveTo>
                      <a:cubicBezTo>
                        <a:pt x="31" y="37"/>
                        <a:pt x="31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7"/>
                      </a:cubicBezTo>
                      <a:close/>
                      <a:moveTo>
                        <a:pt x="34" y="48"/>
                      </a:move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34" y="49"/>
                        <a:pt x="34" y="48"/>
                        <a:pt x="34" y="48"/>
                      </a:cubicBezTo>
                      <a:close/>
                      <a:moveTo>
                        <a:pt x="34" y="50"/>
                      </a:move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35" y="50"/>
                        <a:pt x="35" y="50"/>
                        <a:pt x="34" y="50"/>
                      </a:cubicBezTo>
                      <a:close/>
                      <a:moveTo>
                        <a:pt x="35" y="49"/>
                      </a:move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4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2" y="50"/>
                        <a:pt x="32" y="49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2" y="47"/>
                        <a:pt x="32" y="48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7"/>
                        <a:pt x="32" y="47"/>
                        <a:pt x="31" y="47"/>
                      </a:cubicBezTo>
                      <a:cubicBezTo>
                        <a:pt x="31" y="46"/>
                        <a:pt x="31" y="46"/>
                        <a:pt x="31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2" y="45"/>
                        <a:pt x="32" y="44"/>
                        <a:pt x="32" y="44"/>
                      </a:cubicBezTo>
                      <a:cubicBezTo>
                        <a:pt x="32" y="44"/>
                        <a:pt x="32" y="44"/>
                        <a:pt x="33" y="45"/>
                      </a:cubicBezTo>
                      <a:cubicBezTo>
                        <a:pt x="33" y="44"/>
                        <a:pt x="32" y="44"/>
                        <a:pt x="32" y="43"/>
                      </a:cubicBezTo>
                      <a:cubicBezTo>
                        <a:pt x="32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4"/>
                        <a:pt x="33" y="43"/>
                        <a:pt x="33" y="44"/>
                      </a:cubicBezTo>
                      <a:cubicBezTo>
                        <a:pt x="34" y="44"/>
                        <a:pt x="33" y="43"/>
                        <a:pt x="34" y="43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44"/>
                        <a:pt x="34" y="44"/>
                        <a:pt x="35" y="44"/>
                      </a:cubicBezTo>
                      <a:cubicBezTo>
                        <a:pt x="35" y="45"/>
                        <a:pt x="35" y="45"/>
                        <a:pt x="35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7"/>
                        <a:pt x="35" y="48"/>
                        <a:pt x="35" y="49"/>
                      </a:cubicBezTo>
                      <a:close/>
                      <a:moveTo>
                        <a:pt x="35" y="22"/>
                      </a:moveTo>
                      <a:cubicBezTo>
                        <a:pt x="35" y="22"/>
                        <a:pt x="35" y="21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4" y="20"/>
                        <a:pt x="35" y="21"/>
                        <a:pt x="35" y="22"/>
                      </a:cubicBezTo>
                      <a:cubicBezTo>
                        <a:pt x="35" y="22"/>
                        <a:pt x="35" y="23"/>
                        <a:pt x="35" y="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3" name="Freeform 79"/>
                <p:cNvSpPr>
                  <a:spLocks noEditPoints="1"/>
                </p:cNvSpPr>
                <p:nvPr/>
              </p:nvSpPr>
              <p:spPr bwMode="auto">
                <a:xfrm>
                  <a:off x="4154" y="2574"/>
                  <a:ext cx="77" cy="106"/>
                </a:xfrm>
                <a:custGeom>
                  <a:avLst/>
                  <a:gdLst>
                    <a:gd name="T0" fmla="*/ 37 w 37"/>
                    <a:gd name="T1" fmla="*/ 28 h 51"/>
                    <a:gd name="T2" fmla="*/ 31 w 37"/>
                    <a:gd name="T3" fmla="*/ 12 h 51"/>
                    <a:gd name="T4" fmla="*/ 21 w 37"/>
                    <a:gd name="T5" fmla="*/ 8 h 51"/>
                    <a:gd name="T6" fmla="*/ 1 w 37"/>
                    <a:gd name="T7" fmla="*/ 1 h 51"/>
                    <a:gd name="T8" fmla="*/ 2 w 37"/>
                    <a:gd name="T9" fmla="*/ 27 h 51"/>
                    <a:gd name="T10" fmla="*/ 10 w 37"/>
                    <a:gd name="T11" fmla="*/ 40 h 51"/>
                    <a:gd name="T12" fmla="*/ 15 w 37"/>
                    <a:gd name="T13" fmla="*/ 41 h 51"/>
                    <a:gd name="T14" fmla="*/ 31 w 37"/>
                    <a:gd name="T15" fmla="*/ 48 h 51"/>
                    <a:gd name="T16" fmla="*/ 30 w 37"/>
                    <a:gd name="T17" fmla="*/ 43 h 51"/>
                    <a:gd name="T18" fmla="*/ 32 w 37"/>
                    <a:gd name="T19" fmla="*/ 46 h 51"/>
                    <a:gd name="T20" fmla="*/ 31 w 37"/>
                    <a:gd name="T21" fmla="*/ 48 h 51"/>
                    <a:gd name="T22" fmla="*/ 37 w 37"/>
                    <a:gd name="T23" fmla="*/ 49 h 51"/>
                    <a:gd name="T24" fmla="*/ 6 w 37"/>
                    <a:gd name="T25" fmla="*/ 8 h 51"/>
                    <a:gd name="T26" fmla="*/ 5 w 37"/>
                    <a:gd name="T27" fmla="*/ 9 h 51"/>
                    <a:gd name="T28" fmla="*/ 5 w 37"/>
                    <a:gd name="T29" fmla="*/ 12 h 51"/>
                    <a:gd name="T30" fmla="*/ 7 w 37"/>
                    <a:gd name="T31" fmla="*/ 11 h 51"/>
                    <a:gd name="T32" fmla="*/ 8 w 37"/>
                    <a:gd name="T33" fmla="*/ 6 h 51"/>
                    <a:gd name="T34" fmla="*/ 25 w 37"/>
                    <a:gd name="T35" fmla="*/ 30 h 51"/>
                    <a:gd name="T36" fmla="*/ 23 w 37"/>
                    <a:gd name="T37" fmla="*/ 25 h 51"/>
                    <a:gd name="T38" fmla="*/ 16 w 37"/>
                    <a:gd name="T39" fmla="*/ 27 h 51"/>
                    <a:gd name="T40" fmla="*/ 15 w 37"/>
                    <a:gd name="T41" fmla="*/ 14 h 51"/>
                    <a:gd name="T42" fmla="*/ 24 w 37"/>
                    <a:gd name="T43" fmla="*/ 35 h 51"/>
                    <a:gd name="T44" fmla="*/ 15 w 37"/>
                    <a:gd name="T45" fmla="*/ 12 h 51"/>
                    <a:gd name="T46" fmla="*/ 14 w 37"/>
                    <a:gd name="T47" fmla="*/ 11 h 51"/>
                    <a:gd name="T48" fmla="*/ 11 w 37"/>
                    <a:gd name="T49" fmla="*/ 30 h 51"/>
                    <a:gd name="T50" fmla="*/ 17 w 37"/>
                    <a:gd name="T51" fmla="*/ 34 h 51"/>
                    <a:gd name="T52" fmla="*/ 28 w 37"/>
                    <a:gd name="T53" fmla="*/ 45 h 51"/>
                    <a:gd name="T54" fmla="*/ 27 w 37"/>
                    <a:gd name="T55" fmla="*/ 44 h 51"/>
                    <a:gd name="T56" fmla="*/ 21 w 37"/>
                    <a:gd name="T57" fmla="*/ 39 h 51"/>
                    <a:gd name="T58" fmla="*/ 28 w 37"/>
                    <a:gd name="T59" fmla="*/ 44 h 51"/>
                    <a:gd name="T60" fmla="*/ 32 w 37"/>
                    <a:gd name="T61" fmla="*/ 49 h 51"/>
                    <a:gd name="T62" fmla="*/ 33 w 37"/>
                    <a:gd name="T63" fmla="*/ 37 h 51"/>
                    <a:gd name="T64" fmla="*/ 31 w 37"/>
                    <a:gd name="T65" fmla="*/ 38 h 51"/>
                    <a:gd name="T66" fmla="*/ 33 w 37"/>
                    <a:gd name="T67" fmla="*/ 18 h 51"/>
                    <a:gd name="T68" fmla="*/ 32 w 37"/>
                    <a:gd name="T69" fmla="*/ 20 h 51"/>
                    <a:gd name="T70" fmla="*/ 33 w 37"/>
                    <a:gd name="T71" fmla="*/ 29 h 51"/>
                    <a:gd name="T72" fmla="*/ 33 w 37"/>
                    <a:gd name="T73" fmla="*/ 29 h 51"/>
                    <a:gd name="T74" fmla="*/ 34 w 37"/>
                    <a:gd name="T75" fmla="*/ 27 h 51"/>
                    <a:gd name="T76" fmla="*/ 33 w 37"/>
                    <a:gd name="T77" fmla="*/ 14 h 51"/>
                    <a:gd name="T78" fmla="*/ 32 w 37"/>
                    <a:gd name="T79" fmla="*/ 16 h 51"/>
                    <a:gd name="T80" fmla="*/ 30 w 37"/>
                    <a:gd name="T81" fmla="*/ 18 h 51"/>
                    <a:gd name="T82" fmla="*/ 30 w 37"/>
                    <a:gd name="T83" fmla="*/ 14 h 51"/>
                    <a:gd name="T84" fmla="*/ 30 w 37"/>
                    <a:gd name="T85" fmla="*/ 22 h 51"/>
                    <a:gd name="T86" fmla="*/ 30 w 37"/>
                    <a:gd name="T87" fmla="*/ 17 h 51"/>
                    <a:gd name="T88" fmla="*/ 29 w 37"/>
                    <a:gd name="T89" fmla="*/ 45 h 51"/>
                    <a:gd name="T90" fmla="*/ 29 w 37"/>
                    <a:gd name="T91" fmla="*/ 43 h 51"/>
                    <a:gd name="T92" fmla="*/ 30 w 37"/>
                    <a:gd name="T93" fmla="*/ 33 h 51"/>
                    <a:gd name="T94" fmla="*/ 30 w 37"/>
                    <a:gd name="T95" fmla="*/ 20 h 51"/>
                    <a:gd name="T96" fmla="*/ 31 w 37"/>
                    <a:gd name="T97" fmla="*/ 42 h 51"/>
                    <a:gd name="T98" fmla="*/ 31 w 37"/>
                    <a:gd name="T99" fmla="*/ 40 h 51"/>
                    <a:gd name="T100" fmla="*/ 33 w 37"/>
                    <a:gd name="T101" fmla="*/ 42 h 51"/>
                    <a:gd name="T102" fmla="*/ 33 w 37"/>
                    <a:gd name="T103" fmla="*/ 46 h 51"/>
                    <a:gd name="T104" fmla="*/ 33 w 37"/>
                    <a:gd name="T105" fmla="*/ 44 h 51"/>
                    <a:gd name="T106" fmla="*/ 32 w 37"/>
                    <a:gd name="T107" fmla="*/ 40 h 51"/>
                    <a:gd name="T108" fmla="*/ 34 w 37"/>
                    <a:gd name="T109" fmla="*/ 40 h 51"/>
                    <a:gd name="T110" fmla="*/ 35 w 37"/>
                    <a:gd name="T111" fmla="*/ 44 h 51"/>
                    <a:gd name="T112" fmla="*/ 35 w 37"/>
                    <a:gd name="T113" fmla="*/ 4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" h="51">
                      <a:moveTo>
                        <a:pt x="37" y="43"/>
                      </a:moveTo>
                      <a:cubicBezTo>
                        <a:pt x="37" y="42"/>
                        <a:pt x="37" y="42"/>
                        <a:pt x="37" y="41"/>
                      </a:cubicBezTo>
                      <a:cubicBezTo>
                        <a:pt x="37" y="39"/>
                        <a:pt x="37" y="37"/>
                        <a:pt x="36" y="35"/>
                      </a:cubicBezTo>
                      <a:cubicBezTo>
                        <a:pt x="37" y="33"/>
                        <a:pt x="37" y="31"/>
                        <a:pt x="37" y="28"/>
                      </a:cubicBezTo>
                      <a:cubicBezTo>
                        <a:pt x="37" y="27"/>
                        <a:pt x="36" y="25"/>
                        <a:pt x="36" y="23"/>
                      </a:cubicBezTo>
                      <a:cubicBezTo>
                        <a:pt x="36" y="21"/>
                        <a:pt x="37" y="19"/>
                        <a:pt x="36" y="17"/>
                      </a:cubicBezTo>
                      <a:cubicBezTo>
                        <a:pt x="36" y="16"/>
                        <a:pt x="36" y="15"/>
                        <a:pt x="36" y="15"/>
                      </a:cubicBezTo>
                      <a:cubicBezTo>
                        <a:pt x="34" y="13"/>
                        <a:pt x="32" y="13"/>
                        <a:pt x="31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1"/>
                        <a:pt x="28" y="12"/>
                      </a:cubicBezTo>
                      <a:cubicBezTo>
                        <a:pt x="27" y="10"/>
                        <a:pt x="25" y="10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18" y="7"/>
                        <a:pt x="16" y="6"/>
                        <a:pt x="13" y="5"/>
                      </a:cubicBezTo>
                      <a:cubicBezTo>
                        <a:pt x="11" y="4"/>
                        <a:pt x="8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8"/>
                        <a:pt x="1" y="12"/>
                        <a:pt x="1" y="17"/>
                      </a:cubicBezTo>
                      <a:cubicBezTo>
                        <a:pt x="1" y="20"/>
                        <a:pt x="1" y="23"/>
                        <a:pt x="1" y="26"/>
                      </a:cubicBezTo>
                      <a:cubicBezTo>
                        <a:pt x="1" y="26"/>
                        <a:pt x="1" y="27"/>
                        <a:pt x="2" y="27"/>
                      </a:cubicBezTo>
                      <a:cubicBezTo>
                        <a:pt x="2" y="30"/>
                        <a:pt x="2" y="32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4" y="37"/>
                        <a:pt x="7" y="38"/>
                        <a:pt x="9" y="39"/>
                      </a:cubicBezTo>
                      <a:cubicBezTo>
                        <a:pt x="10" y="39"/>
                        <a:pt x="10" y="40"/>
                        <a:pt x="10" y="40"/>
                      </a:cubicBezTo>
                      <a:cubicBezTo>
                        <a:pt x="11" y="40"/>
                        <a:pt x="13" y="41"/>
                        <a:pt x="14" y="41"/>
                      </a:cubicBezTo>
                      <a:cubicBezTo>
                        <a:pt x="14" y="41"/>
                        <a:pt x="13" y="41"/>
                        <a:pt x="14" y="40"/>
                      </a:cubicBezTo>
                      <a:cubicBezTo>
                        <a:pt x="14" y="41"/>
                        <a:pt x="14" y="40"/>
                        <a:pt x="15" y="41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41"/>
                        <a:pt x="14" y="40"/>
                        <a:pt x="14" y="41"/>
                      </a:cubicBezTo>
                      <a:cubicBezTo>
                        <a:pt x="15" y="41"/>
                        <a:pt x="15" y="41"/>
                        <a:pt x="15" y="42"/>
                      </a:cubicBezTo>
                      <a:cubicBezTo>
                        <a:pt x="18" y="43"/>
                        <a:pt x="21" y="44"/>
                        <a:pt x="23" y="45"/>
                      </a:cubicBezTo>
                      <a:cubicBezTo>
                        <a:pt x="26" y="46"/>
                        <a:pt x="28" y="48"/>
                        <a:pt x="31" y="48"/>
                      </a:cubicBezTo>
                      <a:cubicBezTo>
                        <a:pt x="30" y="48"/>
                        <a:pt x="30" y="47"/>
                        <a:pt x="29" y="46"/>
                      </a:cubicBezTo>
                      <a:cubicBezTo>
                        <a:pt x="30" y="46"/>
                        <a:pt x="30" y="46"/>
                        <a:pt x="30" y="45"/>
                      </a:cubicBezTo>
                      <a:cubicBezTo>
                        <a:pt x="30" y="45"/>
                        <a:pt x="30" y="44"/>
                        <a:pt x="30" y="44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1" y="44"/>
                        <a:pt x="32" y="45"/>
                        <a:pt x="32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3" y="46"/>
                        <a:pt x="32" y="46"/>
                        <a:pt x="32" y="46"/>
                      </a:cubicBezTo>
                      <a:cubicBezTo>
                        <a:pt x="32" y="47"/>
                        <a:pt x="32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1" y="47"/>
                        <a:pt x="31" y="48"/>
                      </a:cubicBezTo>
                      <a:cubicBezTo>
                        <a:pt x="32" y="48"/>
                        <a:pt x="32" y="49"/>
                        <a:pt x="32" y="49"/>
                      </a:cubicBezTo>
                      <a:cubicBezTo>
                        <a:pt x="32" y="49"/>
                        <a:pt x="33" y="49"/>
                        <a:pt x="33" y="50"/>
                      </a:cubicBezTo>
                      <a:cubicBezTo>
                        <a:pt x="34" y="50"/>
                        <a:pt x="36" y="51"/>
                        <a:pt x="37" y="51"/>
                      </a:cubicBezTo>
                      <a:cubicBezTo>
                        <a:pt x="37" y="51"/>
                        <a:pt x="37" y="50"/>
                        <a:pt x="37" y="49"/>
                      </a:cubicBezTo>
                      <a:cubicBezTo>
                        <a:pt x="37" y="47"/>
                        <a:pt x="37" y="45"/>
                        <a:pt x="37" y="43"/>
                      </a:cubicBezTo>
                      <a:close/>
                      <a:moveTo>
                        <a:pt x="6" y="8"/>
                      </a:move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7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lose/>
                      <a:moveTo>
                        <a:pt x="5" y="9"/>
                      </a:moveTo>
                      <a:cubicBezTo>
                        <a:pt x="6" y="9"/>
                        <a:pt x="5" y="9"/>
                        <a:pt x="6" y="10"/>
                      </a:cubicBezTo>
                      <a:cubicBezTo>
                        <a:pt x="5" y="10"/>
                        <a:pt x="5" y="9"/>
                        <a:pt x="5" y="9"/>
                      </a:cubicBezTo>
                      <a:close/>
                      <a:moveTo>
                        <a:pt x="5" y="12"/>
                      </a:moveTo>
                      <a:cubicBezTo>
                        <a:pt x="5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lose/>
                      <a:moveTo>
                        <a:pt x="6" y="11"/>
                      </a:moveTo>
                      <a:cubicBezTo>
                        <a:pt x="7" y="11"/>
                        <a:pt x="6" y="11"/>
                        <a:pt x="6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8" y="11"/>
                      </a:cubicBezTo>
                      <a:cubicBezTo>
                        <a:pt x="8" y="12"/>
                        <a:pt x="7" y="12"/>
                        <a:pt x="6" y="11"/>
                      </a:cubicBezTo>
                      <a:close/>
                      <a:moveTo>
                        <a:pt x="8" y="6"/>
                      </a:moveTo>
                      <a:cubicBezTo>
                        <a:pt x="7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lose/>
                      <a:moveTo>
                        <a:pt x="25" y="30"/>
                      </a:move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5" y="29"/>
                        <a:pt x="25" y="30"/>
                        <a:pt x="25" y="30"/>
                      </a:cubicBezTo>
                      <a:close/>
                      <a:moveTo>
                        <a:pt x="22" y="15"/>
                      </a:moveTo>
                      <a:cubicBezTo>
                        <a:pt x="23" y="17"/>
                        <a:pt x="24" y="18"/>
                        <a:pt x="24" y="20"/>
                      </a:cubicBezTo>
                      <a:cubicBezTo>
                        <a:pt x="24" y="21"/>
                        <a:pt x="22" y="22"/>
                        <a:pt x="21" y="22"/>
                      </a:cubicBezTo>
                      <a:cubicBezTo>
                        <a:pt x="22" y="23"/>
                        <a:pt x="23" y="24"/>
                        <a:pt x="23" y="25"/>
                      </a:cubicBezTo>
                      <a:cubicBezTo>
                        <a:pt x="24" y="25"/>
                        <a:pt x="24" y="26"/>
                        <a:pt x="24" y="26"/>
                      </a:cubicBezTo>
                      <a:cubicBezTo>
                        <a:pt x="25" y="28"/>
                        <a:pt x="24" y="29"/>
                        <a:pt x="23" y="30"/>
                      </a:cubicBezTo>
                      <a:cubicBezTo>
                        <a:pt x="22" y="30"/>
                        <a:pt x="20" y="30"/>
                        <a:pt x="18" y="29"/>
                      </a:cubicBezTo>
                      <a:cubicBezTo>
                        <a:pt x="18" y="28"/>
                        <a:pt x="17" y="27"/>
                        <a:pt x="16" y="27"/>
                      </a:cubicBezTo>
                      <a:cubicBezTo>
                        <a:pt x="15" y="25"/>
                        <a:pt x="14" y="22"/>
                        <a:pt x="16" y="21"/>
                      </a:cubicBezTo>
                      <a:cubicBezTo>
                        <a:pt x="17" y="21"/>
                        <a:pt x="17" y="21"/>
                        <a:pt x="18" y="21"/>
                      </a:cubicBezTo>
                      <a:cubicBezTo>
                        <a:pt x="17" y="20"/>
                        <a:pt x="16" y="20"/>
                        <a:pt x="16" y="19"/>
                      </a:cubicBezTo>
                      <a:cubicBezTo>
                        <a:pt x="15" y="18"/>
                        <a:pt x="15" y="15"/>
                        <a:pt x="15" y="14"/>
                      </a:cubicBezTo>
                      <a:cubicBezTo>
                        <a:pt x="15" y="14"/>
                        <a:pt x="17" y="13"/>
                        <a:pt x="17" y="13"/>
                      </a:cubicBezTo>
                      <a:cubicBezTo>
                        <a:pt x="18" y="13"/>
                        <a:pt x="20" y="14"/>
                        <a:pt x="22" y="15"/>
                      </a:cubicBezTo>
                      <a:close/>
                      <a:moveTo>
                        <a:pt x="24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lose/>
                      <a:moveTo>
                        <a:pt x="15" y="12"/>
                      </a:moveTo>
                      <a:cubicBezTo>
                        <a:pt x="16" y="11"/>
                        <a:pt x="16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  <a:moveTo>
                        <a:pt x="13" y="8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lose/>
                      <a:moveTo>
                        <a:pt x="11" y="30"/>
                      </a:moveTo>
                      <a:cubicBezTo>
                        <a:pt x="17" y="33"/>
                        <a:pt x="23" y="35"/>
                        <a:pt x="28" y="37"/>
                      </a:cubicBezTo>
                      <a:cubicBezTo>
                        <a:pt x="28" y="38"/>
                        <a:pt x="28" y="39"/>
                        <a:pt x="28" y="39"/>
                      </a:cubicBezTo>
                      <a:cubicBezTo>
                        <a:pt x="28" y="40"/>
                        <a:pt x="27" y="39"/>
                        <a:pt x="27" y="39"/>
                      </a:cubicBezTo>
                      <a:cubicBezTo>
                        <a:pt x="23" y="37"/>
                        <a:pt x="20" y="36"/>
                        <a:pt x="17" y="34"/>
                      </a:cubicBezTo>
                      <a:cubicBezTo>
                        <a:pt x="15" y="34"/>
                        <a:pt x="13" y="33"/>
                        <a:pt x="11" y="32"/>
                      </a:cubicBezTo>
                      <a:cubicBezTo>
                        <a:pt x="11" y="31"/>
                        <a:pt x="11" y="30"/>
                        <a:pt x="11" y="30"/>
                      </a:cubicBezTo>
                      <a:close/>
                      <a:moveTo>
                        <a:pt x="28" y="45"/>
                      </a:move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lose/>
                      <a:moveTo>
                        <a:pt x="28" y="44"/>
                      </a:moveTo>
                      <a:cubicBezTo>
                        <a:pt x="28" y="44"/>
                        <a:pt x="27" y="44"/>
                        <a:pt x="27" y="44"/>
                      </a:cubicBezTo>
                      <a:cubicBezTo>
                        <a:pt x="27" y="44"/>
                        <a:pt x="27" y="44"/>
                        <a:pt x="27" y="44"/>
                      </a:cubicBezTo>
                      <a:cubicBezTo>
                        <a:pt x="22" y="42"/>
                        <a:pt x="16" y="39"/>
                        <a:pt x="11" y="37"/>
                      </a:cubicBezTo>
                      <a:cubicBezTo>
                        <a:pt x="11" y="36"/>
                        <a:pt x="11" y="35"/>
                        <a:pt x="11" y="35"/>
                      </a:cubicBezTo>
                      <a:cubicBezTo>
                        <a:pt x="14" y="36"/>
                        <a:pt x="17" y="37"/>
                        <a:pt x="20" y="38"/>
                      </a:cubicBez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4" y="40"/>
                        <a:pt x="25" y="41"/>
                        <a:pt x="26" y="41"/>
                      </a:cubicBezTo>
                      <a:cubicBezTo>
                        <a:pt x="27" y="42"/>
                        <a:pt x="27" y="41"/>
                        <a:pt x="28" y="42"/>
                      </a:cubicBezTo>
                      <a:cubicBezTo>
                        <a:pt x="28" y="42"/>
                        <a:pt x="28" y="44"/>
                        <a:pt x="28" y="44"/>
                      </a:cubicBezTo>
                      <a:close/>
                      <a:moveTo>
                        <a:pt x="32" y="49"/>
                      </a:move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2" y="48"/>
                        <a:pt x="32" y="48"/>
                        <a:pt x="33" y="48"/>
                      </a:cubicBezTo>
                      <a:cubicBezTo>
                        <a:pt x="33" y="48"/>
                        <a:pt x="33" y="49"/>
                        <a:pt x="32" y="49"/>
                      </a:cubicBezTo>
                      <a:close/>
                      <a:moveTo>
                        <a:pt x="33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1" y="35"/>
                        <a:pt x="32" y="35"/>
                        <a:pt x="33" y="36"/>
                      </a:cubicBezTo>
                      <a:cubicBezTo>
                        <a:pt x="33" y="36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2" y="36"/>
                        <a:pt x="32" y="36"/>
                        <a:pt x="33" y="36"/>
                      </a:cubicBezTo>
                      <a:cubicBezTo>
                        <a:pt x="33" y="36"/>
                        <a:pt x="33" y="36"/>
                        <a:pt x="33" y="36"/>
                      </a:cubicBezTo>
                      <a:close/>
                      <a:moveTo>
                        <a:pt x="31" y="38"/>
                      </a:moveTo>
                      <a:cubicBezTo>
                        <a:pt x="31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1" y="38"/>
                      </a:cubicBezTo>
                      <a:close/>
                      <a:moveTo>
                        <a:pt x="32" y="17"/>
                      </a:moveTo>
                      <a:cubicBezTo>
                        <a:pt x="32" y="17"/>
                        <a:pt x="32" y="17"/>
                        <a:pt x="33" y="18"/>
                      </a:cubicBezTo>
                      <a:cubicBezTo>
                        <a:pt x="33" y="18"/>
                        <a:pt x="33" y="18"/>
                        <a:pt x="33" y="19"/>
                      </a:cubicBezTo>
                      <a:cubicBezTo>
                        <a:pt x="33" y="18"/>
                        <a:pt x="32" y="18"/>
                        <a:pt x="32" y="17"/>
                      </a:cubicBezTo>
                      <a:close/>
                      <a:moveTo>
                        <a:pt x="33" y="20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9"/>
                        <a:pt x="33" y="19"/>
                        <a:pt x="33" y="20"/>
                      </a:cubicBezTo>
                      <a:close/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3" y="29"/>
                        <a:pt x="33" y="29"/>
                        <a:pt x="34" y="30"/>
                      </a:cubicBezTo>
                      <a:cubicBezTo>
                        <a:pt x="34" y="30"/>
                        <a:pt x="33" y="30"/>
                        <a:pt x="33" y="30"/>
                      </a:cubicBezTo>
                      <a:cubicBezTo>
                        <a:pt x="33" y="30"/>
                        <a:pt x="33" y="29"/>
                        <a:pt x="33" y="29"/>
                      </a:cubicBezTo>
                      <a:close/>
                      <a:moveTo>
                        <a:pt x="33" y="27"/>
                      </a:move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26"/>
                        <a:pt x="33" y="27"/>
                        <a:pt x="34" y="27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lose/>
                      <a:moveTo>
                        <a:pt x="33" y="14"/>
                      </a:moveTo>
                      <a:cubicBezTo>
                        <a:pt x="33" y="15"/>
                        <a:pt x="33" y="14"/>
                        <a:pt x="32" y="14"/>
                      </a:cubicBezTo>
                      <a:cubicBezTo>
                        <a:pt x="32" y="14"/>
                        <a:pt x="33" y="14"/>
                        <a:pt x="33" y="14"/>
                      </a:cubicBezTo>
                      <a:close/>
                      <a:moveTo>
                        <a:pt x="32" y="16"/>
                      </a:moveTo>
                      <a:cubicBezTo>
                        <a:pt x="32" y="16"/>
                        <a:pt x="33" y="16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lose/>
                      <a:moveTo>
                        <a:pt x="31" y="18"/>
                      </a:moveTo>
                      <a:cubicBezTo>
                        <a:pt x="31" y="18"/>
                        <a:pt x="31" y="18"/>
                        <a:pt x="31" y="17"/>
                      </a:cubicBezTo>
                      <a:cubicBezTo>
                        <a:pt x="31" y="17"/>
                        <a:pt x="32" y="18"/>
                        <a:pt x="31" y="18"/>
                      </a:cubicBezTo>
                      <a:close/>
                      <a:moveTo>
                        <a:pt x="30" y="18"/>
                      </a:moveTo>
                      <a:cubicBezTo>
                        <a:pt x="31" y="18"/>
                        <a:pt x="31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lose/>
                      <a:moveTo>
                        <a:pt x="30" y="14"/>
                      </a:move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lose/>
                      <a:moveTo>
                        <a:pt x="30" y="21"/>
                      </a:moveTo>
                      <a:cubicBezTo>
                        <a:pt x="30" y="21"/>
                        <a:pt x="30" y="22"/>
                        <a:pt x="30" y="22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lose/>
                      <a:moveTo>
                        <a:pt x="30" y="17"/>
                      </a:move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29" y="18"/>
                        <a:pt x="30" y="18"/>
                        <a:pt x="30" y="17"/>
                      </a:cubicBezTo>
                      <a:close/>
                      <a:moveTo>
                        <a:pt x="29" y="45"/>
                      </a:moveTo>
                      <a:cubicBezTo>
                        <a:pt x="30" y="45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lose/>
                      <a:moveTo>
                        <a:pt x="29" y="45"/>
                      </a:moveTo>
                      <a:cubicBezTo>
                        <a:pt x="29" y="45"/>
                        <a:pt x="29" y="45"/>
                        <a:pt x="29" y="44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lose/>
                      <a:moveTo>
                        <a:pt x="29" y="43"/>
                      </a:moveTo>
                      <a:cubicBezTo>
                        <a:pt x="29" y="43"/>
                        <a:pt x="29" y="43"/>
                        <a:pt x="30" y="43"/>
                      </a:cubicBezTo>
                      <a:cubicBezTo>
                        <a:pt x="30" y="43"/>
                        <a:pt x="30" y="44"/>
                        <a:pt x="30" y="44"/>
                      </a:cubicBezTo>
                      <a:cubicBezTo>
                        <a:pt x="29" y="44"/>
                        <a:pt x="30" y="43"/>
                        <a:pt x="29" y="43"/>
                      </a:cubicBezTo>
                      <a:close/>
                      <a:moveTo>
                        <a:pt x="30" y="33"/>
                      </a:moveTo>
                      <a:cubicBezTo>
                        <a:pt x="30" y="32"/>
                        <a:pt x="30" y="33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lose/>
                      <a:moveTo>
                        <a:pt x="30" y="19"/>
                      </a:move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30" y="20"/>
                        <a:pt x="30" y="19"/>
                      </a:cubicBezTo>
                      <a:close/>
                      <a:moveTo>
                        <a:pt x="31" y="42"/>
                      </a:moveTo>
                      <a:cubicBezTo>
                        <a:pt x="31" y="42"/>
                        <a:pt x="31" y="42"/>
                        <a:pt x="31" y="43"/>
                      </a:cubicBezTo>
                      <a:cubicBezTo>
                        <a:pt x="31" y="43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0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40"/>
                        <a:pt x="32" y="40"/>
                      </a:cubicBezTo>
                      <a:cubicBezTo>
                        <a:pt x="32" y="40"/>
                        <a:pt x="31" y="40"/>
                        <a:pt x="31" y="40"/>
                      </a:cubicBezTo>
                      <a:cubicBezTo>
                        <a:pt x="31" y="41"/>
                        <a:pt x="31" y="41"/>
                        <a:pt x="32" y="41"/>
                      </a:cubicBezTo>
                      <a:cubicBezTo>
                        <a:pt x="32" y="41"/>
                        <a:pt x="32" y="41"/>
                        <a:pt x="32" y="40"/>
                      </a:cubicBezTo>
                      <a:cubicBezTo>
                        <a:pt x="32" y="41"/>
                        <a:pt x="32" y="40"/>
                        <a:pt x="32" y="40"/>
                      </a:cubicBezTo>
                      <a:cubicBezTo>
                        <a:pt x="33" y="41"/>
                        <a:pt x="33" y="42"/>
                        <a:pt x="33" y="42"/>
                      </a:cubicBezTo>
                      <a:cubicBezTo>
                        <a:pt x="32" y="42"/>
                        <a:pt x="33" y="41"/>
                        <a:pt x="32" y="41"/>
                      </a:cubicBezTo>
                      <a:cubicBezTo>
                        <a:pt x="32" y="41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1" y="42"/>
                      </a:cubicBezTo>
                      <a:close/>
                      <a:moveTo>
                        <a:pt x="33" y="46"/>
                      </a:move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4"/>
                        <a:pt x="32" y="44"/>
                        <a:pt x="32" y="44"/>
                      </a:cubicBezTo>
                      <a:cubicBezTo>
                        <a:pt x="32" y="44"/>
                        <a:pt x="32" y="43"/>
                        <a:pt x="32" y="43"/>
                      </a:cubicBezTo>
                      <a:cubicBezTo>
                        <a:pt x="32" y="44"/>
                        <a:pt x="33" y="44"/>
                        <a:pt x="33" y="44"/>
                      </a:cubicBezTo>
                      <a:cubicBezTo>
                        <a:pt x="33" y="44"/>
                        <a:pt x="34" y="44"/>
                        <a:pt x="34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lose/>
                      <a:moveTo>
                        <a:pt x="32" y="40"/>
                      </a:moveTo>
                      <a:cubicBezTo>
                        <a:pt x="32" y="40"/>
                        <a:pt x="32" y="39"/>
                        <a:pt x="32" y="39"/>
                      </a:cubicBezTo>
                      <a:cubicBezTo>
                        <a:pt x="32" y="39"/>
                        <a:pt x="32" y="39"/>
                        <a:pt x="33" y="39"/>
                      </a:cubicBezTo>
                      <a:cubicBezTo>
                        <a:pt x="33" y="39"/>
                        <a:pt x="33" y="38"/>
                        <a:pt x="33" y="39"/>
                      </a:cubicBezTo>
                      <a:cubicBezTo>
                        <a:pt x="34" y="39"/>
                        <a:pt x="33" y="40"/>
                        <a:pt x="34" y="40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4" y="41"/>
                        <a:pt x="33" y="40"/>
                        <a:pt x="32" y="40"/>
                      </a:cubicBezTo>
                      <a:close/>
                      <a:moveTo>
                        <a:pt x="35" y="44"/>
                      </a:move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5" y="45"/>
                        <a:pt x="35" y="45"/>
                        <a:pt x="35" y="44"/>
                      </a:cubicBezTo>
                      <a:close/>
                      <a:moveTo>
                        <a:pt x="35" y="48"/>
                      </a:moveTo>
                      <a:cubicBezTo>
                        <a:pt x="35" y="48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4" name="Freeform 80"/>
                <p:cNvSpPr>
                  <a:spLocks/>
                </p:cNvSpPr>
                <p:nvPr/>
              </p:nvSpPr>
              <p:spPr bwMode="auto">
                <a:xfrm>
                  <a:off x="3878" y="2667"/>
                  <a:ext cx="310" cy="401"/>
                </a:xfrm>
                <a:custGeom>
                  <a:avLst/>
                  <a:gdLst>
                    <a:gd name="T0" fmla="*/ 45 w 282"/>
                    <a:gd name="T1" fmla="*/ 219 h 365"/>
                    <a:gd name="T2" fmla="*/ 278 w 282"/>
                    <a:gd name="T3" fmla="*/ 365 h 365"/>
                    <a:gd name="T4" fmla="*/ 282 w 282"/>
                    <a:gd name="T5" fmla="*/ 131 h 365"/>
                    <a:gd name="T6" fmla="*/ 0 w 282"/>
                    <a:gd name="T7" fmla="*/ 0 h 365"/>
                    <a:gd name="T8" fmla="*/ 45 w 282"/>
                    <a:gd name="T9" fmla="*/ 219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2" h="365">
                      <a:moveTo>
                        <a:pt x="45" y="219"/>
                      </a:moveTo>
                      <a:lnTo>
                        <a:pt x="278" y="365"/>
                      </a:lnTo>
                      <a:lnTo>
                        <a:pt x="282" y="131"/>
                      </a:lnTo>
                      <a:lnTo>
                        <a:pt x="0" y="0"/>
                      </a:lnTo>
                      <a:lnTo>
                        <a:pt x="45" y="2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4826" cap="flat" cmpd="sng">
                      <a:solidFill>
                        <a:srgbClr val="A28654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5" name="Freeform 81"/>
                <p:cNvSpPr>
                  <a:spLocks/>
                </p:cNvSpPr>
                <p:nvPr/>
              </p:nvSpPr>
              <p:spPr bwMode="auto">
                <a:xfrm>
                  <a:off x="4182" y="2648"/>
                  <a:ext cx="218" cy="420"/>
                </a:xfrm>
                <a:custGeom>
                  <a:avLst/>
                  <a:gdLst>
                    <a:gd name="T0" fmla="*/ 198 w 198"/>
                    <a:gd name="T1" fmla="*/ 0 h 382"/>
                    <a:gd name="T2" fmla="*/ 4 w 198"/>
                    <a:gd name="T3" fmla="*/ 148 h 382"/>
                    <a:gd name="T4" fmla="*/ 0 w 198"/>
                    <a:gd name="T5" fmla="*/ 382 h 382"/>
                    <a:gd name="T6" fmla="*/ 164 w 198"/>
                    <a:gd name="T7" fmla="*/ 214 h 382"/>
                    <a:gd name="T8" fmla="*/ 198 w 198"/>
                    <a:gd name="T9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8" h="382">
                      <a:moveTo>
                        <a:pt x="198" y="0"/>
                      </a:moveTo>
                      <a:lnTo>
                        <a:pt x="4" y="148"/>
                      </a:lnTo>
                      <a:lnTo>
                        <a:pt x="0" y="382"/>
                      </a:lnTo>
                      <a:lnTo>
                        <a:pt x="164" y="21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9B8E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6" name="Freeform 82"/>
                <p:cNvSpPr>
                  <a:spLocks/>
                </p:cNvSpPr>
                <p:nvPr/>
              </p:nvSpPr>
              <p:spPr bwMode="auto">
                <a:xfrm>
                  <a:off x="3878" y="2568"/>
                  <a:ext cx="522" cy="242"/>
                </a:xfrm>
                <a:custGeom>
                  <a:avLst/>
                  <a:gdLst>
                    <a:gd name="T0" fmla="*/ 0 w 476"/>
                    <a:gd name="T1" fmla="*/ 90 h 221"/>
                    <a:gd name="T2" fmla="*/ 244 w 476"/>
                    <a:gd name="T3" fmla="*/ 0 h 221"/>
                    <a:gd name="T4" fmla="*/ 476 w 476"/>
                    <a:gd name="T5" fmla="*/ 73 h 221"/>
                    <a:gd name="T6" fmla="*/ 282 w 476"/>
                    <a:gd name="T7" fmla="*/ 221 h 221"/>
                    <a:gd name="T8" fmla="*/ 0 w 476"/>
                    <a:gd name="T9" fmla="*/ 9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6" h="221">
                      <a:moveTo>
                        <a:pt x="0" y="90"/>
                      </a:moveTo>
                      <a:lnTo>
                        <a:pt x="244" y="0"/>
                      </a:lnTo>
                      <a:lnTo>
                        <a:pt x="476" y="73"/>
                      </a:lnTo>
                      <a:lnTo>
                        <a:pt x="282" y="221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0C090"/>
                    </a:gs>
                    <a:gs pos="100000">
                      <a:srgbClr val="E7CFAB"/>
                    </a:gs>
                  </a:gsLst>
                  <a:lin ang="2700000" scaled="1"/>
                </a:gradFill>
                <a:ln w="4826" cap="flat">
                  <a:solidFill>
                    <a:srgbClr val="A2865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7" name="Freeform 83"/>
                <p:cNvSpPr>
                  <a:spLocks/>
                </p:cNvSpPr>
                <p:nvPr/>
              </p:nvSpPr>
              <p:spPr bwMode="auto">
                <a:xfrm>
                  <a:off x="3915" y="2581"/>
                  <a:ext cx="232" cy="92"/>
                </a:xfrm>
                <a:custGeom>
                  <a:avLst/>
                  <a:gdLst>
                    <a:gd name="T0" fmla="*/ 0 w 212"/>
                    <a:gd name="T1" fmla="*/ 81 h 85"/>
                    <a:gd name="T2" fmla="*/ 212 w 212"/>
                    <a:gd name="T3" fmla="*/ 0 h 85"/>
                    <a:gd name="T4" fmla="*/ 210 w 212"/>
                    <a:gd name="T5" fmla="*/ 6 h 85"/>
                    <a:gd name="T6" fmla="*/ 9 w 212"/>
                    <a:gd name="T7" fmla="*/ 85 h 85"/>
                    <a:gd name="T8" fmla="*/ 0 w 212"/>
                    <a:gd name="T9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5">
                      <a:moveTo>
                        <a:pt x="0" y="81"/>
                      </a:moveTo>
                      <a:lnTo>
                        <a:pt x="212" y="0"/>
                      </a:lnTo>
                      <a:lnTo>
                        <a:pt x="210" y="6"/>
                      </a:lnTo>
                      <a:lnTo>
                        <a:pt x="9" y="85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solidFill>
                  <a:srgbClr val="5552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8" name="Freeform 84"/>
                <p:cNvSpPr>
                  <a:spLocks/>
                </p:cNvSpPr>
                <p:nvPr/>
              </p:nvSpPr>
              <p:spPr bwMode="auto">
                <a:xfrm>
                  <a:off x="4146" y="2581"/>
                  <a:ext cx="222" cy="77"/>
                </a:xfrm>
                <a:custGeom>
                  <a:avLst/>
                  <a:gdLst>
                    <a:gd name="T0" fmla="*/ 2 w 202"/>
                    <a:gd name="T1" fmla="*/ 0 h 70"/>
                    <a:gd name="T2" fmla="*/ 202 w 202"/>
                    <a:gd name="T3" fmla="*/ 66 h 70"/>
                    <a:gd name="T4" fmla="*/ 196 w 202"/>
                    <a:gd name="T5" fmla="*/ 70 h 70"/>
                    <a:gd name="T6" fmla="*/ 0 w 202"/>
                    <a:gd name="T7" fmla="*/ 6 h 70"/>
                    <a:gd name="T8" fmla="*/ 2 w 202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70">
                      <a:moveTo>
                        <a:pt x="2" y="0"/>
                      </a:moveTo>
                      <a:lnTo>
                        <a:pt x="202" y="66"/>
                      </a:lnTo>
                      <a:lnTo>
                        <a:pt x="196" y="70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9F8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B9A279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9" name="Freeform 85"/>
                <p:cNvSpPr>
                  <a:spLocks/>
                </p:cNvSpPr>
                <p:nvPr/>
              </p:nvSpPr>
              <p:spPr bwMode="auto">
                <a:xfrm>
                  <a:off x="3925" y="2658"/>
                  <a:ext cx="436" cy="128"/>
                </a:xfrm>
                <a:custGeom>
                  <a:avLst/>
                  <a:gdLst>
                    <a:gd name="T0" fmla="*/ 0 w 397"/>
                    <a:gd name="T1" fmla="*/ 15 h 117"/>
                    <a:gd name="T2" fmla="*/ 233 w 397"/>
                    <a:gd name="T3" fmla="*/ 117 h 117"/>
                    <a:gd name="T4" fmla="*/ 397 w 397"/>
                    <a:gd name="T5" fmla="*/ 0 h 117"/>
                    <a:gd name="T6" fmla="*/ 397 w 397"/>
                    <a:gd name="T7" fmla="*/ 0 h 117"/>
                    <a:gd name="T8" fmla="*/ 233 w 397"/>
                    <a:gd name="T9" fmla="*/ 115 h 117"/>
                    <a:gd name="T10" fmla="*/ 2 w 397"/>
                    <a:gd name="T11" fmla="*/ 15 h 117"/>
                    <a:gd name="T12" fmla="*/ 0 w 397"/>
                    <a:gd name="T13" fmla="*/ 15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7" h="117">
                      <a:moveTo>
                        <a:pt x="0" y="15"/>
                      </a:moveTo>
                      <a:lnTo>
                        <a:pt x="233" y="117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233" y="115"/>
                      </a:lnTo>
                      <a:lnTo>
                        <a:pt x="2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C4B39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C5B69D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0" name="Freeform 86"/>
                <p:cNvSpPr>
                  <a:spLocks/>
                </p:cNvSpPr>
                <p:nvPr/>
              </p:nvSpPr>
              <p:spPr bwMode="auto">
                <a:xfrm>
                  <a:off x="3905" y="2697"/>
                  <a:ext cx="45" cy="209"/>
                </a:xfrm>
                <a:custGeom>
                  <a:avLst/>
                  <a:gdLst>
                    <a:gd name="T0" fmla="*/ 0 w 41"/>
                    <a:gd name="T1" fmla="*/ 0 h 191"/>
                    <a:gd name="T2" fmla="*/ 35 w 41"/>
                    <a:gd name="T3" fmla="*/ 191 h 191"/>
                    <a:gd name="T4" fmla="*/ 41 w 41"/>
                    <a:gd name="T5" fmla="*/ 185 h 191"/>
                    <a:gd name="T6" fmla="*/ 9 w 41"/>
                    <a:gd name="T7" fmla="*/ 5 h 191"/>
                    <a:gd name="T8" fmla="*/ 0 w 41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91">
                      <a:moveTo>
                        <a:pt x="0" y="0"/>
                      </a:moveTo>
                      <a:lnTo>
                        <a:pt x="35" y="191"/>
                      </a:lnTo>
                      <a:lnTo>
                        <a:pt x="41" y="185"/>
                      </a:lnTo>
                      <a:lnTo>
                        <a:pt x="9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69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1" name="Freeform 87"/>
                <p:cNvSpPr>
                  <a:spLocks/>
                </p:cNvSpPr>
                <p:nvPr/>
              </p:nvSpPr>
              <p:spPr bwMode="auto">
                <a:xfrm>
                  <a:off x="3943" y="2899"/>
                  <a:ext cx="221" cy="141"/>
                </a:xfrm>
                <a:custGeom>
                  <a:avLst/>
                  <a:gdLst>
                    <a:gd name="T0" fmla="*/ 201 w 201"/>
                    <a:gd name="T1" fmla="*/ 128 h 128"/>
                    <a:gd name="T2" fmla="*/ 0 w 201"/>
                    <a:gd name="T3" fmla="*/ 6 h 128"/>
                    <a:gd name="T4" fmla="*/ 6 w 201"/>
                    <a:gd name="T5" fmla="*/ 0 h 128"/>
                    <a:gd name="T6" fmla="*/ 201 w 201"/>
                    <a:gd name="T7" fmla="*/ 123 h 128"/>
                    <a:gd name="T8" fmla="*/ 201 w 201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8">
                      <a:moveTo>
                        <a:pt x="201" y="128"/>
                      </a:move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201" y="123"/>
                      </a:lnTo>
                      <a:lnTo>
                        <a:pt x="201" y="128"/>
                      </a:lnTo>
                      <a:close/>
                    </a:path>
                  </a:pathLst>
                </a:custGeom>
                <a:solidFill>
                  <a:srgbClr val="DEC5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2" name="Freeform 88"/>
                <p:cNvSpPr>
                  <a:spLocks/>
                </p:cNvSpPr>
                <p:nvPr/>
              </p:nvSpPr>
              <p:spPr bwMode="auto">
                <a:xfrm>
                  <a:off x="3915" y="2702"/>
                  <a:ext cx="252" cy="338"/>
                </a:xfrm>
                <a:custGeom>
                  <a:avLst/>
                  <a:gdLst>
                    <a:gd name="T0" fmla="*/ 0 w 229"/>
                    <a:gd name="T1" fmla="*/ 0 h 308"/>
                    <a:gd name="T2" fmla="*/ 227 w 229"/>
                    <a:gd name="T3" fmla="*/ 110 h 308"/>
                    <a:gd name="T4" fmla="*/ 229 w 229"/>
                    <a:gd name="T5" fmla="*/ 308 h 308"/>
                    <a:gd name="T6" fmla="*/ 227 w 229"/>
                    <a:gd name="T7" fmla="*/ 308 h 308"/>
                    <a:gd name="T8" fmla="*/ 225 w 229"/>
                    <a:gd name="T9" fmla="*/ 110 h 308"/>
                    <a:gd name="T10" fmla="*/ 0 w 229"/>
                    <a:gd name="T11" fmla="*/ 0 h 308"/>
                    <a:gd name="T12" fmla="*/ 0 w 229"/>
                    <a:gd name="T13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9" h="308">
                      <a:moveTo>
                        <a:pt x="0" y="0"/>
                      </a:moveTo>
                      <a:lnTo>
                        <a:pt x="227" y="110"/>
                      </a:lnTo>
                      <a:lnTo>
                        <a:pt x="229" y="308"/>
                      </a:lnTo>
                      <a:lnTo>
                        <a:pt x="227" y="308"/>
                      </a:lnTo>
                      <a:lnTo>
                        <a:pt x="225" y="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4826" cap="flat">
                  <a:solidFill>
                    <a:srgbClr val="D4BA98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3" name="Freeform 89"/>
                <p:cNvSpPr>
                  <a:spLocks/>
                </p:cNvSpPr>
                <p:nvPr/>
              </p:nvSpPr>
              <p:spPr bwMode="auto">
                <a:xfrm>
                  <a:off x="4351" y="2672"/>
                  <a:ext cx="38" cy="205"/>
                </a:xfrm>
                <a:custGeom>
                  <a:avLst/>
                  <a:gdLst>
                    <a:gd name="T0" fmla="*/ 34 w 34"/>
                    <a:gd name="T1" fmla="*/ 0 h 187"/>
                    <a:gd name="T2" fmla="*/ 6 w 34"/>
                    <a:gd name="T3" fmla="*/ 187 h 187"/>
                    <a:gd name="T4" fmla="*/ 0 w 34"/>
                    <a:gd name="T5" fmla="*/ 185 h 187"/>
                    <a:gd name="T6" fmla="*/ 26 w 34"/>
                    <a:gd name="T7" fmla="*/ 8 h 187"/>
                    <a:gd name="T8" fmla="*/ 34 w 3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87">
                      <a:moveTo>
                        <a:pt x="34" y="0"/>
                      </a:moveTo>
                      <a:lnTo>
                        <a:pt x="6" y="187"/>
                      </a:lnTo>
                      <a:lnTo>
                        <a:pt x="0" y="185"/>
                      </a:lnTo>
                      <a:lnTo>
                        <a:pt x="26" y="8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6C64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4" name="Freeform 90"/>
                <p:cNvSpPr>
                  <a:spLocks/>
                </p:cNvSpPr>
                <p:nvPr/>
              </p:nvSpPr>
              <p:spPr bwMode="auto">
                <a:xfrm>
                  <a:off x="4197" y="2874"/>
                  <a:ext cx="160" cy="164"/>
                </a:xfrm>
                <a:custGeom>
                  <a:avLst/>
                  <a:gdLst>
                    <a:gd name="T0" fmla="*/ 0 w 77"/>
                    <a:gd name="T1" fmla="*/ 79 h 79"/>
                    <a:gd name="T2" fmla="*/ 0 w 77"/>
                    <a:gd name="T3" fmla="*/ 74 h 79"/>
                    <a:gd name="T4" fmla="*/ 74 w 77"/>
                    <a:gd name="T5" fmla="*/ 0 h 79"/>
                    <a:gd name="T6" fmla="*/ 77 w 77"/>
                    <a:gd name="T7" fmla="*/ 1 h 79"/>
                    <a:gd name="T8" fmla="*/ 0 w 77"/>
                    <a:gd name="T9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79">
                      <a:moveTo>
                        <a:pt x="0" y="79"/>
                      </a:moveTo>
                      <a:cubicBezTo>
                        <a:pt x="0" y="78"/>
                        <a:pt x="0" y="74"/>
                        <a:pt x="0" y="74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7" y="1"/>
                        <a:pt x="77" y="1"/>
                        <a:pt x="77" y="1"/>
                      </a:cubicBezTo>
                      <a:lnTo>
                        <a:pt x="0" y="79"/>
                      </a:lnTo>
                      <a:close/>
                    </a:path>
                  </a:pathLst>
                </a:custGeom>
                <a:solidFill>
                  <a:srgbClr val="B1A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4826" cap="flat">
                      <a:solidFill>
                        <a:srgbClr val="231F2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55" name="Freeform 91"/>
                <p:cNvSpPr>
                  <a:spLocks/>
                </p:cNvSpPr>
                <p:nvPr/>
              </p:nvSpPr>
              <p:spPr bwMode="auto">
                <a:xfrm>
                  <a:off x="4197" y="2672"/>
                  <a:ext cx="192" cy="357"/>
                </a:xfrm>
                <a:custGeom>
                  <a:avLst/>
                  <a:gdLst>
                    <a:gd name="T0" fmla="*/ 0 w 174"/>
                    <a:gd name="T1" fmla="*/ 325 h 325"/>
                    <a:gd name="T2" fmla="*/ 4 w 174"/>
                    <a:gd name="T3" fmla="*/ 132 h 325"/>
                    <a:gd name="T4" fmla="*/ 174 w 174"/>
                    <a:gd name="T5" fmla="*/ 0 h 325"/>
                    <a:gd name="T6" fmla="*/ 166 w 174"/>
                    <a:gd name="T7" fmla="*/ 8 h 325"/>
                    <a:gd name="T8" fmla="*/ 6 w 174"/>
                    <a:gd name="T9" fmla="*/ 134 h 325"/>
                    <a:gd name="T10" fmla="*/ 0 w 174"/>
                    <a:gd name="T11" fmla="*/ 325 h 325"/>
                    <a:gd name="T12" fmla="*/ 0 w 174"/>
                    <a:gd name="T13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25">
                      <a:moveTo>
                        <a:pt x="0" y="325"/>
                      </a:moveTo>
                      <a:lnTo>
                        <a:pt x="4" y="132"/>
                      </a:lnTo>
                      <a:lnTo>
                        <a:pt x="174" y="0"/>
                      </a:lnTo>
                      <a:lnTo>
                        <a:pt x="166" y="8"/>
                      </a:lnTo>
                      <a:lnTo>
                        <a:pt x="6" y="134"/>
                      </a:lnTo>
                      <a:lnTo>
                        <a:pt x="0" y="325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 cap="flat" cmpd="sng">
                  <a:solidFill>
                    <a:srgbClr val="231F2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431" name="AutoShape 167"/>
          <p:cNvSpPr>
            <a:spLocks noChangeAspect="1" noChangeArrowheads="1" noTextEdit="1"/>
          </p:cNvSpPr>
          <p:nvPr/>
        </p:nvSpPr>
        <p:spPr bwMode="auto">
          <a:xfrm>
            <a:off x="10045700" y="1968500"/>
            <a:ext cx="28098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TextBox 99"/>
          <p:cNvSpPr txBox="1"/>
          <p:nvPr/>
        </p:nvSpPr>
        <p:spPr>
          <a:xfrm>
            <a:off x="623294" y="235882"/>
            <a:ext cx="6180954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三</a:t>
            </a:r>
            <a:r>
              <a:rPr lang="zh-CN" altLang="en-US" sz="2800" b="1" dirty="0">
                <a:solidFill>
                  <a:schemeClr val="bg1"/>
                </a:solidFill>
              </a:rPr>
              <a:t>、蒙古孔院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案例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——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结语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445009" y="1268759"/>
            <a:ext cx="7128791" cy="237626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在孔院工作，除了教学任务，还需面对繁多的项目和活动，如：各种文化讲座、汉语桥比赛的策划及实施、征文比赛、各种研讨会、不同类型的培训班、接待不同的中外到访者，等等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81334" y="3620050"/>
            <a:ext cx="7159439" cy="6463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▲从这个角度看，</a:t>
            </a:r>
            <a:r>
              <a:rPr lang="en-US" altLang="zh-CN" sz="2400" dirty="0"/>
              <a:t>《</a:t>
            </a:r>
            <a:r>
              <a:rPr lang="zh-CN" altLang="en-US" sz="2400" dirty="0"/>
              <a:t>标准</a:t>
            </a:r>
            <a:r>
              <a:rPr lang="en-US" altLang="zh-CN" sz="2400" dirty="0"/>
              <a:t>》</a:t>
            </a:r>
            <a:r>
              <a:rPr lang="zh-CN" altLang="en-US" sz="2400" dirty="0"/>
              <a:t>的要求是合适的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-2597" y="6519260"/>
            <a:ext cx="2133600" cy="268139"/>
          </a:xfrm>
        </p:spPr>
        <p:txBody>
          <a:bodyPr/>
          <a:lstStyle/>
          <a:p>
            <a:fld id="{997FC958-E47C-43BC-B73B-694BD1A0A725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60441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403648" y="4293096"/>
            <a:ext cx="7405688" cy="1422847"/>
          </a:xfrm>
        </p:spPr>
        <p:txBody>
          <a:bodyPr/>
          <a:lstStyle/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谨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以此与各位老师分享，敬请批评！</a:t>
            </a:r>
            <a:endParaRPr lang="zh-CN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1668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6185558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101588"/>
            <a:ext cx="3384376" cy="48965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123728" y="188640"/>
            <a:ext cx="5112568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一、国际汉语教师标准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-8584" y="57121"/>
            <a:ext cx="4465637" cy="46513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067944" y="1124744"/>
            <a:ext cx="4608512" cy="424847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smtClean="0"/>
              <a:t>制定者：国家汉办</a:t>
            </a:r>
            <a:endParaRPr lang="en-US" altLang="zh-CN" sz="2400" smtClean="0"/>
          </a:p>
          <a:p>
            <a:pPr>
              <a:lnSpc>
                <a:spcPct val="125000"/>
              </a:lnSpc>
            </a:pPr>
            <a:r>
              <a:rPr lang="zh-CN" altLang="en-US" sz="2400" smtClean="0"/>
              <a:t>发布日期：</a:t>
            </a:r>
            <a:r>
              <a:rPr lang="en-US" altLang="zh-CN" sz="2400" smtClean="0"/>
              <a:t>2007</a:t>
            </a:r>
            <a:r>
              <a:rPr lang="zh-CN" altLang="en-US" sz="2400" smtClean="0"/>
              <a:t>年</a:t>
            </a:r>
            <a:r>
              <a:rPr lang="en-US" altLang="zh-CN" sz="2400" smtClean="0"/>
              <a:t>11</a:t>
            </a:r>
            <a:r>
              <a:rPr lang="zh-CN" altLang="en-US" sz="2400" smtClean="0"/>
              <a:t>月</a:t>
            </a:r>
            <a:endParaRPr lang="en-US" altLang="zh-CN" sz="2400" smtClean="0"/>
          </a:p>
          <a:p>
            <a:pPr>
              <a:lnSpc>
                <a:spcPct val="125000"/>
              </a:lnSpc>
            </a:pPr>
            <a:r>
              <a:rPr lang="zh-CN" altLang="en-US" sz="2400" smtClean="0"/>
              <a:t>编委会主任：许琳</a:t>
            </a:r>
            <a:endParaRPr lang="en-US" altLang="zh-CN" sz="2400" smtClean="0"/>
          </a:p>
          <a:p>
            <a:pPr>
              <a:lnSpc>
                <a:spcPct val="125000"/>
              </a:lnSpc>
            </a:pPr>
            <a:r>
              <a:rPr lang="zh-CN" altLang="en-US" sz="2400" smtClean="0"/>
              <a:t>研制负责人：马箭飞</a:t>
            </a:r>
            <a:endParaRPr lang="en-US" altLang="zh-CN" sz="2400" smtClean="0"/>
          </a:p>
          <a:p>
            <a:pPr>
              <a:lnSpc>
                <a:spcPct val="125000"/>
              </a:lnSpc>
            </a:pPr>
            <a:r>
              <a:rPr lang="en-US" altLang="zh-CN" sz="2400"/>
              <a:t>	</a:t>
            </a:r>
            <a:r>
              <a:rPr lang="en-US" altLang="zh-CN" sz="2400" smtClean="0"/>
              <a:t>		</a:t>
            </a:r>
            <a:r>
              <a:rPr lang="zh-CN" altLang="en-US" sz="2400" smtClean="0"/>
              <a:t>刘    骏</a:t>
            </a:r>
            <a:endParaRPr lang="en-US" altLang="zh-CN" sz="2400" smtClean="0"/>
          </a:p>
          <a:p>
            <a:pPr>
              <a:lnSpc>
                <a:spcPct val="125000"/>
              </a:lnSpc>
            </a:pPr>
            <a:r>
              <a:rPr lang="en-US" altLang="zh-CN" sz="2400"/>
              <a:t>	</a:t>
            </a:r>
            <a:r>
              <a:rPr lang="en-US" altLang="zh-CN" sz="2400" smtClean="0"/>
              <a:t>		</a:t>
            </a:r>
            <a:r>
              <a:rPr lang="zh-CN" altLang="en-US" sz="1800" smtClean="0"/>
              <a:t>世界英语教师协会主席</a:t>
            </a:r>
            <a:endParaRPr lang="en-US" altLang="zh-CN" sz="1800" smtClean="0"/>
          </a:p>
          <a:p>
            <a:pPr>
              <a:lnSpc>
                <a:spcPct val="125000"/>
              </a:lnSpc>
            </a:pPr>
            <a:r>
              <a:rPr lang="en-US" altLang="zh-CN" sz="1800"/>
              <a:t>	</a:t>
            </a:r>
            <a:r>
              <a:rPr lang="en-US" altLang="zh-CN" sz="1800" smtClean="0"/>
              <a:t>		</a:t>
            </a:r>
            <a:r>
              <a:rPr lang="zh-CN" altLang="en-US" sz="1800" smtClean="0"/>
              <a:t>亚利桑那大学孔院院长</a:t>
            </a:r>
            <a:endParaRPr lang="en-US" altLang="zh-CN" sz="1800" smtClean="0"/>
          </a:p>
          <a:p>
            <a:pPr>
              <a:lnSpc>
                <a:spcPct val="125000"/>
              </a:lnSpc>
              <a:buFont typeface="Wingdings" pitchFamily="2" charset="2"/>
              <a:buNone/>
            </a:pPr>
            <a:r>
              <a:rPr lang="zh-CN" altLang="en-US" sz="2400" smtClean="0"/>
              <a:t>参与者：约</a:t>
            </a:r>
            <a:r>
              <a:rPr lang="en-US" altLang="zh-CN" sz="2400" smtClean="0"/>
              <a:t>300</a:t>
            </a:r>
            <a:r>
              <a:rPr lang="zh-CN" altLang="en-US" sz="2400" smtClean="0"/>
              <a:t>人</a:t>
            </a:r>
            <a:endParaRPr lang="zh-CN" altLang="en-US" sz="24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6830-B741-423B-888A-3C1570829E07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3515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6185558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908720"/>
            <a:ext cx="3384376" cy="48965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837166" y="647110"/>
            <a:ext cx="5112568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</a:rPr>
              <a:t>《</a:t>
            </a:r>
            <a:r>
              <a:rPr lang="zh-CN" altLang="en-US" sz="2800" b="1" smtClean="0">
                <a:solidFill>
                  <a:schemeClr val="bg1"/>
                </a:solidFill>
              </a:rPr>
              <a:t>国际汉语教师标准</a:t>
            </a:r>
            <a:r>
              <a:rPr lang="en-US" altLang="zh-CN" sz="2800" b="1" smtClean="0">
                <a:solidFill>
                  <a:schemeClr val="bg1"/>
                </a:solidFill>
              </a:rPr>
              <a:t>》</a:t>
            </a:r>
            <a:r>
              <a:rPr lang="zh-CN" altLang="en-US" sz="2800" b="1">
                <a:solidFill>
                  <a:schemeClr val="bg1"/>
                </a:solidFill>
              </a:rPr>
              <a:t>内容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-8584" y="57121"/>
            <a:ext cx="4465637" cy="46513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635896" y="1988840"/>
            <a:ext cx="5313838" cy="4032448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 smtClean="0"/>
              <a:t>  </a:t>
            </a:r>
            <a:r>
              <a:rPr lang="en-US" altLang="zh-CN" sz="2800" b="1" smtClean="0"/>
              <a:t>——</a:t>
            </a:r>
            <a:r>
              <a:rPr lang="zh-CN" altLang="en-US" sz="2800" b="1" smtClean="0"/>
              <a:t>五大模块</a:t>
            </a:r>
            <a:endParaRPr lang="en-US" altLang="zh-CN" sz="2800" b="1" smtClean="0"/>
          </a:p>
          <a:p>
            <a:pPr>
              <a:lnSpc>
                <a:spcPct val="125000"/>
              </a:lnSpc>
            </a:pPr>
            <a:r>
              <a:rPr lang="en-US" altLang="zh-CN" sz="2800" b="1" smtClean="0"/>
              <a:t>	  ——</a:t>
            </a:r>
            <a:r>
              <a:rPr lang="zh-CN" altLang="en-US" sz="2800" b="1" smtClean="0"/>
              <a:t>十</a:t>
            </a:r>
            <a:r>
              <a:rPr lang="zh-CN" altLang="en-US" sz="2800" b="1"/>
              <a:t>大</a:t>
            </a:r>
            <a:r>
              <a:rPr lang="zh-CN" altLang="en-US" sz="2800" b="1" smtClean="0"/>
              <a:t>标准</a:t>
            </a:r>
            <a:endParaRPr lang="en-US" altLang="zh-CN" sz="2800" b="1" smtClean="0"/>
          </a:p>
          <a:p>
            <a:pPr>
              <a:lnSpc>
                <a:spcPct val="125000"/>
              </a:lnSpc>
            </a:pPr>
            <a:r>
              <a:rPr lang="en-US" altLang="zh-CN" sz="2800" b="1" smtClean="0"/>
              <a:t>	       ——54</a:t>
            </a:r>
            <a:r>
              <a:rPr lang="zh-CN" altLang="en-US" sz="2800" b="1" smtClean="0"/>
              <a:t>小项：</a:t>
            </a:r>
            <a:endParaRPr lang="en-US" altLang="zh-CN" sz="2800" b="1" smtClean="0"/>
          </a:p>
          <a:p>
            <a:pPr>
              <a:lnSpc>
                <a:spcPct val="125000"/>
              </a:lnSpc>
            </a:pPr>
            <a:r>
              <a:rPr lang="zh-CN" altLang="en-US" sz="2400" b="1" smtClean="0"/>
              <a:t>  描述维度：</a:t>
            </a:r>
            <a:endParaRPr lang="en-US" altLang="zh-CN" sz="2400" b="1" smtClean="0"/>
          </a:p>
          <a:p>
            <a:pPr>
              <a:lnSpc>
                <a:spcPct val="125000"/>
              </a:lnSpc>
            </a:pPr>
            <a:r>
              <a:rPr lang="en-US" altLang="zh-CN" sz="2400" b="1"/>
              <a:t>	</a:t>
            </a:r>
            <a:r>
              <a:rPr lang="en-US" altLang="zh-CN" sz="2400" b="1" smtClean="0"/>
              <a:t>    </a:t>
            </a:r>
            <a:r>
              <a:rPr lang="zh-CN" altLang="en-US" sz="2400" b="1" smtClean="0"/>
              <a:t>基本知识 </a:t>
            </a:r>
            <a:r>
              <a:rPr lang="en-US" altLang="zh-CN" sz="2400" b="1" smtClean="0"/>
              <a:t>/ </a:t>
            </a:r>
            <a:r>
              <a:rPr lang="zh-CN" altLang="en-US" sz="2400" b="1" smtClean="0"/>
              <a:t>概念范畴</a:t>
            </a:r>
            <a:endParaRPr lang="en-US" altLang="zh-CN" sz="2400" b="1" smtClean="0"/>
          </a:p>
          <a:p>
            <a:pPr>
              <a:lnSpc>
                <a:spcPct val="125000"/>
              </a:lnSpc>
            </a:pPr>
            <a:r>
              <a:rPr lang="en-US" altLang="zh-CN" sz="2400" b="1" smtClean="0"/>
              <a:t>	    </a:t>
            </a:r>
            <a:r>
              <a:rPr lang="zh-CN" altLang="en-US" sz="2400" b="1" smtClean="0"/>
              <a:t>基本能力 </a:t>
            </a:r>
            <a:endParaRPr lang="zh-CN" altLang="en-US" sz="2400" b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EE0C1-4AF9-4412-A674-C6D984230F7E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58717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6185558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29" y="948989"/>
            <a:ext cx="3384376" cy="48965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775738" y="663860"/>
            <a:ext cx="5112568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</a:rPr>
              <a:t>《</a:t>
            </a:r>
            <a:r>
              <a:rPr lang="zh-CN" altLang="en-US" sz="2800" b="1" smtClean="0">
                <a:solidFill>
                  <a:schemeClr val="bg1"/>
                </a:solidFill>
              </a:rPr>
              <a:t>标准</a:t>
            </a:r>
            <a:r>
              <a:rPr lang="en-US" altLang="zh-CN" sz="2800" b="1" smtClean="0">
                <a:solidFill>
                  <a:schemeClr val="bg1"/>
                </a:solidFill>
              </a:rPr>
              <a:t>》</a:t>
            </a:r>
            <a:r>
              <a:rPr lang="zh-CN" altLang="en-US" sz="2800" b="1">
                <a:solidFill>
                  <a:schemeClr val="bg1"/>
                </a:solidFill>
              </a:rPr>
              <a:t>模块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398486" y="6009166"/>
            <a:ext cx="7489820" cy="66019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309" y="5445224"/>
            <a:ext cx="4824536" cy="122413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</a:pPr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3779912" y="1905345"/>
            <a:ext cx="5112568" cy="52322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一、语言基本知识与技能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7916" y="2708920"/>
            <a:ext cx="5112568" cy="52322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二、文化与交际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7916" y="3519029"/>
            <a:ext cx="5112568" cy="52322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三、第二语言习得与学习策略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4312260"/>
            <a:ext cx="5112568" cy="52322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四、教学方法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5738" y="5207132"/>
            <a:ext cx="5112568" cy="52322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五、教师综合素质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312AA-ED57-4393-BAB6-76394D460F17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18144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6185558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9" y="135662"/>
            <a:ext cx="1896170" cy="2492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51720" y="260648"/>
            <a:ext cx="5112568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chemeClr val="bg1"/>
                </a:solidFill>
              </a:rPr>
              <a:t>模块与标准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15709" y="1259967"/>
            <a:ext cx="3888432" cy="705980"/>
          </a:xfr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．汉语知识与技能</a:t>
            </a:r>
            <a: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．外语知识与技能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309" y="5445224"/>
            <a:ext cx="4824536" cy="122413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</a:pPr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1244842" y="1382125"/>
            <a:ext cx="3589004" cy="46166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一、语言基本知识与技能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4842" y="2348880"/>
            <a:ext cx="3589003" cy="46166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二、文化与交际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4861" y="3343026"/>
            <a:ext cx="3634863" cy="46166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三、二语习得与学习策略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45793" y="4655312"/>
            <a:ext cx="3592997" cy="46166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四、教学方法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44842" y="5936309"/>
            <a:ext cx="3589003" cy="46166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五、教师综合素质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2" name="标题 4"/>
          <p:cNvSpPr txBox="1">
            <a:spLocks/>
          </p:cNvSpPr>
          <p:nvPr/>
        </p:nvSpPr>
        <p:spPr bwMode="auto">
          <a:xfrm>
            <a:off x="5004048" y="2226722"/>
            <a:ext cx="3888432" cy="70598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．中国文化</a:t>
            </a:r>
            <a: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．中外文化比较与跨文化交际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标题 4"/>
          <p:cNvSpPr txBox="1">
            <a:spLocks/>
          </p:cNvSpPr>
          <p:nvPr/>
        </p:nvSpPr>
        <p:spPr bwMode="auto">
          <a:xfrm>
            <a:off x="5004048" y="3232989"/>
            <a:ext cx="3866547" cy="68173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．第二语言习得与学习策略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标题 4"/>
          <p:cNvSpPr txBox="1">
            <a:spLocks/>
          </p:cNvSpPr>
          <p:nvPr/>
        </p:nvSpPr>
        <p:spPr bwMode="auto">
          <a:xfrm>
            <a:off x="5014989" y="4097414"/>
            <a:ext cx="3888431" cy="151216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．汉语教学法</a:t>
            </a:r>
            <a: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．测试与评估</a:t>
            </a:r>
            <a:endParaRPr lang="en-US" altLang="zh-CN" sz="20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．课程、大纲、教材与辅助材料</a:t>
            </a:r>
            <a:endParaRPr lang="en-US" altLang="zh-CN" sz="20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．现代教育技术及运用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标题 4"/>
          <p:cNvSpPr txBox="1">
            <a:spLocks/>
          </p:cNvSpPr>
          <p:nvPr/>
        </p:nvSpPr>
        <p:spPr bwMode="auto">
          <a:xfrm>
            <a:off x="5004048" y="5814152"/>
            <a:ext cx="3888430" cy="70598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．教师综合素质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287977" y="6507609"/>
            <a:ext cx="2133600" cy="323501"/>
          </a:xfrm>
        </p:spPr>
        <p:txBody>
          <a:bodyPr/>
          <a:lstStyle/>
          <a:p>
            <a:fld id="{92EB3784-D3DA-4DB8-A82F-3456D424BBE1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6734283" y="6507610"/>
            <a:ext cx="2133600" cy="323500"/>
          </a:xfrm>
        </p:spPr>
        <p:txBody>
          <a:bodyPr/>
          <a:lstStyle/>
          <a:p>
            <a:fld id="{6C8A70CD-916F-434B-AEBF-BEF599FF749D}" type="slidenum">
              <a:rPr lang="en-US" altLang="zh-CN" smtClean="0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90044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6185558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71" y="348499"/>
            <a:ext cx="1636889" cy="21571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260128" y="1124744"/>
            <a:ext cx="6605990" cy="1211870"/>
          </a:xfr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lvl="1">
              <a:lnSpc>
                <a:spcPct val="150000"/>
              </a:lnSpc>
            </a:pPr>
            <a:r>
              <a:rPr lang="en-US" altLang="zh-CN" smtClean="0">
                <a:solidFill>
                  <a:srgbClr val="00B0F0"/>
                </a:solidFill>
                <a:sym typeface="Wingdings" pitchFamily="2" charset="2"/>
              </a:rPr>
              <a:t></a:t>
            </a:r>
            <a:r>
              <a:rPr lang="zh-CN" altLang="en-US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掌握汉语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</a:rPr>
              <a:t>语音、词汇、语法与汉字基本知识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altLang="zh-CN" smtClean="0">
                <a:solidFill>
                  <a:srgbClr val="00B0F0"/>
                </a:solidFill>
                <a:sym typeface="Wingdings" pitchFamily="2" charset="2"/>
              </a:rPr>
              <a:t></a:t>
            </a:r>
            <a:r>
              <a:rPr lang="zh-CN" altLang="en-US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良好的汉语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</a:rPr>
              <a:t>听、说、读、写</a:t>
            </a:r>
            <a:r>
              <a:rPr lang="zh-CN" altLang="en-US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技能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309" y="5445224"/>
            <a:ext cx="4824536" cy="122413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</a:pPr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2016533" y="332656"/>
            <a:ext cx="5112568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标准一：汉语知识与技能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16533" y="2951366"/>
            <a:ext cx="5112568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标准</a:t>
            </a:r>
            <a:r>
              <a:rPr lang="zh-CN" altLang="en-US" sz="2800" b="1">
                <a:solidFill>
                  <a:schemeClr val="bg1"/>
                </a:solidFill>
              </a:rPr>
              <a:t>二</a:t>
            </a:r>
            <a:r>
              <a:rPr lang="zh-CN" altLang="en-US" sz="2800" b="1" smtClean="0">
                <a:solidFill>
                  <a:schemeClr val="bg1"/>
                </a:solidFill>
              </a:rPr>
              <a:t>：外语知识与技能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9" name="标题 4"/>
          <p:cNvSpPr txBox="1">
            <a:spLocks/>
          </p:cNvSpPr>
          <p:nvPr/>
        </p:nvSpPr>
        <p:spPr bwMode="auto">
          <a:xfrm>
            <a:off x="2260128" y="3645024"/>
            <a:ext cx="6632352" cy="198022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lnSpc>
                <a:spcPct val="150000"/>
              </a:lnSpc>
            </a:pPr>
            <a:r>
              <a:rPr lang="en-US" altLang="zh-CN" smtClean="0">
                <a:solidFill>
                  <a:srgbClr val="00B0F0"/>
                </a:solidFill>
                <a:sym typeface="Wingdings" pitchFamily="2" charset="2"/>
              </a:rPr>
              <a:t></a:t>
            </a:r>
            <a:r>
              <a:rPr lang="zh-CN" altLang="en-US" smtClean="0">
                <a:solidFill>
                  <a:schemeClr val="tx1"/>
                </a:solidFill>
              </a:rPr>
              <a:t>至少</a:t>
            </a:r>
            <a:r>
              <a:rPr lang="zh-CN" altLang="en-US">
                <a:solidFill>
                  <a:schemeClr val="tx1"/>
                </a:solidFill>
              </a:rPr>
              <a:t>掌握一门</a:t>
            </a:r>
            <a:r>
              <a:rPr lang="zh-CN" altLang="en-US" smtClean="0">
                <a:solidFill>
                  <a:schemeClr val="tx1"/>
                </a:solidFill>
              </a:rPr>
              <a:t>外语，熟练掌握语音</a:t>
            </a:r>
            <a:r>
              <a:rPr lang="zh-CN" altLang="en-US">
                <a:solidFill>
                  <a:schemeClr val="tx1"/>
                </a:solidFill>
              </a:rPr>
              <a:t>、语调、</a:t>
            </a:r>
            <a:r>
              <a:rPr lang="zh-CN" altLang="en-US" smtClean="0">
                <a:solidFill>
                  <a:schemeClr val="tx1"/>
                </a:solidFill>
              </a:rPr>
              <a:t>词</a:t>
            </a:r>
            <a:r>
              <a:rPr lang="en-US" altLang="zh-CN" smtClean="0">
                <a:solidFill>
                  <a:schemeClr val="tx1"/>
                </a:solidFill>
              </a:rPr>
              <a:t/>
            </a:r>
            <a:br>
              <a:rPr lang="en-US" altLang="zh-CN" smtClean="0">
                <a:solidFill>
                  <a:schemeClr val="tx1"/>
                </a:solidFill>
              </a:rPr>
            </a:br>
            <a:r>
              <a:rPr lang="en-US" altLang="zh-CN" smtClean="0">
                <a:solidFill>
                  <a:schemeClr val="tx1"/>
                </a:solidFill>
              </a:rPr>
              <a:t>     </a:t>
            </a:r>
            <a:r>
              <a:rPr lang="zh-CN" altLang="en-US" smtClean="0">
                <a:solidFill>
                  <a:schemeClr val="tx1"/>
                </a:solidFill>
              </a:rPr>
              <a:t>汇</a:t>
            </a:r>
            <a:r>
              <a:rPr lang="zh-CN" altLang="en-US">
                <a:solidFill>
                  <a:schemeClr val="tx1"/>
                </a:solidFill>
              </a:rPr>
              <a:t>、语法等方面的基本</a:t>
            </a:r>
            <a:r>
              <a:rPr lang="zh-CN" altLang="en-US" smtClean="0">
                <a:solidFill>
                  <a:schemeClr val="tx1"/>
                </a:solidFill>
              </a:rPr>
              <a:t>知识</a:t>
            </a:r>
            <a:endParaRPr lang="en-US" altLang="zh-CN">
              <a:solidFill>
                <a:schemeClr val="tx1"/>
              </a:solidFill>
            </a:endParaRPr>
          </a:p>
          <a:p>
            <a:pPr marL="0" lvl="1">
              <a:lnSpc>
                <a:spcPct val="150000"/>
              </a:lnSpc>
            </a:pPr>
            <a:r>
              <a:rPr lang="en-US" altLang="zh-CN" smtClean="0">
                <a:solidFill>
                  <a:srgbClr val="00B0F0"/>
                </a:solidFill>
                <a:sym typeface="Wingdings" pitchFamily="2" charset="2"/>
              </a:rPr>
              <a:t></a:t>
            </a:r>
            <a:r>
              <a:rPr lang="zh-CN" altLang="en-US" smtClean="0">
                <a:solidFill>
                  <a:schemeClr val="tx1"/>
                </a:solidFill>
              </a:rPr>
              <a:t>运用</a:t>
            </a:r>
            <a:r>
              <a:rPr lang="zh-CN" altLang="en-US">
                <a:solidFill>
                  <a:schemeClr val="tx1"/>
                </a:solidFill>
              </a:rPr>
              <a:t>听、说、读、写、译等综合能力</a:t>
            </a:r>
            <a:r>
              <a:rPr lang="zh-CN" altLang="en-US" smtClean="0">
                <a:solidFill>
                  <a:schemeClr val="tx1"/>
                </a:solidFill>
              </a:rPr>
              <a:t>进行交流</a:t>
            </a:r>
            <a:endParaRPr lang="en-US" altLang="zh-CN" smtClean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347" y="1556792"/>
            <a:ext cx="1224136" cy="474948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mtClean="0"/>
              <a:t>模块一</a:t>
            </a:r>
            <a:endParaRPr lang="zh-CN" altLang="en-US" sz="2000" b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1701-5437-4821-B957-C80CFD39B66C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52212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6185558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71" y="348499"/>
            <a:ext cx="1636889" cy="21571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267744" y="1052736"/>
            <a:ext cx="6605990" cy="1872208"/>
          </a:xfr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lvl="1">
              <a:lnSpc>
                <a:spcPct val="150000"/>
              </a:lnSpc>
            </a:pPr>
            <a:r>
              <a:rPr lang="en-US" altLang="zh-CN" smtClean="0">
                <a:solidFill>
                  <a:srgbClr val="00B0F0"/>
                </a:solidFill>
                <a:sym typeface="Wingdings" pitchFamily="2" charset="2"/>
              </a:rPr>
              <a:t></a:t>
            </a:r>
            <a:r>
              <a:rPr lang="zh-CN" altLang="en-US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了解掌握中国文化和国情基本知识并用于教学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altLang="zh-CN" smtClean="0">
                <a:solidFill>
                  <a:srgbClr val="00B0F0"/>
                </a:solidFill>
                <a:sym typeface="Wingdings" pitchFamily="2" charset="2"/>
              </a:rPr>
              <a:t></a:t>
            </a:r>
            <a:r>
              <a:rPr lang="zh-CN" altLang="en-US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itchFamily="2" charset="2"/>
              </a:rPr>
              <a:t>激发学习者对中国文化的兴趣，在学汉语的同时，了解中国文化的丰富内涵和中国基本国情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309" y="5445224"/>
            <a:ext cx="4824536" cy="122413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</a:pPr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2016533" y="332656"/>
            <a:ext cx="5112568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标准三：中国文化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97551" y="3356992"/>
            <a:ext cx="6083860" cy="523220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标准四：中外文化比较与跨文化交际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9" name="标题 4"/>
          <p:cNvSpPr txBox="1">
            <a:spLocks/>
          </p:cNvSpPr>
          <p:nvPr/>
        </p:nvSpPr>
        <p:spPr bwMode="auto">
          <a:xfrm>
            <a:off x="2267744" y="4123021"/>
            <a:ext cx="6624736" cy="23762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lnSpc>
                <a:spcPct val="150000"/>
              </a:lnSpc>
            </a:pPr>
            <a:r>
              <a:rPr lang="en-US" altLang="zh-CN" smtClean="0">
                <a:solidFill>
                  <a:srgbClr val="00B0F0"/>
                </a:solidFill>
                <a:sym typeface="Wingdings" pitchFamily="2" charset="2"/>
              </a:rPr>
              <a:t></a:t>
            </a:r>
            <a:r>
              <a:rPr lang="zh-CN" altLang="en-US" smtClean="0">
                <a:solidFill>
                  <a:schemeClr val="tx1"/>
                </a:solidFill>
                <a:sym typeface="Wingdings" pitchFamily="2" charset="2"/>
              </a:rPr>
              <a:t>了解中外文化的主要异同</a:t>
            </a:r>
            <a:endParaRPr lang="en-US" altLang="zh-CN" smtClean="0">
              <a:solidFill>
                <a:schemeClr val="tx1"/>
              </a:solidFill>
              <a:sym typeface="Wingdings" pitchFamily="2" charset="2"/>
            </a:endParaRPr>
          </a:p>
          <a:p>
            <a:pPr marL="0" lvl="1">
              <a:lnSpc>
                <a:spcPct val="150000"/>
              </a:lnSpc>
            </a:pPr>
            <a:r>
              <a:rPr lang="en-US" altLang="zh-CN" smtClean="0">
                <a:solidFill>
                  <a:srgbClr val="00B0F0"/>
                </a:solidFill>
                <a:sym typeface="Wingdings" pitchFamily="2" charset="2"/>
              </a:rPr>
              <a:t></a:t>
            </a:r>
            <a:r>
              <a:rPr lang="zh-CN" altLang="en-US" smtClean="0">
                <a:solidFill>
                  <a:schemeClr val="tx1"/>
                </a:solidFill>
                <a:sym typeface="Wingdings" pitchFamily="2" charset="2"/>
              </a:rPr>
              <a:t>理解汉学与跨文化交际的主要概念</a:t>
            </a:r>
            <a:endParaRPr lang="en-US" altLang="zh-CN" smtClean="0">
              <a:solidFill>
                <a:schemeClr val="tx1"/>
              </a:solidFill>
              <a:sym typeface="Wingdings" pitchFamily="2" charset="2"/>
            </a:endParaRPr>
          </a:p>
          <a:p>
            <a:pPr marL="0" lvl="1">
              <a:lnSpc>
                <a:spcPct val="150000"/>
              </a:lnSpc>
            </a:pPr>
            <a:r>
              <a:rPr lang="en-US" altLang="zh-CN" smtClean="0">
                <a:solidFill>
                  <a:srgbClr val="00B0F0"/>
                </a:solidFill>
                <a:sym typeface="Wingdings" pitchFamily="2" charset="2"/>
              </a:rPr>
              <a:t></a:t>
            </a:r>
            <a:r>
              <a:rPr lang="zh-CN" altLang="en-US" smtClean="0">
                <a:solidFill>
                  <a:schemeClr val="tx1"/>
                </a:solidFill>
              </a:rPr>
              <a:t>文化、跨文化对语言教学的影响</a:t>
            </a:r>
            <a:endParaRPr lang="en-US" altLang="zh-CN" smtClean="0">
              <a:solidFill>
                <a:schemeClr val="tx1"/>
              </a:solidFill>
            </a:endParaRPr>
          </a:p>
          <a:p>
            <a:pPr marL="0" lvl="1">
              <a:lnSpc>
                <a:spcPct val="150000"/>
              </a:lnSpc>
            </a:pPr>
            <a:r>
              <a:rPr lang="en-US" altLang="zh-CN" smtClean="0">
                <a:solidFill>
                  <a:srgbClr val="00B0F0"/>
                </a:solidFill>
                <a:sym typeface="Wingdings" pitchFamily="2" charset="2"/>
              </a:rPr>
              <a:t></a:t>
            </a:r>
            <a:r>
              <a:rPr lang="zh-CN" altLang="en-US" smtClean="0">
                <a:solidFill>
                  <a:schemeClr val="tx1"/>
                </a:solidFill>
              </a:rPr>
              <a:t>将上述理论、知识用于教学实践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347" y="1556792"/>
            <a:ext cx="1224136" cy="474948"/>
          </a:xfrm>
          <a:prstGeom prst="rect">
            <a:avLst/>
          </a:prstGeom>
          <a:solidFill>
            <a:srgbClr val="A11207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mtClean="0"/>
              <a:t>模块二</a:t>
            </a:r>
            <a:endParaRPr lang="zh-CN" altLang="en-US" sz="2000" b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F590-6FF0-4FD5-ADA1-07D99B28A276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70CD-916F-434B-AEBF-BEF599FF749D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89062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6185558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71" y="348499"/>
            <a:ext cx="1636889" cy="21571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309" y="5445224"/>
            <a:ext cx="4824536" cy="122413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5000"/>
              </a:lnSpc>
            </a:pPr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2016533" y="332656"/>
            <a:ext cx="5112568" cy="523220"/>
          </a:xfrm>
          <a:prstGeom prst="rect">
            <a:avLst/>
          </a:prstGeom>
          <a:solidFill>
            <a:srgbClr val="A11207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中国文化：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347" y="1556792"/>
            <a:ext cx="1224136" cy="474948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mtClean="0"/>
              <a:t>标准三</a:t>
            </a:r>
            <a:endParaRPr lang="zh-CN" altLang="en-US" sz="2000" b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80" y="6376966"/>
            <a:ext cx="4465637" cy="465137"/>
          </a:xfrm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2223482615"/>
              </p:ext>
            </p:extLst>
          </p:nvPr>
        </p:nvGraphicFramePr>
        <p:xfrm>
          <a:off x="1847231" y="1268760"/>
          <a:ext cx="7056784" cy="5212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2683" y="6439709"/>
            <a:ext cx="2133600" cy="412155"/>
          </a:xfrm>
        </p:spPr>
        <p:txBody>
          <a:bodyPr/>
          <a:lstStyle/>
          <a:p>
            <a:fld id="{18F38B87-E6C4-477A-BDDE-1C85A12FE0A5}" type="datetime1">
              <a:rPr lang="zh-CN" altLang="en-US" smtClean="0"/>
              <a:t>2012/4/5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732240" y="6499286"/>
            <a:ext cx="2133600" cy="340147"/>
          </a:xfrm>
        </p:spPr>
        <p:txBody>
          <a:bodyPr/>
          <a:lstStyle/>
          <a:p>
            <a:fld id="{6C8A70CD-916F-434B-AEBF-BEF599FF749D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60055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theme/theme1.xml><?xml version="1.0" encoding="utf-8"?>
<a:theme xmlns:a="http://schemas.openxmlformats.org/drawingml/2006/main" name="warehouse-powerPoint-template">
  <a:themeElements>
    <a:clrScheme name="Warehouse_PO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arehouse_POT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复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arehouse_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rehouse_PO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rehouse_PO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rehouse_PO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rehouse_PO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rehouse_PO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rehouse_PO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rehouse_PO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rehouse_PO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rehouse_PO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rehouse_PO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rehouse_PO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warehouse-powerPoint-template</Template>
  <TotalTime>607</TotalTime>
  <Words>1016</Words>
  <Application>Microsoft Office PowerPoint</Application>
  <PresentationFormat>全屏显示(4:3)</PresentationFormat>
  <Paragraphs>176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warehouse-powerPoint-template</vt:lpstr>
      <vt:lpstr>孔子学院汉语教师能力要求</vt:lpstr>
      <vt:lpstr>内容：</vt:lpstr>
      <vt:lpstr>PowerPoint 演示文稿</vt:lpstr>
      <vt:lpstr>PowerPoint 演示文稿</vt:lpstr>
      <vt:lpstr>PowerPoint 演示文稿</vt:lpstr>
      <vt:lpstr>1．汉语知识与技能 2．外语知识与技能</vt:lpstr>
      <vt:lpstr>掌握汉语语音、词汇、语法与汉字基本知识 良好的汉语听、说、读、写技能</vt:lpstr>
      <vt:lpstr>了解掌握中国文化和国情基本知识并用于教学 激发学习者对中国文化的兴趣，在学汉语的同时，了解中国文化的丰富内涵和中国基本国情</vt:lpstr>
      <vt:lpstr>PowerPoint 演示文稿</vt:lpstr>
      <vt:lpstr>PowerPoint 演示文稿</vt:lpstr>
      <vt:lpstr>了解第二语言习得与学习策略基本理论和知识</vt:lpstr>
      <vt:lpstr>PowerPoint 演示文稿</vt:lpstr>
      <vt:lpstr>PowerPoint 演示文稿</vt:lpstr>
      <vt:lpstr>PowerPoint 演示文稿</vt:lpstr>
      <vt:lpstr>PowerPoint 演示文稿</vt:lpstr>
      <vt:lpstr>8.  充分的自信——我们山东大学的老师是最优秀的！  </vt:lpstr>
      <vt:lpstr>跨文化交流意识和应变能力是做好工作的必需能力。</vt:lpstr>
      <vt:lpstr>案例一： 处理好工作需要与个人隐私的问题</vt:lpstr>
      <vt:lpstr>案例二： 入乡随俗与个人忍受力</vt:lpstr>
      <vt:lpstr>案例四： 国情知识广博与否，往往成为学生对老师的评价标准</vt:lpstr>
      <vt:lpstr>案例六： 对有关历史问题要有足够的敏感性</vt:lpstr>
      <vt:lpstr>在孔院工作，除了教学任务，还需面对繁多的项目和活动，如：各种文化讲座、汉语桥比赛的策划及实施、征文比赛、各种研讨会、不同类型的培训班、接待不同的中外到访者，等等</vt:lpstr>
      <vt:lpstr>谨以此与各位老师分享，敬请批评！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孔子学院汉语教师能力要求</dc:title>
  <dc:creator>LEE-2012</dc:creator>
  <cp:lastModifiedBy>LEE-2012</cp:lastModifiedBy>
  <cp:revision>78</cp:revision>
  <dcterms:created xsi:type="dcterms:W3CDTF">2012-03-25T07:10:09Z</dcterms:created>
  <dcterms:modified xsi:type="dcterms:W3CDTF">2012-04-05T09:27:25Z</dcterms:modified>
</cp:coreProperties>
</file>