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charts/chart1.xml" ContentType="application/vnd.openxmlformats-officedocument.drawingml.chart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1" r:id="rId3"/>
    <p:sldId id="262" r:id="rId4"/>
    <p:sldId id="260" r:id="rId5"/>
    <p:sldId id="263" r:id="rId6"/>
    <p:sldId id="264" r:id="rId7"/>
    <p:sldId id="265" r:id="rId8"/>
    <p:sldId id="276" r:id="rId9"/>
    <p:sldId id="277" r:id="rId10"/>
    <p:sldId id="279" r:id="rId11"/>
    <p:sldId id="280" r:id="rId12"/>
    <p:sldId id="281" r:id="rId13"/>
    <p:sldId id="282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1207" autoAdjust="0"/>
  </p:normalViewPr>
  <p:slideViewPr>
    <p:cSldViewPr>
      <p:cViewPr varScale="1">
        <p:scale>
          <a:sx n="69" d="100"/>
          <a:sy n="69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1185;&#30740;&#19982;&#32844;&#31216;\&#38646;&#36215;&#28857;&#25945;&#23398;&#27169;&#24335;&#39033;&#30446;\&#30456;&#20851;&#35770;&#25991;\201204&#24037;&#20316;&#22346;\&#38382;&#21367;&#35843;&#26597;&#12289;&#32771;&#35797;&#21450;&#27979;&#35797;&#25104;&#3248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28"/>
  <c:chart>
    <c:title>
      <c:tx>
        <c:rich>
          <a:bodyPr/>
          <a:lstStyle/>
          <a:p>
            <a:pPr>
              <a:defRPr/>
            </a:pPr>
            <a:r>
              <a:rPr lang="zh-CN" altLang="en-US"/>
              <a:t>识字量比例图</a:t>
            </a:r>
            <a:endParaRPr lang="en-US" altLang="zh-CN"/>
          </a:p>
          <a:p>
            <a:pPr>
              <a:defRPr/>
            </a:pPr>
            <a:endParaRPr lang="zh-CN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6889107611548571"/>
          <c:y val="0.10417833187518226"/>
          <c:w val="0.81722003499562568"/>
          <c:h val="0.75669364246136028"/>
        </c:manualLayout>
      </c:layout>
      <c:bar3DChart>
        <c:barDir val="col"/>
        <c:grouping val="clustered"/>
        <c:ser>
          <c:idx val="0"/>
          <c:order val="0"/>
          <c:dPt>
            <c:idx val="13"/>
            <c:spPr>
              <a:solidFill>
                <a:srgbClr val="92D050"/>
              </a:solidFill>
            </c:spPr>
          </c:dPt>
          <c:val>
            <c:numRef>
              <c:f>识字量测试结果分类!$J$2:$J$15</c:f>
              <c:numCache>
                <c:formatCode>0.00%</c:formatCode>
                <c:ptCount val="14"/>
                <c:pt idx="0">
                  <c:v>0.96666666666666667</c:v>
                </c:pt>
                <c:pt idx="1">
                  <c:v>0.82222222222222219</c:v>
                </c:pt>
                <c:pt idx="2">
                  <c:v>0.93333333333333335</c:v>
                </c:pt>
                <c:pt idx="3">
                  <c:v>0.79444444444444462</c:v>
                </c:pt>
                <c:pt idx="4">
                  <c:v>0.85555555555555562</c:v>
                </c:pt>
                <c:pt idx="5">
                  <c:v>0.94444444444444464</c:v>
                </c:pt>
                <c:pt idx="6">
                  <c:v>0.81666666666666654</c:v>
                </c:pt>
                <c:pt idx="7">
                  <c:v>0.77222222222222225</c:v>
                </c:pt>
                <c:pt idx="8">
                  <c:v>0.74444444444444502</c:v>
                </c:pt>
                <c:pt idx="9">
                  <c:v>1</c:v>
                </c:pt>
                <c:pt idx="10">
                  <c:v>0.91111111111111109</c:v>
                </c:pt>
                <c:pt idx="11">
                  <c:v>0.72222222222222221</c:v>
                </c:pt>
                <c:pt idx="12">
                  <c:v>0.9555555555555556</c:v>
                </c:pt>
                <c:pt idx="13">
                  <c:v>0.86452991452991501</c:v>
                </c:pt>
              </c:numCache>
            </c:numRef>
          </c:val>
        </c:ser>
        <c:gapWidth val="0"/>
        <c:gapDepth val="0"/>
        <c:shape val="box"/>
        <c:axId val="128992000"/>
        <c:axId val="128993536"/>
        <c:axId val="0"/>
      </c:bar3DChart>
      <c:catAx>
        <c:axId val="128992000"/>
        <c:scaling>
          <c:orientation val="minMax"/>
        </c:scaling>
        <c:axPos val="b"/>
        <c:majorTickMark val="none"/>
        <c:tickLblPos val="nextTo"/>
        <c:crossAx val="128993536"/>
        <c:crosses val="autoZero"/>
        <c:auto val="1"/>
        <c:lblAlgn val="ctr"/>
        <c:lblOffset val="100"/>
      </c:catAx>
      <c:valAx>
        <c:axId val="12899353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400"/>
                </a:pPr>
                <a:r>
                  <a:rPr lang="zh-CN" altLang="en-US" sz="1400" dirty="0"/>
                  <a:t>识字占比</a:t>
                </a:r>
                <a:endParaRPr lang="en-US" altLang="zh-CN" sz="1400" dirty="0"/>
              </a:p>
            </c:rich>
          </c:tx>
          <c:layout/>
        </c:title>
        <c:numFmt formatCode="0.00%" sourceLinked="1"/>
        <c:tickLblPos val="nextTo"/>
        <c:crossAx val="128992000"/>
        <c:crosses val="autoZero"/>
        <c:crossBetween val="between"/>
      </c:valAx>
    </c:plotArea>
    <c:plotVisOnly val="1"/>
  </c:chart>
  <c:externalData r:id="rId1"/>
</c:chartSpace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201204&#38646;&#36215;&#28857;&#27721;&#23383;&#23454;&#39564;&#25253;&#21578;&#29992;%20019.jpg" TargetMode="External"/><Relationship Id="rId2" Type="http://schemas.openxmlformats.org/officeDocument/2006/relationships/hyperlink" Target="&#20316;&#19994;&#23545;&#27604;" TargetMode="External"/><Relationship Id="rId1" Type="http://schemas.openxmlformats.org/officeDocument/2006/relationships/hyperlink" Target="&#22522;&#30784;&#27721;&#23383;&#34920;.xlsx" TargetMode="External"/><Relationship Id="rId4" Type="http://schemas.openxmlformats.org/officeDocument/2006/relationships/hyperlink" Target="TTS" TargetMode="Externa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hyperlink" Target="&#30000;&#23383;&#26684;&#22522;&#30784;&#23383;&#21644;&#37096;&#20214;.docx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hyperlink" Target="201204&#38646;&#36215;&#28857;&#27721;&#23383;&#23454;&#39564;&#25253;&#21578;&#29992;%20019.jpg" TargetMode="External"/><Relationship Id="rId2" Type="http://schemas.openxmlformats.org/officeDocument/2006/relationships/hyperlink" Target="&#20316;&#19994;&#23545;&#27604;" TargetMode="External"/><Relationship Id="rId1" Type="http://schemas.openxmlformats.org/officeDocument/2006/relationships/hyperlink" Target="&#22522;&#30784;&#27721;&#23383;&#34920;.xlsx" TargetMode="External"/><Relationship Id="rId4" Type="http://schemas.openxmlformats.org/officeDocument/2006/relationships/hyperlink" Target="TTS" TargetMode="External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hyperlink" Target="&#30000;&#23383;&#26684;&#22522;&#30784;&#23383;&#21644;&#37096;&#20214;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E8D86-EC9A-4FF5-96E2-D46BEF0C0B1C}" type="doc">
      <dgm:prSet loTypeId="urn:microsoft.com/office/officeart/2005/8/layout/hierarchy4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ADC32D8-DB9D-4D0B-A505-4D0A75E87C45}">
      <dgm:prSet phldrT="[文本]" custT="1"/>
      <dgm:spPr/>
      <dgm:t>
        <a:bodyPr/>
        <a:lstStyle/>
        <a:p>
          <a:r>
            <a:rPr lang="zh-CN" altLang="en-US" sz="4000" b="1" dirty="0" smtClean="0"/>
            <a:t>实验背景</a:t>
          </a:r>
          <a:endParaRPr lang="zh-CN" altLang="en-US" sz="4000" b="1" dirty="0"/>
        </a:p>
      </dgm:t>
    </dgm:pt>
    <dgm:pt modelId="{A758785E-8E08-448A-A17F-2659431BCFA3}" type="parTrans" cxnId="{11FD46EC-BADC-4B24-A289-A44473211CAA}">
      <dgm:prSet/>
      <dgm:spPr/>
      <dgm:t>
        <a:bodyPr/>
        <a:lstStyle/>
        <a:p>
          <a:endParaRPr lang="zh-CN" altLang="en-US"/>
        </a:p>
      </dgm:t>
    </dgm:pt>
    <dgm:pt modelId="{B730FF4E-4A15-4499-9AC6-0EBC4067CFA0}" type="sibTrans" cxnId="{11FD46EC-BADC-4B24-A289-A44473211CAA}">
      <dgm:prSet/>
      <dgm:spPr/>
      <dgm:t>
        <a:bodyPr/>
        <a:lstStyle/>
        <a:p>
          <a:endParaRPr lang="zh-CN" altLang="en-US"/>
        </a:p>
      </dgm:t>
    </dgm:pt>
    <dgm:pt modelId="{17F2576E-2FBF-4EDF-A925-8FCDC4A7D6BF}">
      <dgm:prSet phldrT="[文本]" custT="1"/>
      <dgm:spPr/>
      <dgm:t>
        <a:bodyPr/>
        <a:lstStyle/>
        <a:p>
          <a:r>
            <a:rPr lang="zh-CN" altLang="en-US" sz="4000" b="1" dirty="0" smtClean="0"/>
            <a:t>前期准备</a:t>
          </a:r>
          <a:endParaRPr lang="zh-CN" altLang="en-US" sz="4000" b="1" dirty="0"/>
        </a:p>
      </dgm:t>
    </dgm:pt>
    <dgm:pt modelId="{1324B494-BDCE-4179-ABE2-D32DDA206D2D}" type="parTrans" cxnId="{60E7D390-ABEC-4670-A9BC-C176513B9890}">
      <dgm:prSet/>
      <dgm:spPr/>
      <dgm:t>
        <a:bodyPr/>
        <a:lstStyle/>
        <a:p>
          <a:endParaRPr lang="zh-CN" altLang="en-US"/>
        </a:p>
      </dgm:t>
    </dgm:pt>
    <dgm:pt modelId="{3818F57C-EAA6-45A5-A217-0E9B491DC16C}" type="sibTrans" cxnId="{60E7D390-ABEC-4670-A9BC-C176513B9890}">
      <dgm:prSet/>
      <dgm:spPr/>
      <dgm:t>
        <a:bodyPr/>
        <a:lstStyle/>
        <a:p>
          <a:endParaRPr lang="zh-CN" altLang="en-US"/>
        </a:p>
      </dgm:t>
    </dgm:pt>
    <dgm:pt modelId="{56157CB2-284E-45A9-95DA-2580F78995D6}">
      <dgm:prSet phldrT="[文本]" custT="1"/>
      <dgm:spPr/>
      <dgm:t>
        <a:bodyPr/>
        <a:lstStyle/>
        <a:p>
          <a:r>
            <a:rPr lang="zh-CN" altLang="en-US" sz="4000" b="1" dirty="0" smtClean="0"/>
            <a:t>实施情况</a:t>
          </a:r>
          <a:endParaRPr lang="zh-CN" altLang="en-US" sz="4000" b="1" dirty="0"/>
        </a:p>
      </dgm:t>
    </dgm:pt>
    <dgm:pt modelId="{75575056-76D5-4FA1-AA54-663AA209D293}" type="parTrans" cxnId="{D6466DE3-40E5-45E8-8C9E-0FC6202A6DD7}">
      <dgm:prSet/>
      <dgm:spPr/>
      <dgm:t>
        <a:bodyPr/>
        <a:lstStyle/>
        <a:p>
          <a:endParaRPr lang="zh-CN" altLang="en-US"/>
        </a:p>
      </dgm:t>
    </dgm:pt>
    <dgm:pt modelId="{804B6B4F-6506-431D-AAD2-C319BB937B26}" type="sibTrans" cxnId="{D6466DE3-40E5-45E8-8C9E-0FC6202A6DD7}">
      <dgm:prSet/>
      <dgm:spPr/>
      <dgm:t>
        <a:bodyPr/>
        <a:lstStyle/>
        <a:p>
          <a:endParaRPr lang="zh-CN" altLang="en-US"/>
        </a:p>
      </dgm:t>
    </dgm:pt>
    <dgm:pt modelId="{7CA7F95C-F361-4CAA-BB0E-4855B541225A}">
      <dgm:prSet phldrT="[文本]" custT="1"/>
      <dgm:spPr/>
      <dgm:t>
        <a:bodyPr/>
        <a:lstStyle/>
        <a:p>
          <a:r>
            <a:rPr lang="zh-CN" altLang="en-US" sz="4000" b="1" dirty="0" smtClean="0"/>
            <a:t>效果及反馈</a:t>
          </a:r>
          <a:endParaRPr lang="zh-CN" altLang="en-US" sz="4000" b="1" dirty="0"/>
        </a:p>
      </dgm:t>
    </dgm:pt>
    <dgm:pt modelId="{B0F76F6E-1C2F-4BE4-B4A5-4ED5B3110A12}" type="parTrans" cxnId="{632E3AED-9288-4E8E-A2E0-77A87D9624C8}">
      <dgm:prSet/>
      <dgm:spPr/>
      <dgm:t>
        <a:bodyPr/>
        <a:lstStyle/>
        <a:p>
          <a:endParaRPr lang="zh-CN" altLang="en-US"/>
        </a:p>
      </dgm:t>
    </dgm:pt>
    <dgm:pt modelId="{C2F5E90F-AA26-4587-BD78-3CA37B48E0FD}" type="sibTrans" cxnId="{632E3AED-9288-4E8E-A2E0-77A87D9624C8}">
      <dgm:prSet/>
      <dgm:spPr/>
      <dgm:t>
        <a:bodyPr/>
        <a:lstStyle/>
        <a:p>
          <a:endParaRPr lang="zh-CN" altLang="en-US"/>
        </a:p>
      </dgm:t>
    </dgm:pt>
    <dgm:pt modelId="{578A86EE-0B08-4067-B9F2-6952D9F7A741}">
      <dgm:prSet phldrT="[文本]" custT="1"/>
      <dgm:spPr/>
      <dgm:t>
        <a:bodyPr/>
        <a:lstStyle/>
        <a:p>
          <a:r>
            <a:rPr lang="zh-CN" altLang="en-US" sz="4000" b="1" dirty="0" smtClean="0"/>
            <a:t>问题与思考</a:t>
          </a:r>
          <a:endParaRPr lang="zh-CN" altLang="en-US" sz="4000" b="1" dirty="0"/>
        </a:p>
      </dgm:t>
    </dgm:pt>
    <dgm:pt modelId="{52F85123-BAB6-4A87-9F99-18A4696B8A0D}" type="parTrans" cxnId="{BB15248C-37C3-4D12-8B8D-1615F6E9C6FD}">
      <dgm:prSet/>
      <dgm:spPr/>
      <dgm:t>
        <a:bodyPr/>
        <a:lstStyle/>
        <a:p>
          <a:endParaRPr lang="zh-CN" altLang="en-US"/>
        </a:p>
      </dgm:t>
    </dgm:pt>
    <dgm:pt modelId="{1500DCFA-2169-479B-AF55-DCA179E0A7E6}" type="sibTrans" cxnId="{BB15248C-37C3-4D12-8B8D-1615F6E9C6FD}">
      <dgm:prSet/>
      <dgm:spPr/>
      <dgm:t>
        <a:bodyPr/>
        <a:lstStyle/>
        <a:p>
          <a:endParaRPr lang="zh-CN" altLang="en-US"/>
        </a:p>
      </dgm:t>
    </dgm:pt>
    <dgm:pt modelId="{47BE4580-C718-4F8D-89BE-A0174E0AE8EF}" type="pres">
      <dgm:prSet presAssocID="{7A5E8D86-EC9A-4FF5-96E2-D46BEF0C0B1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00BC976-A8E6-46AE-A8BA-1C10742E2EB8}" type="pres">
      <dgm:prSet presAssocID="{6ADC32D8-DB9D-4D0B-A505-4D0A75E87C45}" presName="vertOne" presStyleCnt="0"/>
      <dgm:spPr/>
      <dgm:t>
        <a:bodyPr/>
        <a:lstStyle/>
        <a:p>
          <a:endParaRPr lang="zh-CN" altLang="en-US"/>
        </a:p>
      </dgm:t>
    </dgm:pt>
    <dgm:pt modelId="{ED69C2C4-128B-4869-BAD6-C03527DF7480}" type="pres">
      <dgm:prSet presAssocID="{6ADC32D8-DB9D-4D0B-A505-4D0A75E87C45}" presName="txOne" presStyleLbl="node0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3CCC62-1F5F-4BED-AA07-ABA3D3DBEE5A}" type="pres">
      <dgm:prSet presAssocID="{6ADC32D8-DB9D-4D0B-A505-4D0A75E87C45}" presName="horzOne" presStyleCnt="0"/>
      <dgm:spPr/>
      <dgm:t>
        <a:bodyPr/>
        <a:lstStyle/>
        <a:p>
          <a:endParaRPr lang="zh-CN" altLang="en-US"/>
        </a:p>
      </dgm:t>
    </dgm:pt>
    <dgm:pt modelId="{20E68A95-BA72-48F9-82E2-70AA33CF4CE6}" type="pres">
      <dgm:prSet presAssocID="{B730FF4E-4A15-4499-9AC6-0EBC4067CFA0}" presName="sibSpaceOne" presStyleCnt="0"/>
      <dgm:spPr/>
      <dgm:t>
        <a:bodyPr/>
        <a:lstStyle/>
        <a:p>
          <a:endParaRPr lang="zh-CN" altLang="en-US"/>
        </a:p>
      </dgm:t>
    </dgm:pt>
    <dgm:pt modelId="{9978277E-512B-4E30-9615-F245EFCBD60B}" type="pres">
      <dgm:prSet presAssocID="{17F2576E-2FBF-4EDF-A925-8FCDC4A7D6BF}" presName="vertOne" presStyleCnt="0"/>
      <dgm:spPr/>
      <dgm:t>
        <a:bodyPr/>
        <a:lstStyle/>
        <a:p>
          <a:endParaRPr lang="zh-CN" altLang="en-US"/>
        </a:p>
      </dgm:t>
    </dgm:pt>
    <dgm:pt modelId="{FAF776BD-1B2A-4AFB-8440-0B1C1FA139B6}" type="pres">
      <dgm:prSet presAssocID="{17F2576E-2FBF-4EDF-A925-8FCDC4A7D6BF}" presName="txOne" presStyleLbl="node0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EEA3283-3430-47B9-BF69-E9DF0ECD2C1F}" type="pres">
      <dgm:prSet presAssocID="{17F2576E-2FBF-4EDF-A925-8FCDC4A7D6BF}" presName="horzOne" presStyleCnt="0"/>
      <dgm:spPr/>
      <dgm:t>
        <a:bodyPr/>
        <a:lstStyle/>
        <a:p>
          <a:endParaRPr lang="zh-CN" altLang="en-US"/>
        </a:p>
      </dgm:t>
    </dgm:pt>
    <dgm:pt modelId="{3DB8CAAF-1E86-4643-89D6-9DFE6C28C0F1}" type="pres">
      <dgm:prSet presAssocID="{3818F57C-EAA6-45A5-A217-0E9B491DC16C}" presName="sibSpaceOne" presStyleCnt="0"/>
      <dgm:spPr/>
      <dgm:t>
        <a:bodyPr/>
        <a:lstStyle/>
        <a:p>
          <a:endParaRPr lang="zh-CN" altLang="en-US"/>
        </a:p>
      </dgm:t>
    </dgm:pt>
    <dgm:pt modelId="{713C367E-86D0-41C1-A3A4-EF87DD383262}" type="pres">
      <dgm:prSet presAssocID="{56157CB2-284E-45A9-95DA-2580F78995D6}" presName="vertOne" presStyleCnt="0"/>
      <dgm:spPr/>
      <dgm:t>
        <a:bodyPr/>
        <a:lstStyle/>
        <a:p>
          <a:endParaRPr lang="zh-CN" altLang="en-US"/>
        </a:p>
      </dgm:t>
    </dgm:pt>
    <dgm:pt modelId="{7E24F623-3E86-445C-B546-12C60894D98E}" type="pres">
      <dgm:prSet presAssocID="{56157CB2-284E-45A9-95DA-2580F78995D6}" presName="txOne" presStyleLbl="node0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89E540F-98AD-4DD0-B8F5-3751EAEC64EF}" type="pres">
      <dgm:prSet presAssocID="{56157CB2-284E-45A9-95DA-2580F78995D6}" presName="horzOne" presStyleCnt="0"/>
      <dgm:spPr/>
      <dgm:t>
        <a:bodyPr/>
        <a:lstStyle/>
        <a:p>
          <a:endParaRPr lang="zh-CN" altLang="en-US"/>
        </a:p>
      </dgm:t>
    </dgm:pt>
    <dgm:pt modelId="{BF8D1AA5-CEFA-4288-8C88-305B7D9EABB7}" type="pres">
      <dgm:prSet presAssocID="{804B6B4F-6506-431D-AAD2-C319BB937B26}" presName="sibSpaceOne" presStyleCnt="0"/>
      <dgm:spPr/>
      <dgm:t>
        <a:bodyPr/>
        <a:lstStyle/>
        <a:p>
          <a:endParaRPr lang="zh-CN" altLang="en-US"/>
        </a:p>
      </dgm:t>
    </dgm:pt>
    <dgm:pt modelId="{DEEEB7FA-A652-45C9-B719-D8698125F46E}" type="pres">
      <dgm:prSet presAssocID="{7CA7F95C-F361-4CAA-BB0E-4855B541225A}" presName="vertOne" presStyleCnt="0"/>
      <dgm:spPr/>
      <dgm:t>
        <a:bodyPr/>
        <a:lstStyle/>
        <a:p>
          <a:endParaRPr lang="zh-CN" altLang="en-US"/>
        </a:p>
      </dgm:t>
    </dgm:pt>
    <dgm:pt modelId="{5A2EB32C-8111-4090-A610-1E119217E658}" type="pres">
      <dgm:prSet presAssocID="{7CA7F95C-F361-4CAA-BB0E-4855B541225A}" presName="txOne" presStyleLbl="node0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9B1B00-DA85-46B8-B0BD-6E8A01104778}" type="pres">
      <dgm:prSet presAssocID="{7CA7F95C-F361-4CAA-BB0E-4855B541225A}" presName="horzOne" presStyleCnt="0"/>
      <dgm:spPr/>
      <dgm:t>
        <a:bodyPr/>
        <a:lstStyle/>
        <a:p>
          <a:endParaRPr lang="zh-CN" altLang="en-US"/>
        </a:p>
      </dgm:t>
    </dgm:pt>
    <dgm:pt modelId="{D657DCED-D949-49CF-8D0C-C65FEE0305C4}" type="pres">
      <dgm:prSet presAssocID="{C2F5E90F-AA26-4587-BD78-3CA37B48E0FD}" presName="sibSpaceOne" presStyleCnt="0"/>
      <dgm:spPr/>
      <dgm:t>
        <a:bodyPr/>
        <a:lstStyle/>
        <a:p>
          <a:endParaRPr lang="zh-CN" altLang="en-US"/>
        </a:p>
      </dgm:t>
    </dgm:pt>
    <dgm:pt modelId="{9E13A232-DA20-4562-AF03-B9F6E9E8A5EE}" type="pres">
      <dgm:prSet presAssocID="{578A86EE-0B08-4067-B9F2-6952D9F7A741}" presName="vertOne" presStyleCnt="0"/>
      <dgm:spPr/>
      <dgm:t>
        <a:bodyPr/>
        <a:lstStyle/>
        <a:p>
          <a:endParaRPr lang="zh-CN" altLang="en-US"/>
        </a:p>
      </dgm:t>
    </dgm:pt>
    <dgm:pt modelId="{F540682B-5D04-4BE2-8BAC-9CFDE9FEE161}" type="pres">
      <dgm:prSet presAssocID="{578A86EE-0B08-4067-B9F2-6952D9F7A741}" presName="txOne" presStyleLbl="node0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CDC47D-B464-4AFC-8964-085C2DAA9719}" type="pres">
      <dgm:prSet presAssocID="{578A86EE-0B08-4067-B9F2-6952D9F7A741}" presName="horzOne" presStyleCnt="0"/>
      <dgm:spPr/>
      <dgm:t>
        <a:bodyPr/>
        <a:lstStyle/>
        <a:p>
          <a:endParaRPr lang="zh-CN" altLang="en-US"/>
        </a:p>
      </dgm:t>
    </dgm:pt>
  </dgm:ptLst>
  <dgm:cxnLst>
    <dgm:cxn modelId="{90AFB529-5489-4F15-870A-CD90B5BFED88}" type="presOf" srcId="{56157CB2-284E-45A9-95DA-2580F78995D6}" destId="{7E24F623-3E86-445C-B546-12C60894D98E}" srcOrd="0" destOrd="0" presId="urn:microsoft.com/office/officeart/2005/8/layout/hierarchy4"/>
    <dgm:cxn modelId="{2780AF81-4DE2-4D24-A7A6-2A31C90C2675}" type="presOf" srcId="{17F2576E-2FBF-4EDF-A925-8FCDC4A7D6BF}" destId="{FAF776BD-1B2A-4AFB-8440-0B1C1FA139B6}" srcOrd="0" destOrd="0" presId="urn:microsoft.com/office/officeart/2005/8/layout/hierarchy4"/>
    <dgm:cxn modelId="{51AE7971-A897-44B8-99D7-D0ABEEEF33F3}" type="presOf" srcId="{7CA7F95C-F361-4CAA-BB0E-4855B541225A}" destId="{5A2EB32C-8111-4090-A610-1E119217E658}" srcOrd="0" destOrd="0" presId="urn:microsoft.com/office/officeart/2005/8/layout/hierarchy4"/>
    <dgm:cxn modelId="{764C9F2C-D554-43A4-9D34-44B2CC0FA3CD}" type="presOf" srcId="{6ADC32D8-DB9D-4D0B-A505-4D0A75E87C45}" destId="{ED69C2C4-128B-4869-BAD6-C03527DF7480}" srcOrd="0" destOrd="0" presId="urn:microsoft.com/office/officeart/2005/8/layout/hierarchy4"/>
    <dgm:cxn modelId="{D6466DE3-40E5-45E8-8C9E-0FC6202A6DD7}" srcId="{7A5E8D86-EC9A-4FF5-96E2-D46BEF0C0B1C}" destId="{56157CB2-284E-45A9-95DA-2580F78995D6}" srcOrd="2" destOrd="0" parTransId="{75575056-76D5-4FA1-AA54-663AA209D293}" sibTransId="{804B6B4F-6506-431D-AAD2-C319BB937B26}"/>
    <dgm:cxn modelId="{BB15248C-37C3-4D12-8B8D-1615F6E9C6FD}" srcId="{7A5E8D86-EC9A-4FF5-96E2-D46BEF0C0B1C}" destId="{578A86EE-0B08-4067-B9F2-6952D9F7A741}" srcOrd="4" destOrd="0" parTransId="{52F85123-BAB6-4A87-9F99-18A4696B8A0D}" sibTransId="{1500DCFA-2169-479B-AF55-DCA179E0A7E6}"/>
    <dgm:cxn modelId="{11FD46EC-BADC-4B24-A289-A44473211CAA}" srcId="{7A5E8D86-EC9A-4FF5-96E2-D46BEF0C0B1C}" destId="{6ADC32D8-DB9D-4D0B-A505-4D0A75E87C45}" srcOrd="0" destOrd="0" parTransId="{A758785E-8E08-448A-A17F-2659431BCFA3}" sibTransId="{B730FF4E-4A15-4499-9AC6-0EBC4067CFA0}"/>
    <dgm:cxn modelId="{632E3AED-9288-4E8E-A2E0-77A87D9624C8}" srcId="{7A5E8D86-EC9A-4FF5-96E2-D46BEF0C0B1C}" destId="{7CA7F95C-F361-4CAA-BB0E-4855B541225A}" srcOrd="3" destOrd="0" parTransId="{B0F76F6E-1C2F-4BE4-B4A5-4ED5B3110A12}" sibTransId="{C2F5E90F-AA26-4587-BD78-3CA37B48E0FD}"/>
    <dgm:cxn modelId="{60E7D390-ABEC-4670-A9BC-C176513B9890}" srcId="{7A5E8D86-EC9A-4FF5-96E2-D46BEF0C0B1C}" destId="{17F2576E-2FBF-4EDF-A925-8FCDC4A7D6BF}" srcOrd="1" destOrd="0" parTransId="{1324B494-BDCE-4179-ABE2-D32DDA206D2D}" sibTransId="{3818F57C-EAA6-45A5-A217-0E9B491DC16C}"/>
    <dgm:cxn modelId="{468C562F-E09A-463A-A3E7-A82FF7B6AAE3}" type="presOf" srcId="{7A5E8D86-EC9A-4FF5-96E2-D46BEF0C0B1C}" destId="{47BE4580-C718-4F8D-89BE-A0174E0AE8EF}" srcOrd="0" destOrd="0" presId="urn:microsoft.com/office/officeart/2005/8/layout/hierarchy4"/>
    <dgm:cxn modelId="{BFAA8A03-7996-48F2-9869-D6075E5CCC07}" type="presOf" srcId="{578A86EE-0B08-4067-B9F2-6952D9F7A741}" destId="{F540682B-5D04-4BE2-8BAC-9CFDE9FEE161}" srcOrd="0" destOrd="0" presId="urn:microsoft.com/office/officeart/2005/8/layout/hierarchy4"/>
    <dgm:cxn modelId="{571E53DD-73A5-482A-825D-90F1D82B8FE4}" type="presParOf" srcId="{47BE4580-C718-4F8D-89BE-A0174E0AE8EF}" destId="{500BC976-A8E6-46AE-A8BA-1C10742E2EB8}" srcOrd="0" destOrd="0" presId="urn:microsoft.com/office/officeart/2005/8/layout/hierarchy4"/>
    <dgm:cxn modelId="{E9955311-FA70-4D7F-BA68-AA616F06CC2D}" type="presParOf" srcId="{500BC976-A8E6-46AE-A8BA-1C10742E2EB8}" destId="{ED69C2C4-128B-4869-BAD6-C03527DF7480}" srcOrd="0" destOrd="0" presId="urn:microsoft.com/office/officeart/2005/8/layout/hierarchy4"/>
    <dgm:cxn modelId="{D214BC7F-8D34-4040-A37C-8AEBDECE01EC}" type="presParOf" srcId="{500BC976-A8E6-46AE-A8BA-1C10742E2EB8}" destId="{333CCC62-1F5F-4BED-AA07-ABA3D3DBEE5A}" srcOrd="1" destOrd="0" presId="urn:microsoft.com/office/officeart/2005/8/layout/hierarchy4"/>
    <dgm:cxn modelId="{CE5CCB37-2035-4FB4-BB26-F2B821CFF66C}" type="presParOf" srcId="{47BE4580-C718-4F8D-89BE-A0174E0AE8EF}" destId="{20E68A95-BA72-48F9-82E2-70AA33CF4CE6}" srcOrd="1" destOrd="0" presId="urn:microsoft.com/office/officeart/2005/8/layout/hierarchy4"/>
    <dgm:cxn modelId="{5A94B579-9C63-4363-95D7-452C32B7372A}" type="presParOf" srcId="{47BE4580-C718-4F8D-89BE-A0174E0AE8EF}" destId="{9978277E-512B-4E30-9615-F245EFCBD60B}" srcOrd="2" destOrd="0" presId="urn:microsoft.com/office/officeart/2005/8/layout/hierarchy4"/>
    <dgm:cxn modelId="{CAC70902-EC2A-42EA-8B37-2A88F436DACA}" type="presParOf" srcId="{9978277E-512B-4E30-9615-F245EFCBD60B}" destId="{FAF776BD-1B2A-4AFB-8440-0B1C1FA139B6}" srcOrd="0" destOrd="0" presId="urn:microsoft.com/office/officeart/2005/8/layout/hierarchy4"/>
    <dgm:cxn modelId="{EE2BA536-AC00-4924-83AC-A37191CF0FE6}" type="presParOf" srcId="{9978277E-512B-4E30-9615-F245EFCBD60B}" destId="{AEEA3283-3430-47B9-BF69-E9DF0ECD2C1F}" srcOrd="1" destOrd="0" presId="urn:microsoft.com/office/officeart/2005/8/layout/hierarchy4"/>
    <dgm:cxn modelId="{B7CF4D27-56BB-4FEF-A9BA-CE10715989C4}" type="presParOf" srcId="{47BE4580-C718-4F8D-89BE-A0174E0AE8EF}" destId="{3DB8CAAF-1E86-4643-89D6-9DFE6C28C0F1}" srcOrd="3" destOrd="0" presId="urn:microsoft.com/office/officeart/2005/8/layout/hierarchy4"/>
    <dgm:cxn modelId="{946458C2-4454-4FA4-8305-F639B1A8C33E}" type="presParOf" srcId="{47BE4580-C718-4F8D-89BE-A0174E0AE8EF}" destId="{713C367E-86D0-41C1-A3A4-EF87DD383262}" srcOrd="4" destOrd="0" presId="urn:microsoft.com/office/officeart/2005/8/layout/hierarchy4"/>
    <dgm:cxn modelId="{BC3D55BE-D012-4C51-B1A9-97B73263A0A3}" type="presParOf" srcId="{713C367E-86D0-41C1-A3A4-EF87DD383262}" destId="{7E24F623-3E86-445C-B546-12C60894D98E}" srcOrd="0" destOrd="0" presId="urn:microsoft.com/office/officeart/2005/8/layout/hierarchy4"/>
    <dgm:cxn modelId="{DB63B5B7-2E33-42B5-9428-CB751F1D52E8}" type="presParOf" srcId="{713C367E-86D0-41C1-A3A4-EF87DD383262}" destId="{889E540F-98AD-4DD0-B8F5-3751EAEC64EF}" srcOrd="1" destOrd="0" presId="urn:microsoft.com/office/officeart/2005/8/layout/hierarchy4"/>
    <dgm:cxn modelId="{EF7828FA-BBB6-4C1A-A077-B71F2F0396A7}" type="presParOf" srcId="{47BE4580-C718-4F8D-89BE-A0174E0AE8EF}" destId="{BF8D1AA5-CEFA-4288-8C88-305B7D9EABB7}" srcOrd="5" destOrd="0" presId="urn:microsoft.com/office/officeart/2005/8/layout/hierarchy4"/>
    <dgm:cxn modelId="{F0E0C982-EC96-480F-BF0E-589BA8BDF72F}" type="presParOf" srcId="{47BE4580-C718-4F8D-89BE-A0174E0AE8EF}" destId="{DEEEB7FA-A652-45C9-B719-D8698125F46E}" srcOrd="6" destOrd="0" presId="urn:microsoft.com/office/officeart/2005/8/layout/hierarchy4"/>
    <dgm:cxn modelId="{D14D0695-FD7E-4EB4-AE62-52C24C8F79F6}" type="presParOf" srcId="{DEEEB7FA-A652-45C9-B719-D8698125F46E}" destId="{5A2EB32C-8111-4090-A610-1E119217E658}" srcOrd="0" destOrd="0" presId="urn:microsoft.com/office/officeart/2005/8/layout/hierarchy4"/>
    <dgm:cxn modelId="{B06DE668-ED53-41DF-A556-B5E2BA82E3A7}" type="presParOf" srcId="{DEEEB7FA-A652-45C9-B719-D8698125F46E}" destId="{049B1B00-DA85-46B8-B0BD-6E8A01104778}" srcOrd="1" destOrd="0" presId="urn:microsoft.com/office/officeart/2005/8/layout/hierarchy4"/>
    <dgm:cxn modelId="{E5417334-4565-4E0C-9DEF-9C418A20F67F}" type="presParOf" srcId="{47BE4580-C718-4F8D-89BE-A0174E0AE8EF}" destId="{D657DCED-D949-49CF-8D0C-C65FEE0305C4}" srcOrd="7" destOrd="0" presId="urn:microsoft.com/office/officeart/2005/8/layout/hierarchy4"/>
    <dgm:cxn modelId="{C43CF6E0-C784-419A-96A5-7AE55DCF66C6}" type="presParOf" srcId="{47BE4580-C718-4F8D-89BE-A0174E0AE8EF}" destId="{9E13A232-DA20-4562-AF03-B9F6E9E8A5EE}" srcOrd="8" destOrd="0" presId="urn:microsoft.com/office/officeart/2005/8/layout/hierarchy4"/>
    <dgm:cxn modelId="{2A143FBD-CE39-4B7D-9B33-6691404FD423}" type="presParOf" srcId="{9E13A232-DA20-4562-AF03-B9F6E9E8A5EE}" destId="{F540682B-5D04-4BE2-8BAC-9CFDE9FEE161}" srcOrd="0" destOrd="0" presId="urn:microsoft.com/office/officeart/2005/8/layout/hierarchy4"/>
    <dgm:cxn modelId="{A60AA808-D900-4B32-83B3-11CD3354B167}" type="presParOf" srcId="{9E13A232-DA20-4562-AF03-B9F6E9E8A5EE}" destId="{7DCDC47D-B464-4AFC-8964-085C2DAA971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403DB2-4674-4B8E-8F90-0ECECB8D93D7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CF3A500B-C212-49BA-ACE9-A6A30C61E823}">
      <dgm:prSet phldrT="[文本]" custT="1"/>
      <dgm:spPr/>
      <dgm:t>
        <a:bodyPr/>
        <a:lstStyle/>
        <a:p>
          <a:r>
            <a:rPr lang="zh-CN" altLang="en-US" sz="3600" b="1" dirty="0" smtClean="0"/>
            <a:t>对某些汉字教学理论观点的实践与检验</a:t>
          </a:r>
          <a:endParaRPr lang="zh-CN" altLang="en-US" sz="3600" dirty="0"/>
        </a:p>
      </dgm:t>
    </dgm:pt>
    <dgm:pt modelId="{8884B8E3-2189-4E1D-8480-E7DD2555FE46}" type="parTrans" cxnId="{CA5FCA84-2D2A-42CD-B423-CF33E2462C5D}">
      <dgm:prSet/>
      <dgm:spPr/>
      <dgm:t>
        <a:bodyPr/>
        <a:lstStyle/>
        <a:p>
          <a:endParaRPr lang="zh-CN" altLang="en-US"/>
        </a:p>
      </dgm:t>
    </dgm:pt>
    <dgm:pt modelId="{4F8994F9-E655-46B5-9FA5-5EA1AC8190D0}" type="sibTrans" cxnId="{CA5FCA84-2D2A-42CD-B423-CF33E2462C5D}">
      <dgm:prSet/>
      <dgm:spPr/>
      <dgm:t>
        <a:bodyPr/>
        <a:lstStyle/>
        <a:p>
          <a:endParaRPr lang="zh-CN" altLang="en-US"/>
        </a:p>
      </dgm:t>
    </dgm:pt>
    <dgm:pt modelId="{13F52A1E-A75F-4162-A7B4-A6153DBFC86A}">
      <dgm:prSet phldrT="[文本]" phldr="1"/>
      <dgm:spPr/>
      <dgm:t>
        <a:bodyPr/>
        <a:lstStyle/>
        <a:p>
          <a:endParaRPr lang="zh-CN" altLang="en-US" dirty="0"/>
        </a:p>
      </dgm:t>
    </dgm:pt>
    <dgm:pt modelId="{294F9268-38D3-45E3-9C61-469D75A9AA6B}" type="parTrans" cxnId="{BB376664-E9B7-4AFE-B935-F4DD1A02F92A}">
      <dgm:prSet/>
      <dgm:spPr/>
      <dgm:t>
        <a:bodyPr/>
        <a:lstStyle/>
        <a:p>
          <a:endParaRPr lang="zh-CN" altLang="en-US"/>
        </a:p>
      </dgm:t>
    </dgm:pt>
    <dgm:pt modelId="{234CE91E-938C-43EE-B1AE-6F61F8D58C93}" type="sibTrans" cxnId="{BB376664-E9B7-4AFE-B935-F4DD1A02F92A}">
      <dgm:prSet/>
      <dgm:spPr/>
      <dgm:t>
        <a:bodyPr/>
        <a:lstStyle/>
        <a:p>
          <a:endParaRPr lang="zh-CN" altLang="en-US"/>
        </a:p>
      </dgm:t>
    </dgm:pt>
    <dgm:pt modelId="{27A4AE7A-FAEB-4472-8AB9-0F5B5FA87005}">
      <dgm:prSet phldrT="[文本]" custT="1"/>
      <dgm:spPr/>
      <dgm:t>
        <a:bodyPr/>
        <a:lstStyle/>
        <a:p>
          <a:r>
            <a:rPr lang="zh-CN" altLang="en-US" sz="3600" b="1" dirty="0" smtClean="0"/>
            <a:t>探索有效有趣的汉字教学方法及模式</a:t>
          </a:r>
          <a:endParaRPr lang="zh-CN" altLang="en-US" sz="3600" dirty="0"/>
        </a:p>
      </dgm:t>
    </dgm:pt>
    <dgm:pt modelId="{56307D2F-1140-4181-88D7-5CFC25E53582}" type="parTrans" cxnId="{A1A5AC5A-2B06-440F-AFE6-F8802DCDE651}">
      <dgm:prSet/>
      <dgm:spPr/>
      <dgm:t>
        <a:bodyPr/>
        <a:lstStyle/>
        <a:p>
          <a:endParaRPr lang="zh-CN" altLang="en-US"/>
        </a:p>
      </dgm:t>
    </dgm:pt>
    <dgm:pt modelId="{E83658C4-89FA-4BAB-9AE3-C3CE282735E3}" type="sibTrans" cxnId="{A1A5AC5A-2B06-440F-AFE6-F8802DCDE651}">
      <dgm:prSet/>
      <dgm:spPr/>
      <dgm:t>
        <a:bodyPr/>
        <a:lstStyle/>
        <a:p>
          <a:endParaRPr lang="zh-CN" altLang="en-US"/>
        </a:p>
      </dgm:t>
    </dgm:pt>
    <dgm:pt modelId="{B2A5B047-1B1A-443F-9D83-4ED5EA958336}">
      <dgm:prSet phldrT="[文本]" phldr="1"/>
      <dgm:spPr/>
      <dgm:t>
        <a:bodyPr/>
        <a:lstStyle/>
        <a:p>
          <a:endParaRPr lang="zh-CN" altLang="en-US"/>
        </a:p>
      </dgm:t>
    </dgm:pt>
    <dgm:pt modelId="{4BC65C38-9355-4626-8560-AA6E5EBB6557}" type="parTrans" cxnId="{87EE179B-1E50-4505-9608-3719F75CF7DA}">
      <dgm:prSet/>
      <dgm:spPr/>
      <dgm:t>
        <a:bodyPr/>
        <a:lstStyle/>
        <a:p>
          <a:endParaRPr lang="zh-CN" altLang="en-US"/>
        </a:p>
      </dgm:t>
    </dgm:pt>
    <dgm:pt modelId="{F8F464A8-259E-47DB-8CEF-3076D8701BB3}" type="sibTrans" cxnId="{87EE179B-1E50-4505-9608-3719F75CF7DA}">
      <dgm:prSet/>
      <dgm:spPr/>
      <dgm:t>
        <a:bodyPr/>
        <a:lstStyle/>
        <a:p>
          <a:endParaRPr lang="zh-CN" altLang="en-US"/>
        </a:p>
      </dgm:t>
    </dgm:pt>
    <dgm:pt modelId="{33319314-6066-4C9C-A2EA-D876363890EF}" type="pres">
      <dgm:prSet presAssocID="{9A403DB2-4674-4B8E-8F90-0ECECB8D93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D7A03C0-49C7-4282-8B35-7BCD99A8A78B}" type="pres">
      <dgm:prSet presAssocID="{CF3A500B-C212-49BA-ACE9-A6A30C61E82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49AD65-FAED-4369-ACC3-FF0EA4CA0142}" type="pres">
      <dgm:prSet presAssocID="{CF3A500B-C212-49BA-ACE9-A6A30C61E82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68D965-0790-40BE-8F2F-7360E60D5DEB}" type="pres">
      <dgm:prSet presAssocID="{27A4AE7A-FAEB-4472-8AB9-0F5B5FA8700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B21539-BCAB-4FED-8109-449D7C2BB2A5}" type="pres">
      <dgm:prSet presAssocID="{27A4AE7A-FAEB-4472-8AB9-0F5B5FA8700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6A5C216-B981-4A12-A7EA-7BF016F2BBBE}" type="presOf" srcId="{CF3A500B-C212-49BA-ACE9-A6A30C61E823}" destId="{5D7A03C0-49C7-4282-8B35-7BCD99A8A78B}" srcOrd="0" destOrd="0" presId="urn:microsoft.com/office/officeart/2005/8/layout/vList2"/>
    <dgm:cxn modelId="{4D0F850D-FA5B-4F82-A14A-107519F67891}" type="presOf" srcId="{B2A5B047-1B1A-443F-9D83-4ED5EA958336}" destId="{12B21539-BCAB-4FED-8109-449D7C2BB2A5}" srcOrd="0" destOrd="0" presId="urn:microsoft.com/office/officeart/2005/8/layout/vList2"/>
    <dgm:cxn modelId="{87EE179B-1E50-4505-9608-3719F75CF7DA}" srcId="{27A4AE7A-FAEB-4472-8AB9-0F5B5FA87005}" destId="{B2A5B047-1B1A-443F-9D83-4ED5EA958336}" srcOrd="0" destOrd="0" parTransId="{4BC65C38-9355-4626-8560-AA6E5EBB6557}" sibTransId="{F8F464A8-259E-47DB-8CEF-3076D8701BB3}"/>
    <dgm:cxn modelId="{1A85CB63-675A-46D1-AE28-B36A3BAB3363}" type="presOf" srcId="{9A403DB2-4674-4B8E-8F90-0ECECB8D93D7}" destId="{33319314-6066-4C9C-A2EA-D876363890EF}" srcOrd="0" destOrd="0" presId="urn:microsoft.com/office/officeart/2005/8/layout/vList2"/>
    <dgm:cxn modelId="{CA5FCA84-2D2A-42CD-B423-CF33E2462C5D}" srcId="{9A403DB2-4674-4B8E-8F90-0ECECB8D93D7}" destId="{CF3A500B-C212-49BA-ACE9-A6A30C61E823}" srcOrd="0" destOrd="0" parTransId="{8884B8E3-2189-4E1D-8480-E7DD2555FE46}" sibTransId="{4F8994F9-E655-46B5-9FA5-5EA1AC8190D0}"/>
    <dgm:cxn modelId="{BB376664-E9B7-4AFE-B935-F4DD1A02F92A}" srcId="{CF3A500B-C212-49BA-ACE9-A6A30C61E823}" destId="{13F52A1E-A75F-4162-A7B4-A6153DBFC86A}" srcOrd="0" destOrd="0" parTransId="{294F9268-38D3-45E3-9C61-469D75A9AA6B}" sibTransId="{234CE91E-938C-43EE-B1AE-6F61F8D58C93}"/>
    <dgm:cxn modelId="{C8FC7729-FC5B-4A64-9A3B-9F00BD1E1294}" type="presOf" srcId="{13F52A1E-A75F-4162-A7B4-A6153DBFC86A}" destId="{2949AD65-FAED-4369-ACC3-FF0EA4CA0142}" srcOrd="0" destOrd="0" presId="urn:microsoft.com/office/officeart/2005/8/layout/vList2"/>
    <dgm:cxn modelId="{A1A5AC5A-2B06-440F-AFE6-F8802DCDE651}" srcId="{9A403DB2-4674-4B8E-8F90-0ECECB8D93D7}" destId="{27A4AE7A-FAEB-4472-8AB9-0F5B5FA87005}" srcOrd="1" destOrd="0" parTransId="{56307D2F-1140-4181-88D7-5CFC25E53582}" sibTransId="{E83658C4-89FA-4BAB-9AE3-C3CE282735E3}"/>
    <dgm:cxn modelId="{6E904777-D93C-41B6-BF69-071EE74E8926}" type="presOf" srcId="{27A4AE7A-FAEB-4472-8AB9-0F5B5FA87005}" destId="{2B68D965-0790-40BE-8F2F-7360E60D5DEB}" srcOrd="0" destOrd="0" presId="urn:microsoft.com/office/officeart/2005/8/layout/vList2"/>
    <dgm:cxn modelId="{AA7CF96A-C252-4413-AB2A-EB638604722B}" type="presParOf" srcId="{33319314-6066-4C9C-A2EA-D876363890EF}" destId="{5D7A03C0-49C7-4282-8B35-7BCD99A8A78B}" srcOrd="0" destOrd="0" presId="urn:microsoft.com/office/officeart/2005/8/layout/vList2"/>
    <dgm:cxn modelId="{66765387-9AB6-4E3F-9CEC-576355148004}" type="presParOf" srcId="{33319314-6066-4C9C-A2EA-D876363890EF}" destId="{2949AD65-FAED-4369-ACC3-FF0EA4CA0142}" srcOrd="1" destOrd="0" presId="urn:microsoft.com/office/officeart/2005/8/layout/vList2"/>
    <dgm:cxn modelId="{2D2D54BB-9080-4114-BEDF-6D76520C13D5}" type="presParOf" srcId="{33319314-6066-4C9C-A2EA-D876363890EF}" destId="{2B68D965-0790-40BE-8F2F-7360E60D5DEB}" srcOrd="2" destOrd="0" presId="urn:microsoft.com/office/officeart/2005/8/layout/vList2"/>
    <dgm:cxn modelId="{0054CAE3-B2E1-4E2D-9672-79B65FE47849}" type="presParOf" srcId="{33319314-6066-4C9C-A2EA-D876363890EF}" destId="{12B21539-BCAB-4FED-8109-449D7C2BB2A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302E84-4AB9-4D40-AE01-9BBB59C9DBD0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A8A1606-19C2-433B-9305-A85D4865E978}">
      <dgm:prSet phldrT="[文本]" custT="1"/>
      <dgm:spPr/>
      <dgm:t>
        <a:bodyPr/>
        <a:lstStyle/>
        <a:p>
          <a:r>
            <a:rPr lang="zh-CN" altLang="en-US" sz="3200" b="1" dirty="0" smtClean="0"/>
            <a:t>所谓“汉字难”</a:t>
          </a:r>
          <a:endParaRPr lang="zh-CN" altLang="en-US" sz="3200" dirty="0"/>
        </a:p>
      </dgm:t>
    </dgm:pt>
    <dgm:pt modelId="{315FFA83-571E-4B59-90FD-1A27BDFBADE2}" type="parTrans" cxnId="{3BDC89B4-8A0A-4E2D-A260-60FE7715EFF0}">
      <dgm:prSet/>
      <dgm:spPr/>
      <dgm:t>
        <a:bodyPr/>
        <a:lstStyle/>
        <a:p>
          <a:endParaRPr lang="zh-CN" altLang="en-US"/>
        </a:p>
      </dgm:t>
    </dgm:pt>
    <dgm:pt modelId="{7FCE3355-B119-4A43-94D1-6B90A126E34C}" type="sibTrans" cxnId="{3BDC89B4-8A0A-4E2D-A260-60FE7715EFF0}">
      <dgm:prSet/>
      <dgm:spPr/>
      <dgm:t>
        <a:bodyPr/>
        <a:lstStyle/>
        <a:p>
          <a:endParaRPr lang="zh-CN" altLang="en-US"/>
        </a:p>
      </dgm:t>
    </dgm:pt>
    <dgm:pt modelId="{9AAA3EC6-147C-4990-833D-D6F5ECB705C3}">
      <dgm:prSet phldrT="[文本]" custT="1"/>
      <dgm:spPr/>
      <dgm:t>
        <a:bodyPr/>
        <a:lstStyle/>
        <a:p>
          <a:r>
            <a:rPr lang="en-US" altLang="zh-CN" sz="3200" b="1" dirty="0" smtClean="0"/>
            <a:t>         ——</a:t>
          </a:r>
          <a:r>
            <a:rPr lang="zh-CN" altLang="en-US" sz="3200" b="1" dirty="0" smtClean="0"/>
            <a:t>究竟难在哪儿？</a:t>
          </a:r>
          <a:endParaRPr lang="zh-CN" altLang="en-US" sz="3200" dirty="0"/>
        </a:p>
      </dgm:t>
    </dgm:pt>
    <dgm:pt modelId="{BCC765D1-C09F-4AAC-8A34-D0C479EA3C90}" type="parTrans" cxnId="{6B004531-2D80-4CE3-8CCC-F110F14043CF}">
      <dgm:prSet/>
      <dgm:spPr/>
      <dgm:t>
        <a:bodyPr/>
        <a:lstStyle/>
        <a:p>
          <a:endParaRPr lang="zh-CN" altLang="en-US"/>
        </a:p>
      </dgm:t>
    </dgm:pt>
    <dgm:pt modelId="{3EA412D0-3C23-42D8-A46E-B81FD5508CBE}" type="sibTrans" cxnId="{6B004531-2D80-4CE3-8CCC-F110F14043CF}">
      <dgm:prSet/>
      <dgm:spPr/>
      <dgm:t>
        <a:bodyPr/>
        <a:lstStyle/>
        <a:p>
          <a:endParaRPr lang="zh-CN" altLang="en-US"/>
        </a:p>
      </dgm:t>
    </dgm:pt>
    <dgm:pt modelId="{F9855805-27FA-4C53-BDA3-CC3556DF313C}">
      <dgm:prSet phldrT="[文本]" custT="1"/>
      <dgm:spPr/>
      <dgm:t>
        <a:bodyPr/>
        <a:lstStyle/>
        <a:p>
          <a:r>
            <a:rPr lang="zh-CN" altLang="zh-CN" sz="3200" b="1" dirty="0" smtClean="0"/>
            <a:t>中国人的汉字使用现状</a:t>
          </a:r>
          <a:endParaRPr lang="zh-CN" altLang="en-US" sz="3200" dirty="0"/>
        </a:p>
      </dgm:t>
    </dgm:pt>
    <dgm:pt modelId="{0DABF32F-E478-472E-B130-F0D6AE9EF679}" type="parTrans" cxnId="{4B272E28-5EA4-4356-BAA8-7801914A4227}">
      <dgm:prSet/>
      <dgm:spPr/>
      <dgm:t>
        <a:bodyPr/>
        <a:lstStyle/>
        <a:p>
          <a:endParaRPr lang="zh-CN" altLang="en-US"/>
        </a:p>
      </dgm:t>
    </dgm:pt>
    <dgm:pt modelId="{9BB8D239-570E-41A6-90AE-A011FCB1F699}" type="sibTrans" cxnId="{4B272E28-5EA4-4356-BAA8-7801914A4227}">
      <dgm:prSet/>
      <dgm:spPr/>
      <dgm:t>
        <a:bodyPr/>
        <a:lstStyle/>
        <a:p>
          <a:endParaRPr lang="zh-CN" altLang="en-US"/>
        </a:p>
      </dgm:t>
    </dgm:pt>
    <dgm:pt modelId="{FB829FD4-A475-4C6F-BC6D-D25B76753914}">
      <dgm:prSet phldrT="[文本]" custT="1"/>
      <dgm:spPr/>
      <dgm:t>
        <a:bodyPr/>
        <a:lstStyle/>
        <a:p>
          <a:r>
            <a:rPr lang="en-US" altLang="zh-CN" sz="3200" b="1" dirty="0" smtClean="0"/>
            <a:t>         </a:t>
          </a:r>
          <a:r>
            <a:rPr lang="zh-CN" altLang="zh-CN" sz="3200" b="1" dirty="0" smtClean="0"/>
            <a:t>——</a:t>
          </a:r>
          <a:r>
            <a:rPr lang="en-US" altLang="zh-CN" sz="3200" b="1" dirty="0" smtClean="0"/>
            <a:t>E</a:t>
          </a:r>
          <a:r>
            <a:rPr lang="zh-CN" altLang="zh-CN" sz="3200" b="1" dirty="0" smtClean="0"/>
            <a:t>时代的汉字</a:t>
          </a:r>
          <a:r>
            <a:rPr lang="zh-CN" altLang="en-US" sz="3200" b="1" dirty="0" smtClean="0"/>
            <a:t>呈</a:t>
          </a:r>
          <a:r>
            <a:rPr lang="zh-CN" altLang="zh-CN" sz="3200" b="1" dirty="0" smtClean="0"/>
            <a:t>现</a:t>
          </a:r>
          <a:endParaRPr lang="zh-CN" altLang="en-US" sz="3200" dirty="0"/>
        </a:p>
      </dgm:t>
    </dgm:pt>
    <dgm:pt modelId="{65FA279E-6FB5-41CD-B223-4F324F81D6E6}" type="parTrans" cxnId="{13472C85-5989-42F2-A8B2-5E49B0E619AD}">
      <dgm:prSet/>
      <dgm:spPr/>
      <dgm:t>
        <a:bodyPr/>
        <a:lstStyle/>
        <a:p>
          <a:endParaRPr lang="zh-CN" altLang="en-US"/>
        </a:p>
      </dgm:t>
    </dgm:pt>
    <dgm:pt modelId="{C110AF10-109F-4111-B97D-43362CFD4280}" type="sibTrans" cxnId="{13472C85-5989-42F2-A8B2-5E49B0E619AD}">
      <dgm:prSet/>
      <dgm:spPr/>
      <dgm:t>
        <a:bodyPr/>
        <a:lstStyle/>
        <a:p>
          <a:endParaRPr lang="zh-CN" altLang="en-US"/>
        </a:p>
      </dgm:t>
    </dgm:pt>
    <dgm:pt modelId="{28E1742B-EC07-404B-9B29-283BAA4396D9}" type="pres">
      <dgm:prSet presAssocID="{49302E84-4AB9-4D40-AE01-9BBB59C9DB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1F66E90-264C-4C9D-8054-A2044FD1B376}" type="pres">
      <dgm:prSet presAssocID="{1A8A1606-19C2-433B-9305-A85D4865E97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B17FBB-5AB4-42C7-981E-2929DC4B843D}" type="pres">
      <dgm:prSet presAssocID="{1A8A1606-19C2-433B-9305-A85D4865E97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615656-8B38-4AC7-BECB-1A57C8B8774F}" type="pres">
      <dgm:prSet presAssocID="{F9855805-27FA-4C53-BDA3-CC3556DF313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D7F132-3EAF-4902-B978-36EDD6676F1C}" type="pres">
      <dgm:prSet presAssocID="{F9855805-27FA-4C53-BDA3-CC3556DF313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BDC89B4-8A0A-4E2D-A260-60FE7715EFF0}" srcId="{49302E84-4AB9-4D40-AE01-9BBB59C9DBD0}" destId="{1A8A1606-19C2-433B-9305-A85D4865E978}" srcOrd="0" destOrd="0" parTransId="{315FFA83-571E-4B59-90FD-1A27BDFBADE2}" sibTransId="{7FCE3355-B119-4A43-94D1-6B90A126E34C}"/>
    <dgm:cxn modelId="{4B272E28-5EA4-4356-BAA8-7801914A4227}" srcId="{49302E84-4AB9-4D40-AE01-9BBB59C9DBD0}" destId="{F9855805-27FA-4C53-BDA3-CC3556DF313C}" srcOrd="1" destOrd="0" parTransId="{0DABF32F-E478-472E-B130-F0D6AE9EF679}" sibTransId="{9BB8D239-570E-41A6-90AE-A011FCB1F699}"/>
    <dgm:cxn modelId="{4EBCD5EB-75E1-4AF2-9ECD-740C521EF4D2}" type="presOf" srcId="{49302E84-4AB9-4D40-AE01-9BBB59C9DBD0}" destId="{28E1742B-EC07-404B-9B29-283BAA4396D9}" srcOrd="0" destOrd="0" presId="urn:microsoft.com/office/officeart/2005/8/layout/vList2"/>
    <dgm:cxn modelId="{9FCE9FA7-226F-4362-96D0-9DEA252CC146}" type="presOf" srcId="{9AAA3EC6-147C-4990-833D-D6F5ECB705C3}" destId="{4FB17FBB-5AB4-42C7-981E-2929DC4B843D}" srcOrd="0" destOrd="0" presId="urn:microsoft.com/office/officeart/2005/8/layout/vList2"/>
    <dgm:cxn modelId="{3C342599-816A-4D91-BDAA-23334B1A0085}" type="presOf" srcId="{1A8A1606-19C2-433B-9305-A85D4865E978}" destId="{C1F66E90-264C-4C9D-8054-A2044FD1B376}" srcOrd="0" destOrd="0" presId="urn:microsoft.com/office/officeart/2005/8/layout/vList2"/>
    <dgm:cxn modelId="{13472C85-5989-42F2-A8B2-5E49B0E619AD}" srcId="{F9855805-27FA-4C53-BDA3-CC3556DF313C}" destId="{FB829FD4-A475-4C6F-BC6D-D25B76753914}" srcOrd="0" destOrd="0" parTransId="{65FA279E-6FB5-41CD-B223-4F324F81D6E6}" sibTransId="{C110AF10-109F-4111-B97D-43362CFD4280}"/>
    <dgm:cxn modelId="{4E14E1A0-3052-45DA-8EFA-6FDA0212E46B}" type="presOf" srcId="{F9855805-27FA-4C53-BDA3-CC3556DF313C}" destId="{07615656-8B38-4AC7-BECB-1A57C8B8774F}" srcOrd="0" destOrd="0" presId="urn:microsoft.com/office/officeart/2005/8/layout/vList2"/>
    <dgm:cxn modelId="{6B004531-2D80-4CE3-8CCC-F110F14043CF}" srcId="{1A8A1606-19C2-433B-9305-A85D4865E978}" destId="{9AAA3EC6-147C-4990-833D-D6F5ECB705C3}" srcOrd="0" destOrd="0" parTransId="{BCC765D1-C09F-4AAC-8A34-D0C479EA3C90}" sibTransId="{3EA412D0-3C23-42D8-A46E-B81FD5508CBE}"/>
    <dgm:cxn modelId="{80170419-9D81-48A9-8C51-DE901825A8E5}" type="presOf" srcId="{FB829FD4-A475-4C6F-BC6D-D25B76753914}" destId="{3FD7F132-3EAF-4902-B978-36EDD6676F1C}" srcOrd="0" destOrd="0" presId="urn:microsoft.com/office/officeart/2005/8/layout/vList2"/>
    <dgm:cxn modelId="{83094F07-AD57-4034-BCCC-D64A805CD469}" type="presParOf" srcId="{28E1742B-EC07-404B-9B29-283BAA4396D9}" destId="{C1F66E90-264C-4C9D-8054-A2044FD1B376}" srcOrd="0" destOrd="0" presId="urn:microsoft.com/office/officeart/2005/8/layout/vList2"/>
    <dgm:cxn modelId="{8577037A-9FD1-4F53-877D-1F4111B780ED}" type="presParOf" srcId="{28E1742B-EC07-404B-9B29-283BAA4396D9}" destId="{4FB17FBB-5AB4-42C7-981E-2929DC4B843D}" srcOrd="1" destOrd="0" presId="urn:microsoft.com/office/officeart/2005/8/layout/vList2"/>
    <dgm:cxn modelId="{82B4082B-1864-4632-938B-A3E9170C0F18}" type="presParOf" srcId="{28E1742B-EC07-404B-9B29-283BAA4396D9}" destId="{07615656-8B38-4AC7-BECB-1A57C8B8774F}" srcOrd="2" destOrd="0" presId="urn:microsoft.com/office/officeart/2005/8/layout/vList2"/>
    <dgm:cxn modelId="{E068562C-3BE0-41B8-A6C1-DC0400CCBC8B}" type="presParOf" srcId="{28E1742B-EC07-404B-9B29-283BAA4396D9}" destId="{3FD7F132-3EAF-4902-B978-36EDD6676F1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313F1E-DD41-4F31-B3D5-3B5832D15AFD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0E4C5D7-7B3E-4376-BE8B-5CAB1226C874}">
      <dgm:prSet phldrT="[文本]" custT="1"/>
      <dgm:spPr/>
      <dgm:t>
        <a:bodyPr/>
        <a:lstStyle/>
        <a:p>
          <a:r>
            <a:rPr lang="zh-CN" altLang="en-US" sz="3200" b="1" dirty="0" smtClean="0"/>
            <a:t>外国人的汉字使用需求</a:t>
          </a:r>
          <a:endParaRPr lang="zh-CN" altLang="en-US" sz="3200" dirty="0"/>
        </a:p>
      </dgm:t>
    </dgm:pt>
    <dgm:pt modelId="{B0D0CDB4-94BC-4A68-84D2-676AA7B7C1DC}" type="parTrans" cxnId="{90A76692-9CB2-411A-BAEA-8651F2F880AE}">
      <dgm:prSet/>
      <dgm:spPr/>
      <dgm:t>
        <a:bodyPr/>
        <a:lstStyle/>
        <a:p>
          <a:endParaRPr lang="zh-CN" altLang="en-US"/>
        </a:p>
      </dgm:t>
    </dgm:pt>
    <dgm:pt modelId="{0EAE2464-28B1-4997-8D50-C1128DD0747A}" type="sibTrans" cxnId="{90A76692-9CB2-411A-BAEA-8651F2F880AE}">
      <dgm:prSet/>
      <dgm:spPr/>
      <dgm:t>
        <a:bodyPr/>
        <a:lstStyle/>
        <a:p>
          <a:endParaRPr lang="zh-CN" altLang="en-US"/>
        </a:p>
      </dgm:t>
    </dgm:pt>
    <dgm:pt modelId="{E0DDB811-6BFA-4091-9AA0-9D2DBEC59E4D}">
      <dgm:prSet phldrT="[文本]" custT="1"/>
      <dgm:spPr/>
      <dgm:t>
        <a:bodyPr/>
        <a:lstStyle/>
        <a:p>
          <a:r>
            <a:rPr lang="en-US" altLang="zh-CN" sz="3200" b="1" dirty="0" smtClean="0"/>
            <a:t>          ——</a:t>
          </a:r>
          <a:r>
            <a:rPr lang="zh-CN" altLang="en-US" sz="3200" b="1" dirty="0" smtClean="0"/>
            <a:t>必须会写吗？</a:t>
          </a:r>
          <a:endParaRPr lang="zh-CN" altLang="en-US" sz="3200" dirty="0"/>
        </a:p>
      </dgm:t>
    </dgm:pt>
    <dgm:pt modelId="{48AF51B7-1911-4F8F-B1C5-04B3E99C5DFA}" type="parTrans" cxnId="{F6107D05-D989-4E0F-A78E-7D880AB4C6FF}">
      <dgm:prSet/>
      <dgm:spPr/>
      <dgm:t>
        <a:bodyPr/>
        <a:lstStyle/>
        <a:p>
          <a:endParaRPr lang="zh-CN" altLang="en-US"/>
        </a:p>
      </dgm:t>
    </dgm:pt>
    <dgm:pt modelId="{787E7854-01F2-428C-89A9-5A1BA8934096}" type="sibTrans" cxnId="{F6107D05-D989-4E0F-A78E-7D880AB4C6FF}">
      <dgm:prSet/>
      <dgm:spPr/>
      <dgm:t>
        <a:bodyPr/>
        <a:lstStyle/>
        <a:p>
          <a:endParaRPr lang="zh-CN" altLang="en-US"/>
        </a:p>
      </dgm:t>
    </dgm:pt>
    <dgm:pt modelId="{1B59A447-32EA-4AEE-B384-C92B9AFADE6A}">
      <dgm:prSet phldrT="[文本]" custT="1"/>
      <dgm:spPr/>
      <dgm:t>
        <a:bodyPr/>
        <a:lstStyle/>
        <a:p>
          <a:r>
            <a:rPr lang="zh-CN" altLang="en-US" sz="3200" b="1" dirty="0" smtClean="0"/>
            <a:t>中文电脑输入</a:t>
          </a:r>
          <a:endParaRPr lang="zh-CN" altLang="en-US" sz="3200" dirty="0"/>
        </a:p>
      </dgm:t>
    </dgm:pt>
    <dgm:pt modelId="{31866C56-9E1D-4FAF-A621-6F1038D15A32}" type="parTrans" cxnId="{3CB4254C-6D1F-4438-B931-AC34B4388FB8}">
      <dgm:prSet/>
      <dgm:spPr/>
      <dgm:t>
        <a:bodyPr/>
        <a:lstStyle/>
        <a:p>
          <a:endParaRPr lang="zh-CN" altLang="en-US"/>
        </a:p>
      </dgm:t>
    </dgm:pt>
    <dgm:pt modelId="{A8EEAABB-CE18-4E3C-98A0-255526586EA7}" type="sibTrans" cxnId="{3CB4254C-6D1F-4438-B931-AC34B4388FB8}">
      <dgm:prSet/>
      <dgm:spPr/>
      <dgm:t>
        <a:bodyPr/>
        <a:lstStyle/>
        <a:p>
          <a:endParaRPr lang="zh-CN" altLang="en-US"/>
        </a:p>
      </dgm:t>
    </dgm:pt>
    <dgm:pt modelId="{305651F0-BA6E-4902-BA68-4F91EE633108}">
      <dgm:prSet phldrT="[文本]" custT="1"/>
      <dgm:spPr/>
      <dgm:t>
        <a:bodyPr/>
        <a:lstStyle/>
        <a:p>
          <a:r>
            <a:rPr lang="en-US" altLang="zh-CN" sz="3200" b="1" dirty="0" smtClean="0"/>
            <a:t>          ——</a:t>
          </a:r>
          <a:r>
            <a:rPr lang="zh-CN" altLang="en-US" sz="3200" b="1" dirty="0" smtClean="0"/>
            <a:t>既是手段也是目的</a:t>
          </a:r>
          <a:endParaRPr lang="zh-CN" altLang="en-US" sz="3200" dirty="0"/>
        </a:p>
      </dgm:t>
    </dgm:pt>
    <dgm:pt modelId="{9E3A5FCD-855E-4BCF-B8CE-BD69A40656E2}" type="parTrans" cxnId="{C88EE5F9-2299-4B2B-BD5A-D018DD7AC80A}">
      <dgm:prSet/>
      <dgm:spPr/>
      <dgm:t>
        <a:bodyPr/>
        <a:lstStyle/>
        <a:p>
          <a:endParaRPr lang="zh-CN" altLang="en-US"/>
        </a:p>
      </dgm:t>
    </dgm:pt>
    <dgm:pt modelId="{13610A10-2AE9-4928-A752-D551E0BD5A39}" type="sibTrans" cxnId="{C88EE5F9-2299-4B2B-BD5A-D018DD7AC80A}">
      <dgm:prSet/>
      <dgm:spPr/>
      <dgm:t>
        <a:bodyPr/>
        <a:lstStyle/>
        <a:p>
          <a:endParaRPr lang="zh-CN" altLang="en-US"/>
        </a:p>
      </dgm:t>
    </dgm:pt>
    <dgm:pt modelId="{362D28CE-5895-446C-9F0A-A371C85886D5}" type="pres">
      <dgm:prSet presAssocID="{EB313F1E-DD41-4F31-B3D5-3B5832D15A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2A8C09C-FE84-4D7F-B975-D435D3969B9A}" type="pres">
      <dgm:prSet presAssocID="{60E4C5D7-7B3E-4376-BE8B-5CAB1226C87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B59411-C279-44D4-8ED5-0F3FFF248783}" type="pres">
      <dgm:prSet presAssocID="{60E4C5D7-7B3E-4376-BE8B-5CAB1226C87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9CA667-325A-4C50-8BED-A8BE5E417FB3}" type="pres">
      <dgm:prSet presAssocID="{1B59A447-32EA-4AEE-B384-C92B9AFADE6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4DA5A8-39EE-48AE-BE17-9D096921F82E}" type="pres">
      <dgm:prSet presAssocID="{1B59A447-32EA-4AEE-B384-C92B9AFADE6A}" presName="childText" presStyleLbl="revTx" presStyleIdx="1" presStyleCnt="2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3CB4254C-6D1F-4438-B931-AC34B4388FB8}" srcId="{EB313F1E-DD41-4F31-B3D5-3B5832D15AFD}" destId="{1B59A447-32EA-4AEE-B384-C92B9AFADE6A}" srcOrd="1" destOrd="0" parTransId="{31866C56-9E1D-4FAF-A621-6F1038D15A32}" sibTransId="{A8EEAABB-CE18-4E3C-98A0-255526586EA7}"/>
    <dgm:cxn modelId="{90A76692-9CB2-411A-BAEA-8651F2F880AE}" srcId="{EB313F1E-DD41-4F31-B3D5-3B5832D15AFD}" destId="{60E4C5D7-7B3E-4376-BE8B-5CAB1226C874}" srcOrd="0" destOrd="0" parTransId="{B0D0CDB4-94BC-4A68-84D2-676AA7B7C1DC}" sibTransId="{0EAE2464-28B1-4997-8D50-C1128DD0747A}"/>
    <dgm:cxn modelId="{C88EE5F9-2299-4B2B-BD5A-D018DD7AC80A}" srcId="{1B59A447-32EA-4AEE-B384-C92B9AFADE6A}" destId="{305651F0-BA6E-4902-BA68-4F91EE633108}" srcOrd="0" destOrd="0" parTransId="{9E3A5FCD-855E-4BCF-B8CE-BD69A40656E2}" sibTransId="{13610A10-2AE9-4928-A752-D551E0BD5A39}"/>
    <dgm:cxn modelId="{14C5EAA2-C5B0-438D-B8B1-734EF7BA689E}" type="presOf" srcId="{60E4C5D7-7B3E-4376-BE8B-5CAB1226C874}" destId="{42A8C09C-FE84-4D7F-B975-D435D3969B9A}" srcOrd="0" destOrd="0" presId="urn:microsoft.com/office/officeart/2005/8/layout/vList2"/>
    <dgm:cxn modelId="{E3041958-D050-4251-830E-768358AA000D}" type="presOf" srcId="{305651F0-BA6E-4902-BA68-4F91EE633108}" destId="{3A4DA5A8-39EE-48AE-BE17-9D096921F82E}" srcOrd="0" destOrd="0" presId="urn:microsoft.com/office/officeart/2005/8/layout/vList2"/>
    <dgm:cxn modelId="{C9E263E2-0403-4ED1-9367-D5EE903B7BEC}" type="presOf" srcId="{EB313F1E-DD41-4F31-B3D5-3B5832D15AFD}" destId="{362D28CE-5895-446C-9F0A-A371C85886D5}" srcOrd="0" destOrd="0" presId="urn:microsoft.com/office/officeart/2005/8/layout/vList2"/>
    <dgm:cxn modelId="{F6107D05-D989-4E0F-A78E-7D880AB4C6FF}" srcId="{60E4C5D7-7B3E-4376-BE8B-5CAB1226C874}" destId="{E0DDB811-6BFA-4091-9AA0-9D2DBEC59E4D}" srcOrd="0" destOrd="0" parTransId="{48AF51B7-1911-4F8F-B1C5-04B3E99C5DFA}" sibTransId="{787E7854-01F2-428C-89A9-5A1BA8934096}"/>
    <dgm:cxn modelId="{217333AA-ED62-4275-B44F-EC5EF214C61D}" type="presOf" srcId="{1B59A447-32EA-4AEE-B384-C92B9AFADE6A}" destId="{A79CA667-325A-4C50-8BED-A8BE5E417FB3}" srcOrd="0" destOrd="0" presId="urn:microsoft.com/office/officeart/2005/8/layout/vList2"/>
    <dgm:cxn modelId="{6E5C8E04-58C5-4366-BEA6-987F230C765A}" type="presOf" srcId="{E0DDB811-6BFA-4091-9AA0-9D2DBEC59E4D}" destId="{CAB59411-C279-44D4-8ED5-0F3FFF248783}" srcOrd="0" destOrd="0" presId="urn:microsoft.com/office/officeart/2005/8/layout/vList2"/>
    <dgm:cxn modelId="{489081A9-1032-4276-9C08-EFF402081BB6}" type="presParOf" srcId="{362D28CE-5895-446C-9F0A-A371C85886D5}" destId="{42A8C09C-FE84-4D7F-B975-D435D3969B9A}" srcOrd="0" destOrd="0" presId="urn:microsoft.com/office/officeart/2005/8/layout/vList2"/>
    <dgm:cxn modelId="{9D89DA3C-01A0-4D0C-91F8-40FA0F268BF9}" type="presParOf" srcId="{362D28CE-5895-446C-9F0A-A371C85886D5}" destId="{CAB59411-C279-44D4-8ED5-0F3FFF248783}" srcOrd="1" destOrd="0" presId="urn:microsoft.com/office/officeart/2005/8/layout/vList2"/>
    <dgm:cxn modelId="{D4D2278E-D22F-47C6-8FD6-7E9B7B916C2B}" type="presParOf" srcId="{362D28CE-5895-446C-9F0A-A371C85886D5}" destId="{A79CA667-325A-4C50-8BED-A8BE5E417FB3}" srcOrd="2" destOrd="0" presId="urn:microsoft.com/office/officeart/2005/8/layout/vList2"/>
    <dgm:cxn modelId="{83EB3AE7-C972-4DEF-B860-DC502EA38573}" type="presParOf" srcId="{362D28CE-5895-446C-9F0A-A371C85886D5}" destId="{3A4DA5A8-39EE-48AE-BE17-9D096921F82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7A844D-8B8A-4E5B-9B6E-BA666040423A}" type="doc">
      <dgm:prSet loTypeId="urn:microsoft.com/office/officeart/2005/8/layout/default" loCatId="list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31DA302-BA9B-45C2-A3AE-827143EBF0C0}">
      <dgm:prSet phldrT="[文本]"/>
      <dgm:spPr/>
      <dgm:t>
        <a:bodyPr/>
        <a:lstStyle/>
        <a:p>
          <a:r>
            <a:rPr lang="zh-CN" b="1" dirty="0" smtClean="0">
              <a:hlinkClick xmlns:r="http://schemas.openxmlformats.org/officeDocument/2006/relationships" r:id="rId1" action="ppaction://hlinkfile"/>
            </a:rPr>
            <a:t>基础字</a:t>
          </a:r>
          <a:r>
            <a:rPr lang="en-US" b="1" dirty="0" smtClean="0">
              <a:hlinkClick xmlns:r="http://schemas.openxmlformats.org/officeDocument/2006/relationships" r:id="rId1" action="ppaction://hlinkfile"/>
            </a:rPr>
            <a:t>+</a:t>
          </a:r>
          <a:r>
            <a:rPr lang="zh-CN" b="1" dirty="0" smtClean="0">
              <a:hlinkClick xmlns:r="http://schemas.openxmlformats.org/officeDocument/2006/relationships" r:id="rId1" action="ppaction://hlinkfile"/>
            </a:rPr>
            <a:t>高频部件</a:t>
          </a:r>
          <a:r>
            <a:rPr lang="en-US" b="1" dirty="0" smtClean="0">
              <a:hlinkClick xmlns:r="http://schemas.openxmlformats.org/officeDocument/2006/relationships" r:id="rId1" action="ppaction://hlinkfile"/>
            </a:rPr>
            <a:t>+</a:t>
          </a:r>
          <a:r>
            <a:rPr lang="zh-CN" b="1" dirty="0" smtClean="0">
              <a:hlinkClick xmlns:r="http://schemas.openxmlformats.org/officeDocument/2006/relationships" r:id="rId1" action="ppaction://hlinkfile"/>
            </a:rPr>
            <a:t>常用部首</a:t>
          </a:r>
          <a:endParaRPr lang="zh-CN" altLang="en-US" b="1" dirty="0"/>
        </a:p>
      </dgm:t>
    </dgm:pt>
    <dgm:pt modelId="{9A6B13A6-5667-4F1A-8ACE-1A112F3C1B0A}" type="parTrans" cxnId="{892A591C-DED4-44ED-A7E9-AED93C6DF4E1}">
      <dgm:prSet/>
      <dgm:spPr/>
      <dgm:t>
        <a:bodyPr/>
        <a:lstStyle/>
        <a:p>
          <a:endParaRPr lang="zh-CN" altLang="en-US"/>
        </a:p>
      </dgm:t>
    </dgm:pt>
    <dgm:pt modelId="{4EFA8BFC-23B4-4EF2-87C8-8DA3A3AB9E51}" type="sibTrans" cxnId="{892A591C-DED4-44ED-A7E9-AED93C6DF4E1}">
      <dgm:prSet/>
      <dgm:spPr/>
      <dgm:t>
        <a:bodyPr/>
        <a:lstStyle/>
        <a:p>
          <a:endParaRPr lang="zh-CN" altLang="en-US"/>
        </a:p>
      </dgm:t>
    </dgm:pt>
    <dgm:pt modelId="{EEB9EF57-6DFD-4F84-A02B-E5C1D67AAF9C}">
      <dgm:prSet phldrT="[文本]"/>
      <dgm:spPr/>
      <dgm:t>
        <a:bodyPr/>
        <a:lstStyle/>
        <a:p>
          <a:r>
            <a:rPr lang="zh-CN" b="1" dirty="0" smtClean="0"/>
            <a:t>先易后难、先分后合</a:t>
          </a:r>
          <a:endParaRPr lang="zh-CN" altLang="en-US" b="1" dirty="0"/>
        </a:p>
      </dgm:t>
    </dgm:pt>
    <dgm:pt modelId="{DBC1C24B-AB5B-4351-9D89-74BDC03780BB}" type="parTrans" cxnId="{26A29A3B-7EF3-49F4-9C87-2305D38126E8}">
      <dgm:prSet/>
      <dgm:spPr/>
      <dgm:t>
        <a:bodyPr/>
        <a:lstStyle/>
        <a:p>
          <a:endParaRPr lang="zh-CN" altLang="en-US"/>
        </a:p>
      </dgm:t>
    </dgm:pt>
    <dgm:pt modelId="{A60FD29E-26D1-4BB5-A52C-F401C60C3A4E}" type="sibTrans" cxnId="{26A29A3B-7EF3-49F4-9C87-2305D38126E8}">
      <dgm:prSet/>
      <dgm:spPr/>
      <dgm:t>
        <a:bodyPr/>
        <a:lstStyle/>
        <a:p>
          <a:endParaRPr lang="zh-CN" altLang="en-US"/>
        </a:p>
      </dgm:t>
    </dgm:pt>
    <dgm:pt modelId="{7756B961-E47D-4958-9E08-B3783B45B28E}">
      <dgm:prSet phldrT="[文本]"/>
      <dgm:spPr/>
      <dgm:t>
        <a:bodyPr/>
        <a:lstStyle/>
        <a:p>
          <a:r>
            <a:rPr lang="zh-CN" b="1" dirty="0" smtClean="0"/>
            <a:t>随文识字</a:t>
          </a:r>
          <a:r>
            <a:rPr lang="zh-CN" altLang="en-US" b="1" dirty="0" smtClean="0"/>
            <a:t>、</a:t>
          </a:r>
          <a:r>
            <a:rPr lang="zh-CN" altLang="en-US" b="1" dirty="0" smtClean="0">
              <a:hlinkClick xmlns:r="http://schemas.openxmlformats.org/officeDocument/2006/relationships" r:id="rId2" action="ppaction://hlinkfile"/>
            </a:rPr>
            <a:t>易化输出</a:t>
          </a:r>
          <a:endParaRPr lang="zh-CN" altLang="en-US" b="1" dirty="0"/>
        </a:p>
      </dgm:t>
    </dgm:pt>
    <dgm:pt modelId="{757CF43B-21C6-4B23-8BDA-583388341444}" type="parTrans" cxnId="{37124B3B-CF92-4103-BF6E-6870F83A3A9B}">
      <dgm:prSet/>
      <dgm:spPr/>
      <dgm:t>
        <a:bodyPr/>
        <a:lstStyle/>
        <a:p>
          <a:endParaRPr lang="zh-CN" altLang="en-US"/>
        </a:p>
      </dgm:t>
    </dgm:pt>
    <dgm:pt modelId="{6AC22633-7B7E-4B15-8955-D2C1B5BED456}" type="sibTrans" cxnId="{37124B3B-CF92-4103-BF6E-6870F83A3A9B}">
      <dgm:prSet/>
      <dgm:spPr/>
      <dgm:t>
        <a:bodyPr/>
        <a:lstStyle/>
        <a:p>
          <a:endParaRPr lang="zh-CN" altLang="en-US"/>
        </a:p>
      </dgm:t>
    </dgm:pt>
    <dgm:pt modelId="{18AF151F-972B-473D-96C2-612EDAF1FA07}">
      <dgm:prSet phldrT="[文本]"/>
      <dgm:spPr/>
      <dgm:t>
        <a:bodyPr/>
        <a:lstStyle/>
        <a:p>
          <a:r>
            <a:rPr lang="zh-CN" b="1" dirty="0" smtClean="0">
              <a:hlinkClick xmlns:r="http://schemas.openxmlformats.org/officeDocument/2006/relationships" r:id="rId3" action="ppaction://hlinkfile"/>
            </a:rPr>
            <a:t>汉字知识与学习方法</a:t>
          </a:r>
          <a:endParaRPr lang="zh-CN" altLang="en-US" b="1" dirty="0"/>
        </a:p>
      </dgm:t>
    </dgm:pt>
    <dgm:pt modelId="{3DE6274B-3A39-486D-8AE0-B188D0318D78}" type="parTrans" cxnId="{26384DC0-4F44-4D1B-B104-0E98111F1294}">
      <dgm:prSet/>
      <dgm:spPr/>
      <dgm:t>
        <a:bodyPr/>
        <a:lstStyle/>
        <a:p>
          <a:endParaRPr lang="zh-CN" altLang="en-US"/>
        </a:p>
      </dgm:t>
    </dgm:pt>
    <dgm:pt modelId="{CBA63EE1-3644-42EA-AB80-43D81D8844B6}" type="sibTrans" cxnId="{26384DC0-4F44-4D1B-B104-0E98111F1294}">
      <dgm:prSet/>
      <dgm:spPr/>
      <dgm:t>
        <a:bodyPr/>
        <a:lstStyle/>
        <a:p>
          <a:endParaRPr lang="zh-CN" altLang="en-US"/>
        </a:p>
      </dgm:t>
    </dgm:pt>
    <dgm:pt modelId="{E6FDF5E5-CB7F-46EA-8279-0E6C91745D31}">
      <dgm:prSet phldrT="[文本]"/>
      <dgm:spPr/>
      <dgm:t>
        <a:bodyPr/>
        <a:lstStyle/>
        <a:p>
          <a:r>
            <a:rPr lang="zh-CN" b="1" dirty="0" smtClean="0">
              <a:hlinkClick xmlns:r="http://schemas.openxmlformats.org/officeDocument/2006/relationships" r:id="rId4" action="ppaction://hlinkfile"/>
            </a:rPr>
            <a:t>加大认读</a:t>
          </a:r>
          <a:r>
            <a:rPr lang="zh-CN" altLang="en-US" b="1" dirty="0" smtClean="0">
              <a:hlinkClick xmlns:r="http://schemas.openxmlformats.org/officeDocument/2006/relationships" r:id="rId4" action="ppaction://hlinkfile"/>
            </a:rPr>
            <a:t>训练</a:t>
          </a:r>
          <a:endParaRPr lang="zh-CN" altLang="en-US" b="1" dirty="0"/>
        </a:p>
      </dgm:t>
    </dgm:pt>
    <dgm:pt modelId="{D1301E7D-D19D-425A-8932-8CD3700027E6}" type="parTrans" cxnId="{1F57C878-6D2F-4DC8-9004-E72DA30B9268}">
      <dgm:prSet/>
      <dgm:spPr/>
      <dgm:t>
        <a:bodyPr/>
        <a:lstStyle/>
        <a:p>
          <a:endParaRPr lang="zh-CN" altLang="en-US"/>
        </a:p>
      </dgm:t>
    </dgm:pt>
    <dgm:pt modelId="{585D1E55-8620-42CE-892B-C0F550298BDE}" type="sibTrans" cxnId="{1F57C878-6D2F-4DC8-9004-E72DA30B9268}">
      <dgm:prSet/>
      <dgm:spPr/>
      <dgm:t>
        <a:bodyPr/>
        <a:lstStyle/>
        <a:p>
          <a:endParaRPr lang="zh-CN" altLang="en-US"/>
        </a:p>
      </dgm:t>
    </dgm:pt>
    <dgm:pt modelId="{699C86AC-7780-478E-9A29-21075A4F6C0E}" type="pres">
      <dgm:prSet presAssocID="{D37A844D-8B8A-4E5B-9B6E-BA666040423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6AF30C-A2E2-4A0A-A2A2-D9A0C4AC61F1}" type="pres">
      <dgm:prSet presAssocID="{231DA302-BA9B-45C2-A3AE-827143EBF0C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2F4F80-54F1-4B69-B4B9-AE3CFB10D193}" type="pres">
      <dgm:prSet presAssocID="{4EFA8BFC-23B4-4EF2-87C8-8DA3A3AB9E51}" presName="sibTrans" presStyleCnt="0"/>
      <dgm:spPr/>
    </dgm:pt>
    <dgm:pt modelId="{B6D9AA65-A714-4DFF-B65F-F281CC4180C8}" type="pres">
      <dgm:prSet presAssocID="{EEB9EF57-6DFD-4F84-A02B-E5C1D67AAF9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26705E-778C-4DF8-8A9A-0E21BB53193F}" type="pres">
      <dgm:prSet presAssocID="{A60FD29E-26D1-4BB5-A52C-F401C60C3A4E}" presName="sibTrans" presStyleCnt="0"/>
      <dgm:spPr/>
    </dgm:pt>
    <dgm:pt modelId="{188DE14C-C529-4F63-89CF-DACDC302F82B}" type="pres">
      <dgm:prSet presAssocID="{7756B961-E47D-4958-9E08-B3783B45B28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8402D0-5603-48BB-95FA-151B4EF3E581}" type="pres">
      <dgm:prSet presAssocID="{6AC22633-7B7E-4B15-8955-D2C1B5BED456}" presName="sibTrans" presStyleCnt="0"/>
      <dgm:spPr/>
    </dgm:pt>
    <dgm:pt modelId="{BD072927-744D-4797-9A1B-CA1845E25158}" type="pres">
      <dgm:prSet presAssocID="{18AF151F-972B-473D-96C2-612EDAF1FA0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014C03-3EAC-4048-8F20-D0A0609421B7}" type="pres">
      <dgm:prSet presAssocID="{CBA63EE1-3644-42EA-AB80-43D81D8844B6}" presName="sibTrans" presStyleCnt="0"/>
      <dgm:spPr/>
    </dgm:pt>
    <dgm:pt modelId="{23EF885A-C0E8-495B-BB9D-A3C4F823CC2A}" type="pres">
      <dgm:prSet presAssocID="{E6FDF5E5-CB7F-46EA-8279-0E6C91745D3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9102C2-9A38-427E-AC81-865F9FC042DC}" type="presOf" srcId="{D37A844D-8B8A-4E5B-9B6E-BA666040423A}" destId="{699C86AC-7780-478E-9A29-21075A4F6C0E}" srcOrd="0" destOrd="0" presId="urn:microsoft.com/office/officeart/2005/8/layout/default"/>
    <dgm:cxn modelId="{892A591C-DED4-44ED-A7E9-AED93C6DF4E1}" srcId="{D37A844D-8B8A-4E5B-9B6E-BA666040423A}" destId="{231DA302-BA9B-45C2-A3AE-827143EBF0C0}" srcOrd="0" destOrd="0" parTransId="{9A6B13A6-5667-4F1A-8ACE-1A112F3C1B0A}" sibTransId="{4EFA8BFC-23B4-4EF2-87C8-8DA3A3AB9E51}"/>
    <dgm:cxn modelId="{99AB2098-DA0D-4657-A407-3175FC32EB58}" type="presOf" srcId="{EEB9EF57-6DFD-4F84-A02B-E5C1D67AAF9C}" destId="{B6D9AA65-A714-4DFF-B65F-F281CC4180C8}" srcOrd="0" destOrd="0" presId="urn:microsoft.com/office/officeart/2005/8/layout/default"/>
    <dgm:cxn modelId="{3A81F139-16EB-43A9-8A7F-2F85D914676B}" type="presOf" srcId="{18AF151F-972B-473D-96C2-612EDAF1FA07}" destId="{BD072927-744D-4797-9A1B-CA1845E25158}" srcOrd="0" destOrd="0" presId="urn:microsoft.com/office/officeart/2005/8/layout/default"/>
    <dgm:cxn modelId="{8E50E53C-3D97-4352-A3B2-04681C5193D4}" type="presOf" srcId="{231DA302-BA9B-45C2-A3AE-827143EBF0C0}" destId="{236AF30C-A2E2-4A0A-A2A2-D9A0C4AC61F1}" srcOrd="0" destOrd="0" presId="urn:microsoft.com/office/officeart/2005/8/layout/default"/>
    <dgm:cxn modelId="{939E2C4F-157E-4138-BDB6-5B5EC5A8AE2F}" type="presOf" srcId="{7756B961-E47D-4958-9E08-B3783B45B28E}" destId="{188DE14C-C529-4F63-89CF-DACDC302F82B}" srcOrd="0" destOrd="0" presId="urn:microsoft.com/office/officeart/2005/8/layout/default"/>
    <dgm:cxn modelId="{F16F1B9B-7FE1-4090-A1C3-23F51F4491F6}" type="presOf" srcId="{E6FDF5E5-CB7F-46EA-8279-0E6C91745D31}" destId="{23EF885A-C0E8-495B-BB9D-A3C4F823CC2A}" srcOrd="0" destOrd="0" presId="urn:microsoft.com/office/officeart/2005/8/layout/default"/>
    <dgm:cxn modelId="{26A29A3B-7EF3-49F4-9C87-2305D38126E8}" srcId="{D37A844D-8B8A-4E5B-9B6E-BA666040423A}" destId="{EEB9EF57-6DFD-4F84-A02B-E5C1D67AAF9C}" srcOrd="1" destOrd="0" parTransId="{DBC1C24B-AB5B-4351-9D89-74BDC03780BB}" sibTransId="{A60FD29E-26D1-4BB5-A52C-F401C60C3A4E}"/>
    <dgm:cxn modelId="{1F57C878-6D2F-4DC8-9004-E72DA30B9268}" srcId="{D37A844D-8B8A-4E5B-9B6E-BA666040423A}" destId="{E6FDF5E5-CB7F-46EA-8279-0E6C91745D31}" srcOrd="4" destOrd="0" parTransId="{D1301E7D-D19D-425A-8932-8CD3700027E6}" sibTransId="{585D1E55-8620-42CE-892B-C0F550298BDE}"/>
    <dgm:cxn modelId="{26384DC0-4F44-4D1B-B104-0E98111F1294}" srcId="{D37A844D-8B8A-4E5B-9B6E-BA666040423A}" destId="{18AF151F-972B-473D-96C2-612EDAF1FA07}" srcOrd="3" destOrd="0" parTransId="{3DE6274B-3A39-486D-8AE0-B188D0318D78}" sibTransId="{CBA63EE1-3644-42EA-AB80-43D81D8844B6}"/>
    <dgm:cxn modelId="{37124B3B-CF92-4103-BF6E-6870F83A3A9B}" srcId="{D37A844D-8B8A-4E5B-9B6E-BA666040423A}" destId="{7756B961-E47D-4958-9E08-B3783B45B28E}" srcOrd="2" destOrd="0" parTransId="{757CF43B-21C6-4B23-8BDA-583388341444}" sibTransId="{6AC22633-7B7E-4B15-8955-D2C1B5BED456}"/>
    <dgm:cxn modelId="{C02CD6A0-30E7-467D-AB4A-CE2A8C26398F}" type="presParOf" srcId="{699C86AC-7780-478E-9A29-21075A4F6C0E}" destId="{236AF30C-A2E2-4A0A-A2A2-D9A0C4AC61F1}" srcOrd="0" destOrd="0" presId="urn:microsoft.com/office/officeart/2005/8/layout/default"/>
    <dgm:cxn modelId="{27F60894-D5AF-4E80-AD86-9F8BFFE84DFC}" type="presParOf" srcId="{699C86AC-7780-478E-9A29-21075A4F6C0E}" destId="{1C2F4F80-54F1-4B69-B4B9-AE3CFB10D193}" srcOrd="1" destOrd="0" presId="urn:microsoft.com/office/officeart/2005/8/layout/default"/>
    <dgm:cxn modelId="{33C24B9B-4F6A-4E91-AD69-05B83CE97541}" type="presParOf" srcId="{699C86AC-7780-478E-9A29-21075A4F6C0E}" destId="{B6D9AA65-A714-4DFF-B65F-F281CC4180C8}" srcOrd="2" destOrd="0" presId="urn:microsoft.com/office/officeart/2005/8/layout/default"/>
    <dgm:cxn modelId="{5DD78228-4168-4E53-B4FB-313595F5F01E}" type="presParOf" srcId="{699C86AC-7780-478E-9A29-21075A4F6C0E}" destId="{7726705E-778C-4DF8-8A9A-0E21BB53193F}" srcOrd="3" destOrd="0" presId="urn:microsoft.com/office/officeart/2005/8/layout/default"/>
    <dgm:cxn modelId="{038DA019-84B2-48AD-A6FA-AEC7B5378FA5}" type="presParOf" srcId="{699C86AC-7780-478E-9A29-21075A4F6C0E}" destId="{188DE14C-C529-4F63-89CF-DACDC302F82B}" srcOrd="4" destOrd="0" presId="urn:microsoft.com/office/officeart/2005/8/layout/default"/>
    <dgm:cxn modelId="{195E817D-A229-47F8-8F21-475B5CFCAE1B}" type="presParOf" srcId="{699C86AC-7780-478E-9A29-21075A4F6C0E}" destId="{5C8402D0-5603-48BB-95FA-151B4EF3E581}" srcOrd="5" destOrd="0" presId="urn:microsoft.com/office/officeart/2005/8/layout/default"/>
    <dgm:cxn modelId="{CC4936DF-5F03-4539-8A85-4EB63DB45948}" type="presParOf" srcId="{699C86AC-7780-478E-9A29-21075A4F6C0E}" destId="{BD072927-744D-4797-9A1B-CA1845E25158}" srcOrd="6" destOrd="0" presId="urn:microsoft.com/office/officeart/2005/8/layout/default"/>
    <dgm:cxn modelId="{0A7AF9EF-867D-401D-B037-82D46148107D}" type="presParOf" srcId="{699C86AC-7780-478E-9A29-21075A4F6C0E}" destId="{D0014C03-3EAC-4048-8F20-D0A0609421B7}" srcOrd="7" destOrd="0" presId="urn:microsoft.com/office/officeart/2005/8/layout/default"/>
    <dgm:cxn modelId="{D453C6A2-CC30-4B3A-BACD-3396C66A68C2}" type="presParOf" srcId="{699C86AC-7780-478E-9A29-21075A4F6C0E}" destId="{23EF885A-C0E8-495B-BB9D-A3C4F823CC2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E6425A5-3070-43F4-B062-0A77611AB671}" type="doc">
      <dgm:prSet loTypeId="urn:microsoft.com/office/officeart/2005/8/layout/vList2" loCatId="list" qsTypeId="urn:microsoft.com/office/officeart/2005/8/quickstyle/3d8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ED85A6D-4A54-455E-B531-45E9B8C8F130}">
      <dgm:prSet phldrT="[文本]"/>
      <dgm:spPr/>
      <dgm:t>
        <a:bodyPr/>
        <a:lstStyle/>
        <a:p>
          <a:r>
            <a:rPr lang="zh-CN" altLang="en-US" b="1" dirty="0" smtClean="0"/>
            <a:t>期中教学调查问卷</a:t>
          </a:r>
          <a:endParaRPr lang="zh-CN" altLang="en-US" b="1" dirty="0"/>
        </a:p>
      </dgm:t>
    </dgm:pt>
    <dgm:pt modelId="{AFCAF23E-8962-413F-A772-ECB5272ABCD3}" type="parTrans" cxnId="{B81D28D8-0E5A-4C55-8B23-F2D8E876B974}">
      <dgm:prSet/>
      <dgm:spPr/>
      <dgm:t>
        <a:bodyPr/>
        <a:lstStyle/>
        <a:p>
          <a:endParaRPr lang="zh-CN" altLang="en-US"/>
        </a:p>
      </dgm:t>
    </dgm:pt>
    <dgm:pt modelId="{F92A17C5-A969-478C-9C11-DF202D97AC80}" type="sibTrans" cxnId="{B81D28D8-0E5A-4C55-8B23-F2D8E876B974}">
      <dgm:prSet/>
      <dgm:spPr/>
      <dgm:t>
        <a:bodyPr/>
        <a:lstStyle/>
        <a:p>
          <a:endParaRPr lang="zh-CN" altLang="en-US"/>
        </a:p>
      </dgm:t>
    </dgm:pt>
    <dgm:pt modelId="{C7FDC4B7-E19A-4491-9A9A-57A44D29C408}">
      <dgm:prSet phldrT="[文本]" phldr="1"/>
      <dgm:spPr/>
      <dgm:t>
        <a:bodyPr/>
        <a:lstStyle/>
        <a:p>
          <a:endParaRPr lang="zh-CN" altLang="en-US" dirty="0"/>
        </a:p>
      </dgm:t>
    </dgm:pt>
    <dgm:pt modelId="{9E5D2789-ECE9-49C0-BC60-87876833FDF8}" type="parTrans" cxnId="{4608C9DD-430A-43CC-A3A9-67707306E60B}">
      <dgm:prSet/>
      <dgm:spPr/>
      <dgm:t>
        <a:bodyPr/>
        <a:lstStyle/>
        <a:p>
          <a:endParaRPr lang="zh-CN" altLang="en-US"/>
        </a:p>
      </dgm:t>
    </dgm:pt>
    <dgm:pt modelId="{C8A19433-14F4-4A2E-BB31-BC2F3FCE1E49}" type="sibTrans" cxnId="{4608C9DD-430A-43CC-A3A9-67707306E60B}">
      <dgm:prSet/>
      <dgm:spPr/>
      <dgm:t>
        <a:bodyPr/>
        <a:lstStyle/>
        <a:p>
          <a:endParaRPr lang="zh-CN" altLang="en-US"/>
        </a:p>
      </dgm:t>
    </dgm:pt>
    <dgm:pt modelId="{9083293B-A40E-485D-B582-169A557D5A16}">
      <dgm:prSet phldrT="[文本]"/>
      <dgm:spPr/>
      <dgm:t>
        <a:bodyPr/>
        <a:lstStyle/>
        <a:p>
          <a:r>
            <a:rPr lang="zh-CN" altLang="en-US" b="1" dirty="0" smtClean="0"/>
            <a:t>识字量测试</a:t>
          </a:r>
          <a:endParaRPr lang="zh-CN" altLang="en-US" b="1" dirty="0"/>
        </a:p>
      </dgm:t>
    </dgm:pt>
    <dgm:pt modelId="{CA43E521-BA8A-4402-ACA3-45C47321F667}" type="parTrans" cxnId="{6CC44246-314C-4C0A-AFD0-C2183E3F3DAF}">
      <dgm:prSet/>
      <dgm:spPr/>
      <dgm:t>
        <a:bodyPr/>
        <a:lstStyle/>
        <a:p>
          <a:endParaRPr lang="zh-CN" altLang="en-US"/>
        </a:p>
      </dgm:t>
    </dgm:pt>
    <dgm:pt modelId="{0F56F4FD-AE2A-42D4-82E0-4FBFBB27C77C}" type="sibTrans" cxnId="{6CC44246-314C-4C0A-AFD0-C2183E3F3DAF}">
      <dgm:prSet/>
      <dgm:spPr/>
      <dgm:t>
        <a:bodyPr/>
        <a:lstStyle/>
        <a:p>
          <a:endParaRPr lang="zh-CN" altLang="en-US"/>
        </a:p>
      </dgm:t>
    </dgm:pt>
    <dgm:pt modelId="{4CF46626-9418-44A4-8926-72F64133AF42}">
      <dgm:prSet phldrT="[文本]" phldr="1"/>
      <dgm:spPr/>
      <dgm:t>
        <a:bodyPr/>
        <a:lstStyle/>
        <a:p>
          <a:endParaRPr lang="zh-CN" altLang="en-US" dirty="0"/>
        </a:p>
      </dgm:t>
    </dgm:pt>
    <dgm:pt modelId="{235D82BF-A0A2-48C6-AC44-D8F8EAD34B37}" type="parTrans" cxnId="{28D393EF-F286-449A-AC66-BDAC44977C9C}">
      <dgm:prSet/>
      <dgm:spPr/>
      <dgm:t>
        <a:bodyPr/>
        <a:lstStyle/>
        <a:p>
          <a:endParaRPr lang="zh-CN" altLang="en-US"/>
        </a:p>
      </dgm:t>
    </dgm:pt>
    <dgm:pt modelId="{A74F9F53-D721-45E4-84A9-3E38DDF1DEB1}" type="sibTrans" cxnId="{28D393EF-F286-449A-AC66-BDAC44977C9C}">
      <dgm:prSet/>
      <dgm:spPr/>
      <dgm:t>
        <a:bodyPr/>
        <a:lstStyle/>
        <a:p>
          <a:endParaRPr lang="zh-CN" altLang="en-US"/>
        </a:p>
      </dgm:t>
    </dgm:pt>
    <dgm:pt modelId="{93111080-247D-446B-BD3A-517CEFDB999E}" type="pres">
      <dgm:prSet presAssocID="{8E6425A5-3070-43F4-B062-0A77611AB6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912B63-106F-4DC6-BADA-989AE671DA46}" type="pres">
      <dgm:prSet presAssocID="{3ED85A6D-4A54-455E-B531-45E9B8C8F13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85D777-B315-4C76-918B-9F1BD2526E15}" type="pres">
      <dgm:prSet presAssocID="{3ED85A6D-4A54-455E-B531-45E9B8C8F130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49EC42-9777-44EA-85C4-EFBF01736A12}" type="pres">
      <dgm:prSet presAssocID="{9083293B-A40E-485D-B582-169A557D5A1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E326A9-66A8-4E0E-97C3-66C8036ECFDD}" type="pres">
      <dgm:prSet presAssocID="{9083293B-A40E-485D-B582-169A557D5A1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8D393EF-F286-449A-AC66-BDAC44977C9C}" srcId="{9083293B-A40E-485D-B582-169A557D5A16}" destId="{4CF46626-9418-44A4-8926-72F64133AF42}" srcOrd="0" destOrd="0" parTransId="{235D82BF-A0A2-48C6-AC44-D8F8EAD34B37}" sibTransId="{A74F9F53-D721-45E4-84A9-3E38DDF1DEB1}"/>
    <dgm:cxn modelId="{6CC44246-314C-4C0A-AFD0-C2183E3F3DAF}" srcId="{8E6425A5-3070-43F4-B062-0A77611AB671}" destId="{9083293B-A40E-485D-B582-169A557D5A16}" srcOrd="1" destOrd="0" parTransId="{CA43E521-BA8A-4402-ACA3-45C47321F667}" sibTransId="{0F56F4FD-AE2A-42D4-82E0-4FBFBB27C77C}"/>
    <dgm:cxn modelId="{4608C9DD-430A-43CC-A3A9-67707306E60B}" srcId="{3ED85A6D-4A54-455E-B531-45E9B8C8F130}" destId="{C7FDC4B7-E19A-4491-9A9A-57A44D29C408}" srcOrd="0" destOrd="0" parTransId="{9E5D2789-ECE9-49C0-BC60-87876833FDF8}" sibTransId="{C8A19433-14F4-4A2E-BB31-BC2F3FCE1E49}"/>
    <dgm:cxn modelId="{3BB14D26-8A79-4597-9D42-9304D5B260B7}" type="presOf" srcId="{C7FDC4B7-E19A-4491-9A9A-57A44D29C408}" destId="{1885D777-B315-4C76-918B-9F1BD2526E15}" srcOrd="0" destOrd="0" presId="urn:microsoft.com/office/officeart/2005/8/layout/vList2"/>
    <dgm:cxn modelId="{3B852EE5-0F0B-4E4C-B4D1-14FA7EA427A3}" type="presOf" srcId="{9083293B-A40E-485D-B582-169A557D5A16}" destId="{2B49EC42-9777-44EA-85C4-EFBF01736A12}" srcOrd="0" destOrd="0" presId="urn:microsoft.com/office/officeart/2005/8/layout/vList2"/>
    <dgm:cxn modelId="{6FD1AF21-3DC7-42C7-8791-5FDEBCEE26DF}" type="presOf" srcId="{3ED85A6D-4A54-455E-B531-45E9B8C8F130}" destId="{23912B63-106F-4DC6-BADA-989AE671DA46}" srcOrd="0" destOrd="0" presId="urn:microsoft.com/office/officeart/2005/8/layout/vList2"/>
    <dgm:cxn modelId="{3C956D37-A9C6-4346-871C-45AD3E9B1B74}" type="presOf" srcId="{8E6425A5-3070-43F4-B062-0A77611AB671}" destId="{93111080-247D-446B-BD3A-517CEFDB999E}" srcOrd="0" destOrd="0" presId="urn:microsoft.com/office/officeart/2005/8/layout/vList2"/>
    <dgm:cxn modelId="{0CB6963F-9358-4F80-8CB7-01E139EE028A}" type="presOf" srcId="{4CF46626-9418-44A4-8926-72F64133AF42}" destId="{6EE326A9-66A8-4E0E-97C3-66C8036ECFDD}" srcOrd="0" destOrd="0" presId="urn:microsoft.com/office/officeart/2005/8/layout/vList2"/>
    <dgm:cxn modelId="{B81D28D8-0E5A-4C55-8B23-F2D8E876B974}" srcId="{8E6425A5-3070-43F4-B062-0A77611AB671}" destId="{3ED85A6D-4A54-455E-B531-45E9B8C8F130}" srcOrd="0" destOrd="0" parTransId="{AFCAF23E-8962-413F-A772-ECB5272ABCD3}" sibTransId="{F92A17C5-A969-478C-9C11-DF202D97AC80}"/>
    <dgm:cxn modelId="{37AD91ED-D451-472B-9D99-682E388674F2}" type="presParOf" srcId="{93111080-247D-446B-BD3A-517CEFDB999E}" destId="{23912B63-106F-4DC6-BADA-989AE671DA46}" srcOrd="0" destOrd="0" presId="urn:microsoft.com/office/officeart/2005/8/layout/vList2"/>
    <dgm:cxn modelId="{3FBB9265-6C47-49D2-A292-6E5020FD8DA8}" type="presParOf" srcId="{93111080-247D-446B-BD3A-517CEFDB999E}" destId="{1885D777-B315-4C76-918B-9F1BD2526E15}" srcOrd="1" destOrd="0" presId="urn:microsoft.com/office/officeart/2005/8/layout/vList2"/>
    <dgm:cxn modelId="{806B75BF-1917-4A11-BB10-30C38BAAE108}" type="presParOf" srcId="{93111080-247D-446B-BD3A-517CEFDB999E}" destId="{2B49EC42-9777-44EA-85C4-EFBF01736A12}" srcOrd="2" destOrd="0" presId="urn:microsoft.com/office/officeart/2005/8/layout/vList2"/>
    <dgm:cxn modelId="{80FA7E8F-3E31-44EA-84D4-597CD359D79A}" type="presParOf" srcId="{93111080-247D-446B-BD3A-517CEFDB999E}" destId="{6EE326A9-66A8-4E0E-97C3-66C8036ECFD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24FDA56-F1AE-4C28-B29A-50A33E40EC1F}" type="doc">
      <dgm:prSet loTypeId="urn:microsoft.com/office/officeart/2005/8/layout/hList6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F88A4F5-4910-434F-A4AE-441F0501F154}">
      <dgm:prSet phldrT="[文本]"/>
      <dgm:spPr/>
      <dgm:t>
        <a:bodyPr/>
        <a:lstStyle/>
        <a:p>
          <a:pPr algn="l"/>
          <a:r>
            <a:rPr lang="zh-CN" dirty="0" smtClean="0"/>
            <a:t>基础字选字标准</a:t>
          </a:r>
          <a:r>
            <a:rPr lang="zh-CN" altLang="en-US" dirty="0" smtClean="0"/>
            <a:t>？</a:t>
          </a:r>
          <a:endParaRPr lang="zh-CN" altLang="en-US" dirty="0"/>
        </a:p>
      </dgm:t>
    </dgm:pt>
    <dgm:pt modelId="{6E4B0D5C-DE49-45B8-8274-FB00A88937C4}" type="parTrans" cxnId="{D0B242FB-A229-4B1D-9BA6-1ADCE184AE85}">
      <dgm:prSet/>
      <dgm:spPr/>
      <dgm:t>
        <a:bodyPr/>
        <a:lstStyle/>
        <a:p>
          <a:endParaRPr lang="zh-CN" altLang="en-US"/>
        </a:p>
      </dgm:t>
    </dgm:pt>
    <dgm:pt modelId="{73856A60-1951-4EA7-A81A-03FF747BCDCA}" type="sibTrans" cxnId="{D0B242FB-A229-4B1D-9BA6-1ADCE184AE85}">
      <dgm:prSet/>
      <dgm:spPr/>
      <dgm:t>
        <a:bodyPr/>
        <a:lstStyle/>
        <a:p>
          <a:endParaRPr lang="zh-CN" altLang="en-US"/>
        </a:p>
      </dgm:t>
    </dgm:pt>
    <dgm:pt modelId="{00614667-90B9-4472-88DB-91A83C9CFA91}">
      <dgm:prSet phldrT="[文本]"/>
      <dgm:spPr/>
      <dgm:t>
        <a:bodyPr/>
        <a:lstStyle/>
        <a:p>
          <a:pPr algn="l"/>
          <a:r>
            <a:rPr lang="zh-CN" altLang="en-US" dirty="0" smtClean="0">
              <a:solidFill>
                <a:srgbClr val="FFFF00"/>
              </a:solidFill>
            </a:rPr>
            <a:t>高效</a:t>
          </a:r>
          <a:r>
            <a:rPr lang="zh-CN" dirty="0" smtClean="0">
              <a:solidFill>
                <a:srgbClr val="FFFF00"/>
              </a:solidFill>
            </a:rPr>
            <a:t>培养</a:t>
          </a:r>
          <a:r>
            <a:rPr lang="zh-CN" dirty="0" smtClean="0"/>
            <a:t>汉字</a:t>
          </a:r>
          <a:r>
            <a:rPr lang="zh-CN" altLang="en-US" dirty="0" smtClean="0"/>
            <a:t>认</a:t>
          </a:r>
          <a:r>
            <a:rPr lang="zh-CN" dirty="0" smtClean="0"/>
            <a:t>读能力</a:t>
          </a:r>
          <a:r>
            <a:rPr lang="zh-CN" altLang="en-US" dirty="0" smtClean="0"/>
            <a:t>？</a:t>
          </a:r>
          <a:endParaRPr lang="zh-CN" altLang="en-US" dirty="0"/>
        </a:p>
      </dgm:t>
    </dgm:pt>
    <dgm:pt modelId="{BBF4A0B1-B8E1-40DF-8D54-69A515A026E3}" type="parTrans" cxnId="{D62C0DA0-55E0-4C1A-A626-0D8181D8A762}">
      <dgm:prSet/>
      <dgm:spPr/>
      <dgm:t>
        <a:bodyPr/>
        <a:lstStyle/>
        <a:p>
          <a:endParaRPr lang="zh-CN" altLang="en-US"/>
        </a:p>
      </dgm:t>
    </dgm:pt>
    <dgm:pt modelId="{60C9CD17-EED1-4311-A088-0F88559003C7}" type="sibTrans" cxnId="{D62C0DA0-55E0-4C1A-A626-0D8181D8A762}">
      <dgm:prSet/>
      <dgm:spPr/>
      <dgm:t>
        <a:bodyPr/>
        <a:lstStyle/>
        <a:p>
          <a:endParaRPr lang="zh-CN" altLang="en-US"/>
        </a:p>
      </dgm:t>
    </dgm:pt>
    <dgm:pt modelId="{C5EB3BCC-B406-42E5-8665-B1710D9A55E7}">
      <dgm:prSet phldrT="[文本]"/>
      <dgm:spPr/>
      <dgm:t>
        <a:bodyPr/>
        <a:lstStyle/>
        <a:p>
          <a:pPr algn="l"/>
          <a:r>
            <a:rPr lang="zh-CN" dirty="0" smtClean="0"/>
            <a:t>未来汉字</a:t>
          </a:r>
          <a:r>
            <a:rPr lang="zh-CN" smtClean="0"/>
            <a:t>教学</a:t>
          </a:r>
          <a:r>
            <a:rPr lang="zh-CN" altLang="en-US" smtClean="0"/>
            <a:t>形态？</a:t>
          </a:r>
          <a:endParaRPr lang="zh-CN" altLang="en-US" dirty="0"/>
        </a:p>
      </dgm:t>
    </dgm:pt>
    <dgm:pt modelId="{780DC9D6-C232-4368-9BE6-372B1139290B}" type="parTrans" cxnId="{14DEEE3B-8858-4524-A656-9225710C3EA8}">
      <dgm:prSet/>
      <dgm:spPr/>
      <dgm:t>
        <a:bodyPr/>
        <a:lstStyle/>
        <a:p>
          <a:endParaRPr lang="zh-CN" altLang="en-US"/>
        </a:p>
      </dgm:t>
    </dgm:pt>
    <dgm:pt modelId="{464652AA-FB27-4C4D-AB34-86D18CD9EF02}" type="sibTrans" cxnId="{14DEEE3B-8858-4524-A656-9225710C3EA8}">
      <dgm:prSet/>
      <dgm:spPr/>
      <dgm:t>
        <a:bodyPr/>
        <a:lstStyle/>
        <a:p>
          <a:endParaRPr lang="zh-CN" altLang="en-US"/>
        </a:p>
      </dgm:t>
    </dgm:pt>
    <dgm:pt modelId="{AA24A826-C050-45E3-BA35-081A1C0AA3B9}" type="pres">
      <dgm:prSet presAssocID="{824FDA56-F1AE-4C28-B29A-50A33E40E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8CE631-3D45-463B-ABCD-E7450B14B356}" type="pres">
      <dgm:prSet presAssocID="{AF88A4F5-4910-434F-A4AE-441F0501F15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5E94AE-3B6E-425A-A5C4-21B1E285B01D}" type="pres">
      <dgm:prSet presAssocID="{73856A60-1951-4EA7-A81A-03FF747BCDCA}" presName="sibTrans" presStyleCnt="0"/>
      <dgm:spPr/>
      <dgm:t>
        <a:bodyPr/>
        <a:lstStyle/>
        <a:p>
          <a:endParaRPr lang="zh-CN" altLang="en-US"/>
        </a:p>
      </dgm:t>
    </dgm:pt>
    <dgm:pt modelId="{0276C88E-A7F0-4841-829B-BCC59B9DD091}" type="pres">
      <dgm:prSet presAssocID="{00614667-90B9-4472-88DB-91A83C9CFA9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AB8227-E8EA-4FC0-A884-70FE28EB809A}" type="pres">
      <dgm:prSet presAssocID="{60C9CD17-EED1-4311-A088-0F88559003C7}" presName="sibTrans" presStyleCnt="0"/>
      <dgm:spPr/>
      <dgm:t>
        <a:bodyPr/>
        <a:lstStyle/>
        <a:p>
          <a:endParaRPr lang="zh-CN" altLang="en-US"/>
        </a:p>
      </dgm:t>
    </dgm:pt>
    <dgm:pt modelId="{F0A18ED6-C020-4EAF-A09D-AA7EFD92AD88}" type="pres">
      <dgm:prSet presAssocID="{C5EB3BCC-B406-42E5-8665-B1710D9A55E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E58F0D-F59F-4E5C-B831-E8E3661407FE}" type="presOf" srcId="{AF88A4F5-4910-434F-A4AE-441F0501F154}" destId="{9A8CE631-3D45-463B-ABCD-E7450B14B356}" srcOrd="0" destOrd="0" presId="urn:microsoft.com/office/officeart/2005/8/layout/hList6"/>
    <dgm:cxn modelId="{297F9A1A-073E-43E1-B74D-B1E0F2BBE612}" type="presOf" srcId="{00614667-90B9-4472-88DB-91A83C9CFA91}" destId="{0276C88E-A7F0-4841-829B-BCC59B9DD091}" srcOrd="0" destOrd="0" presId="urn:microsoft.com/office/officeart/2005/8/layout/hList6"/>
    <dgm:cxn modelId="{D62C0DA0-55E0-4C1A-A626-0D8181D8A762}" srcId="{824FDA56-F1AE-4C28-B29A-50A33E40EC1F}" destId="{00614667-90B9-4472-88DB-91A83C9CFA91}" srcOrd="1" destOrd="0" parTransId="{BBF4A0B1-B8E1-40DF-8D54-69A515A026E3}" sibTransId="{60C9CD17-EED1-4311-A088-0F88559003C7}"/>
    <dgm:cxn modelId="{D0B242FB-A229-4B1D-9BA6-1ADCE184AE85}" srcId="{824FDA56-F1AE-4C28-B29A-50A33E40EC1F}" destId="{AF88A4F5-4910-434F-A4AE-441F0501F154}" srcOrd="0" destOrd="0" parTransId="{6E4B0D5C-DE49-45B8-8274-FB00A88937C4}" sibTransId="{73856A60-1951-4EA7-A81A-03FF747BCDCA}"/>
    <dgm:cxn modelId="{F5F39388-3C7A-4AC0-9A1D-FB4AD0FEB000}" type="presOf" srcId="{824FDA56-F1AE-4C28-B29A-50A33E40EC1F}" destId="{AA24A826-C050-45E3-BA35-081A1C0AA3B9}" srcOrd="0" destOrd="0" presId="urn:microsoft.com/office/officeart/2005/8/layout/hList6"/>
    <dgm:cxn modelId="{14DEEE3B-8858-4524-A656-9225710C3EA8}" srcId="{824FDA56-F1AE-4C28-B29A-50A33E40EC1F}" destId="{C5EB3BCC-B406-42E5-8665-B1710D9A55E7}" srcOrd="2" destOrd="0" parTransId="{780DC9D6-C232-4368-9BE6-372B1139290B}" sibTransId="{464652AA-FB27-4C4D-AB34-86D18CD9EF02}"/>
    <dgm:cxn modelId="{6D89E8E9-A170-4561-B05C-32DBB798D143}" type="presOf" srcId="{C5EB3BCC-B406-42E5-8665-B1710D9A55E7}" destId="{F0A18ED6-C020-4EAF-A09D-AA7EFD92AD88}" srcOrd="0" destOrd="0" presId="urn:microsoft.com/office/officeart/2005/8/layout/hList6"/>
    <dgm:cxn modelId="{611FC1F8-3614-4C58-8CF1-19F9577CC13A}" type="presParOf" srcId="{AA24A826-C050-45E3-BA35-081A1C0AA3B9}" destId="{9A8CE631-3D45-463B-ABCD-E7450B14B356}" srcOrd="0" destOrd="0" presId="urn:microsoft.com/office/officeart/2005/8/layout/hList6"/>
    <dgm:cxn modelId="{F0E6B23E-9565-406D-9306-142F39095E33}" type="presParOf" srcId="{AA24A826-C050-45E3-BA35-081A1C0AA3B9}" destId="{1B5E94AE-3B6E-425A-A5C4-21B1E285B01D}" srcOrd="1" destOrd="0" presId="urn:microsoft.com/office/officeart/2005/8/layout/hList6"/>
    <dgm:cxn modelId="{803E006B-E21D-4BFC-8D0F-63F724E5DF7B}" type="presParOf" srcId="{AA24A826-C050-45E3-BA35-081A1C0AA3B9}" destId="{0276C88E-A7F0-4841-829B-BCC59B9DD091}" srcOrd="2" destOrd="0" presId="urn:microsoft.com/office/officeart/2005/8/layout/hList6"/>
    <dgm:cxn modelId="{84D33EE6-5E29-44AB-93C0-02BF85364DCD}" type="presParOf" srcId="{AA24A826-C050-45E3-BA35-081A1C0AA3B9}" destId="{D5AB8227-E8EA-4FC0-A884-70FE28EB809A}" srcOrd="3" destOrd="0" presId="urn:microsoft.com/office/officeart/2005/8/layout/hList6"/>
    <dgm:cxn modelId="{F40ADCDF-B7E2-42F9-AF0B-119118042D7D}" type="presParOf" srcId="{AA24A826-C050-45E3-BA35-081A1C0AA3B9}" destId="{F0A18ED6-C020-4EAF-A09D-AA7EFD92AD8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AD58A2-75CC-4F65-864E-E5372CA191B4}" type="doc">
      <dgm:prSet loTypeId="urn:microsoft.com/office/officeart/2005/8/layout/funnel1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3DE47739-9069-4359-BA37-E011CF0A8E62}">
      <dgm:prSet phldrT="[文本]"/>
      <dgm:spPr/>
      <dgm:t>
        <a:bodyPr/>
        <a:lstStyle/>
        <a:p>
          <a:r>
            <a:rPr lang="zh-CN" altLang="en-US" b="1" dirty="0" smtClean="0"/>
            <a:t>语言表达需要</a:t>
          </a:r>
          <a:endParaRPr lang="zh-CN" altLang="en-US" b="1" dirty="0"/>
        </a:p>
      </dgm:t>
    </dgm:pt>
    <dgm:pt modelId="{26CAA1D8-6F20-4831-8819-B80F0EA4203B}" type="parTrans" cxnId="{22C03CEA-5D5C-4906-AC64-5720D6C61142}">
      <dgm:prSet/>
      <dgm:spPr/>
      <dgm:t>
        <a:bodyPr/>
        <a:lstStyle/>
        <a:p>
          <a:endParaRPr lang="zh-CN" altLang="en-US"/>
        </a:p>
      </dgm:t>
    </dgm:pt>
    <dgm:pt modelId="{726ABE03-C437-4AA5-AA6D-3085DDBBCFA5}" type="sibTrans" cxnId="{22C03CEA-5D5C-4906-AC64-5720D6C61142}">
      <dgm:prSet/>
      <dgm:spPr/>
      <dgm:t>
        <a:bodyPr/>
        <a:lstStyle/>
        <a:p>
          <a:endParaRPr lang="zh-CN" altLang="en-US"/>
        </a:p>
      </dgm:t>
    </dgm:pt>
    <dgm:pt modelId="{582489B9-ED82-48D4-B9E7-1A935264DBA7}">
      <dgm:prSet phldrT="[文本]"/>
      <dgm:spPr/>
      <dgm:t>
        <a:bodyPr/>
        <a:lstStyle/>
        <a:p>
          <a:r>
            <a:rPr lang="zh-CN" altLang="en-US" b="1" dirty="0" smtClean="0"/>
            <a:t>字形记忆方便</a:t>
          </a:r>
          <a:endParaRPr lang="zh-CN" altLang="en-US" b="1" dirty="0"/>
        </a:p>
      </dgm:t>
    </dgm:pt>
    <dgm:pt modelId="{92846C64-040B-41F5-A130-D73D7576DA30}" type="parTrans" cxnId="{1D95088E-AF78-46A6-AEC7-B5465FDF5A30}">
      <dgm:prSet/>
      <dgm:spPr/>
      <dgm:t>
        <a:bodyPr/>
        <a:lstStyle/>
        <a:p>
          <a:endParaRPr lang="zh-CN" altLang="en-US"/>
        </a:p>
      </dgm:t>
    </dgm:pt>
    <dgm:pt modelId="{239C5A04-8031-49C6-BD97-C06394FB02F7}" type="sibTrans" cxnId="{1D95088E-AF78-46A6-AEC7-B5465FDF5A30}">
      <dgm:prSet/>
      <dgm:spPr/>
      <dgm:t>
        <a:bodyPr/>
        <a:lstStyle/>
        <a:p>
          <a:endParaRPr lang="zh-CN" altLang="en-US"/>
        </a:p>
      </dgm:t>
    </dgm:pt>
    <dgm:pt modelId="{153ED723-CCFB-4795-BDB7-CD8C7575CE66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C00000"/>
              </a:solidFill>
              <a:hlinkClick xmlns:r="http://schemas.openxmlformats.org/officeDocument/2006/relationships" r:id="rId1" action="ppaction://hlinkfile"/>
            </a:rPr>
            <a:t>精选</a:t>
          </a:r>
          <a:r>
            <a:rPr lang="zh-CN" altLang="en-US" b="1" dirty="0" smtClean="0">
              <a:solidFill>
                <a:srgbClr val="C00000"/>
              </a:solidFill>
            </a:rPr>
            <a:t>字表</a:t>
          </a:r>
          <a:endParaRPr lang="en-US" altLang="zh-CN" b="1" dirty="0" smtClean="0">
            <a:solidFill>
              <a:srgbClr val="C00000"/>
            </a:solidFill>
          </a:endParaRPr>
        </a:p>
      </dgm:t>
    </dgm:pt>
    <dgm:pt modelId="{861E8109-8256-4B99-B154-CC58AD9A2C9D}" type="parTrans" cxnId="{FDE10DAD-3DFB-4F34-913A-1193C48D3F95}">
      <dgm:prSet/>
      <dgm:spPr/>
      <dgm:t>
        <a:bodyPr/>
        <a:lstStyle/>
        <a:p>
          <a:endParaRPr lang="zh-CN" altLang="en-US"/>
        </a:p>
      </dgm:t>
    </dgm:pt>
    <dgm:pt modelId="{C41912E7-E424-4EB6-8972-770D042F0DD9}" type="sibTrans" cxnId="{FDE10DAD-3DFB-4F34-913A-1193C48D3F95}">
      <dgm:prSet/>
      <dgm:spPr/>
      <dgm:t>
        <a:bodyPr/>
        <a:lstStyle/>
        <a:p>
          <a:endParaRPr lang="zh-CN" altLang="en-US"/>
        </a:p>
      </dgm:t>
    </dgm:pt>
    <dgm:pt modelId="{2C5728A7-D44B-49F7-B043-EF6159E37041}">
      <dgm:prSet phldrT="[文本]"/>
      <dgm:spPr/>
      <dgm:t>
        <a:bodyPr/>
        <a:lstStyle/>
        <a:p>
          <a:r>
            <a:rPr lang="zh-CN" altLang="en-US" b="1" dirty="0" smtClean="0"/>
            <a:t>字义线索</a:t>
          </a:r>
          <a:endParaRPr lang="zh-CN" altLang="en-US" b="1" dirty="0"/>
        </a:p>
      </dgm:t>
    </dgm:pt>
    <dgm:pt modelId="{A65BFD4A-4871-425D-8795-B54FEC8002A8}" type="sibTrans" cxnId="{ED99B799-63BC-48BB-900A-921B8174ED41}">
      <dgm:prSet/>
      <dgm:spPr/>
      <dgm:t>
        <a:bodyPr/>
        <a:lstStyle/>
        <a:p>
          <a:endParaRPr lang="zh-CN" altLang="en-US"/>
        </a:p>
      </dgm:t>
    </dgm:pt>
    <dgm:pt modelId="{2E20298C-114C-4339-8CE2-475DF0398CF1}" type="parTrans" cxnId="{ED99B799-63BC-48BB-900A-921B8174ED41}">
      <dgm:prSet/>
      <dgm:spPr/>
      <dgm:t>
        <a:bodyPr/>
        <a:lstStyle/>
        <a:p>
          <a:endParaRPr lang="zh-CN" altLang="en-US"/>
        </a:p>
      </dgm:t>
    </dgm:pt>
    <dgm:pt modelId="{CB1B836E-8F17-4397-83FC-F6CBF3F6418A}" type="pres">
      <dgm:prSet presAssocID="{E9AD58A2-75CC-4F65-864E-E5372CA191B4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DCB7774-610F-4A6C-9518-4EA0B4504212}" type="pres">
      <dgm:prSet presAssocID="{E9AD58A2-75CC-4F65-864E-E5372CA191B4}" presName="ellipse" presStyleLbl="trBgShp" presStyleIdx="0" presStyleCnt="1"/>
      <dgm:spPr/>
    </dgm:pt>
    <dgm:pt modelId="{17E29450-AD52-4A13-BDDD-6D9924D66B49}" type="pres">
      <dgm:prSet presAssocID="{E9AD58A2-75CC-4F65-864E-E5372CA191B4}" presName="arrow1" presStyleLbl="fgShp" presStyleIdx="0" presStyleCnt="1"/>
      <dgm:spPr/>
    </dgm:pt>
    <dgm:pt modelId="{F65F88C8-F982-4A7F-9D9B-4B99A1E05F30}" type="pres">
      <dgm:prSet presAssocID="{E9AD58A2-75CC-4F65-864E-E5372CA191B4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06D8B2-FBF6-42A8-9E70-7A925BA9DE30}" type="pres">
      <dgm:prSet presAssocID="{582489B9-ED82-48D4-B9E7-1A935264DBA7}" presName="item1" presStyleLbl="node1" presStyleIdx="0" presStyleCnt="3" custScaleX="148818" custScaleY="1126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AFF88D-7E2B-42A6-A12D-89F0645C2844}" type="pres">
      <dgm:prSet presAssocID="{2C5728A7-D44B-49F7-B043-EF6159E37041}" presName="item2" presStyleLbl="node1" presStyleIdx="1" presStyleCnt="3" custScaleX="1379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64B6AB-3F84-40B7-899D-1873500FE12D}" type="pres">
      <dgm:prSet presAssocID="{153ED723-CCFB-4795-BDB7-CD8C7575CE66}" presName="item3" presStyleLbl="node1" presStyleIdx="2" presStyleCnt="3" custScaleX="1214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33D49E-8119-47C1-ACFB-C5CF184BADF2}" type="pres">
      <dgm:prSet presAssocID="{E9AD58A2-75CC-4F65-864E-E5372CA191B4}" presName="funnel" presStyleLbl="trAlignAcc1" presStyleIdx="0" presStyleCnt="1" custScaleX="141826"/>
      <dgm:spPr/>
    </dgm:pt>
  </dgm:ptLst>
  <dgm:cxnLst>
    <dgm:cxn modelId="{7A3550DE-782E-42BD-9F56-89316BD02837}" type="presOf" srcId="{153ED723-CCFB-4795-BDB7-CD8C7575CE66}" destId="{F65F88C8-F982-4A7F-9D9B-4B99A1E05F30}" srcOrd="0" destOrd="0" presId="urn:microsoft.com/office/officeart/2005/8/layout/funnel1"/>
    <dgm:cxn modelId="{22C03CEA-5D5C-4906-AC64-5720D6C61142}" srcId="{E9AD58A2-75CC-4F65-864E-E5372CA191B4}" destId="{3DE47739-9069-4359-BA37-E011CF0A8E62}" srcOrd="0" destOrd="0" parTransId="{26CAA1D8-6F20-4831-8819-B80F0EA4203B}" sibTransId="{726ABE03-C437-4AA5-AA6D-3085DDBBCFA5}"/>
    <dgm:cxn modelId="{5FBC984C-5A11-4515-9E2F-BF6C5563A8D8}" type="presOf" srcId="{3DE47739-9069-4359-BA37-E011CF0A8E62}" destId="{F864B6AB-3F84-40B7-899D-1873500FE12D}" srcOrd="0" destOrd="0" presId="urn:microsoft.com/office/officeart/2005/8/layout/funnel1"/>
    <dgm:cxn modelId="{FDE10DAD-3DFB-4F34-913A-1193C48D3F95}" srcId="{E9AD58A2-75CC-4F65-864E-E5372CA191B4}" destId="{153ED723-CCFB-4795-BDB7-CD8C7575CE66}" srcOrd="3" destOrd="0" parTransId="{861E8109-8256-4B99-B154-CC58AD9A2C9D}" sibTransId="{C41912E7-E424-4EB6-8972-770D042F0DD9}"/>
    <dgm:cxn modelId="{9316014A-DA40-4C6E-89A4-246FF01B98A8}" type="presOf" srcId="{2C5728A7-D44B-49F7-B043-EF6159E37041}" destId="{4906D8B2-FBF6-42A8-9E70-7A925BA9DE30}" srcOrd="0" destOrd="0" presId="urn:microsoft.com/office/officeart/2005/8/layout/funnel1"/>
    <dgm:cxn modelId="{1D95088E-AF78-46A6-AEC7-B5465FDF5A30}" srcId="{E9AD58A2-75CC-4F65-864E-E5372CA191B4}" destId="{582489B9-ED82-48D4-B9E7-1A935264DBA7}" srcOrd="1" destOrd="0" parTransId="{92846C64-040B-41F5-A130-D73D7576DA30}" sibTransId="{239C5A04-8031-49C6-BD97-C06394FB02F7}"/>
    <dgm:cxn modelId="{ED99B799-63BC-48BB-900A-921B8174ED41}" srcId="{E9AD58A2-75CC-4F65-864E-E5372CA191B4}" destId="{2C5728A7-D44B-49F7-B043-EF6159E37041}" srcOrd="2" destOrd="0" parTransId="{2E20298C-114C-4339-8CE2-475DF0398CF1}" sibTransId="{A65BFD4A-4871-425D-8795-B54FEC8002A8}"/>
    <dgm:cxn modelId="{777A720A-A438-4A75-B291-3F2DC85DD31A}" type="presOf" srcId="{582489B9-ED82-48D4-B9E7-1A935264DBA7}" destId="{ECAFF88D-7E2B-42A6-A12D-89F0645C2844}" srcOrd="0" destOrd="0" presId="urn:microsoft.com/office/officeart/2005/8/layout/funnel1"/>
    <dgm:cxn modelId="{CBC97AFD-71E7-438D-909B-DEEA9E4A1B1B}" type="presOf" srcId="{E9AD58A2-75CC-4F65-864E-E5372CA191B4}" destId="{CB1B836E-8F17-4397-83FC-F6CBF3F6418A}" srcOrd="0" destOrd="0" presId="urn:microsoft.com/office/officeart/2005/8/layout/funnel1"/>
    <dgm:cxn modelId="{EDBA0B45-3F22-4518-9375-FCE110FC3658}" type="presParOf" srcId="{CB1B836E-8F17-4397-83FC-F6CBF3F6418A}" destId="{2DCB7774-610F-4A6C-9518-4EA0B4504212}" srcOrd="0" destOrd="0" presId="urn:microsoft.com/office/officeart/2005/8/layout/funnel1"/>
    <dgm:cxn modelId="{A5CC390A-8506-4B16-AA85-D5F5DF95D071}" type="presParOf" srcId="{CB1B836E-8F17-4397-83FC-F6CBF3F6418A}" destId="{17E29450-AD52-4A13-BDDD-6D9924D66B49}" srcOrd="1" destOrd="0" presId="urn:microsoft.com/office/officeart/2005/8/layout/funnel1"/>
    <dgm:cxn modelId="{73E8E090-C3EC-45A8-BD70-E37E78522ED7}" type="presParOf" srcId="{CB1B836E-8F17-4397-83FC-F6CBF3F6418A}" destId="{F65F88C8-F982-4A7F-9D9B-4B99A1E05F30}" srcOrd="2" destOrd="0" presId="urn:microsoft.com/office/officeart/2005/8/layout/funnel1"/>
    <dgm:cxn modelId="{367E875B-30EB-43E7-97E6-B9D442B33A84}" type="presParOf" srcId="{CB1B836E-8F17-4397-83FC-F6CBF3F6418A}" destId="{4906D8B2-FBF6-42A8-9E70-7A925BA9DE30}" srcOrd="3" destOrd="0" presId="urn:microsoft.com/office/officeart/2005/8/layout/funnel1"/>
    <dgm:cxn modelId="{D9902951-784C-4D4D-9898-28A7FD6017E3}" type="presParOf" srcId="{CB1B836E-8F17-4397-83FC-F6CBF3F6418A}" destId="{ECAFF88D-7E2B-42A6-A12D-89F0645C2844}" srcOrd="4" destOrd="0" presId="urn:microsoft.com/office/officeart/2005/8/layout/funnel1"/>
    <dgm:cxn modelId="{BDC39B98-2E0E-430A-B5AF-3B887B556606}" type="presParOf" srcId="{CB1B836E-8F17-4397-83FC-F6CBF3F6418A}" destId="{F864B6AB-3F84-40B7-899D-1873500FE12D}" srcOrd="5" destOrd="0" presId="urn:microsoft.com/office/officeart/2005/8/layout/funnel1"/>
    <dgm:cxn modelId="{BAF497CE-3A5D-4CB5-A2E6-783C9340E6A7}" type="presParOf" srcId="{CB1B836E-8F17-4397-83FC-F6CBF3F6418A}" destId="{DD33D49E-8119-47C1-ACFB-C5CF184BADF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410DCDD-6BCB-4A9F-B153-27263C9CAAAE}" type="doc">
      <dgm:prSet loTypeId="urn:microsoft.com/office/officeart/2005/8/layout/equation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E4D355E-4866-4A0E-822D-4FE92C0C6E19}">
      <dgm:prSet phldrT="[文本]"/>
      <dgm:spPr/>
      <dgm:t>
        <a:bodyPr/>
        <a:lstStyle/>
        <a:p>
          <a:r>
            <a:rPr lang="zh-CN" altLang="en-US" dirty="0" smtClean="0"/>
            <a:t>高频率形音义刺激训练</a:t>
          </a:r>
          <a:endParaRPr lang="zh-CN" altLang="en-US" dirty="0"/>
        </a:p>
      </dgm:t>
    </dgm:pt>
    <dgm:pt modelId="{410F6803-A97C-43C6-B2DC-8DC37A5100D1}" type="parTrans" cxnId="{A9295D57-59E2-4323-BDCB-499A70E4A507}">
      <dgm:prSet/>
      <dgm:spPr/>
      <dgm:t>
        <a:bodyPr/>
        <a:lstStyle/>
        <a:p>
          <a:endParaRPr lang="zh-CN" altLang="en-US"/>
        </a:p>
      </dgm:t>
    </dgm:pt>
    <dgm:pt modelId="{AE0755E3-8189-4A5B-AF51-C5DC8372CE70}" type="sibTrans" cxnId="{A9295D57-59E2-4323-BDCB-499A70E4A507}">
      <dgm:prSet/>
      <dgm:spPr/>
      <dgm:t>
        <a:bodyPr/>
        <a:lstStyle/>
        <a:p>
          <a:endParaRPr lang="zh-CN" altLang="en-US"/>
        </a:p>
      </dgm:t>
    </dgm:pt>
    <dgm:pt modelId="{1EB7B557-BB09-4592-B87F-65E4B4B4DA49}">
      <dgm:prSet phldrT="[文本]"/>
      <dgm:spPr/>
      <dgm:t>
        <a:bodyPr/>
        <a:lstStyle/>
        <a:p>
          <a:r>
            <a:rPr lang="zh-CN" altLang="en-US" dirty="0" smtClean="0"/>
            <a:t>引导学生理性认知汉字特征</a:t>
          </a:r>
          <a:endParaRPr lang="zh-CN" altLang="en-US" dirty="0"/>
        </a:p>
      </dgm:t>
    </dgm:pt>
    <dgm:pt modelId="{0779B7A5-6F6D-4D66-966A-74D74C5939DE}" type="parTrans" cxnId="{B608E83F-8244-4173-AFE6-6376288C5CDF}">
      <dgm:prSet/>
      <dgm:spPr/>
      <dgm:t>
        <a:bodyPr/>
        <a:lstStyle/>
        <a:p>
          <a:endParaRPr lang="zh-CN" altLang="en-US"/>
        </a:p>
      </dgm:t>
    </dgm:pt>
    <dgm:pt modelId="{212DCD02-4E2C-4620-8538-96445E56B6E1}" type="sibTrans" cxnId="{B608E83F-8244-4173-AFE6-6376288C5CDF}">
      <dgm:prSet/>
      <dgm:spPr/>
      <dgm:t>
        <a:bodyPr/>
        <a:lstStyle/>
        <a:p>
          <a:endParaRPr lang="zh-CN" altLang="en-US"/>
        </a:p>
      </dgm:t>
    </dgm:pt>
    <dgm:pt modelId="{3470A555-2156-4EC2-A60F-03A8359AE803}">
      <dgm:prSet phldrT="[文本]"/>
      <dgm:spPr/>
      <dgm:t>
        <a:bodyPr/>
        <a:lstStyle/>
        <a:p>
          <a:r>
            <a:rPr lang="zh-CN" altLang="en-US" dirty="0" smtClean="0"/>
            <a:t>高效培养汉字认读能力</a:t>
          </a:r>
          <a:endParaRPr lang="zh-CN" altLang="en-US" dirty="0"/>
        </a:p>
      </dgm:t>
    </dgm:pt>
    <dgm:pt modelId="{F05F08A0-BE20-48A4-AA21-3D74BFDC04E1}" type="parTrans" cxnId="{69F4E8DB-C43B-417A-86B9-255AC2403F44}">
      <dgm:prSet/>
      <dgm:spPr/>
      <dgm:t>
        <a:bodyPr/>
        <a:lstStyle/>
        <a:p>
          <a:endParaRPr lang="zh-CN" altLang="en-US"/>
        </a:p>
      </dgm:t>
    </dgm:pt>
    <dgm:pt modelId="{EF01504F-7BD7-46CF-9B1D-6BB91C3C2A82}" type="sibTrans" cxnId="{69F4E8DB-C43B-417A-86B9-255AC2403F44}">
      <dgm:prSet/>
      <dgm:spPr/>
      <dgm:t>
        <a:bodyPr/>
        <a:lstStyle/>
        <a:p>
          <a:endParaRPr lang="zh-CN" altLang="en-US"/>
        </a:p>
      </dgm:t>
    </dgm:pt>
    <dgm:pt modelId="{07D96373-76E5-435A-888C-BDA7890071EA}" type="pres">
      <dgm:prSet presAssocID="{F410DCDD-6BCB-4A9F-B153-27263C9CAA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BC5C4C4-B88F-44C9-AE59-5552884A750C}" type="pres">
      <dgm:prSet presAssocID="{F410DCDD-6BCB-4A9F-B153-27263C9CAAAE}" presName="vNodes" presStyleCnt="0"/>
      <dgm:spPr/>
    </dgm:pt>
    <dgm:pt modelId="{5E827F70-796A-4D73-A9E9-CA36F8D3DFDF}" type="pres">
      <dgm:prSet presAssocID="{2E4D355E-4866-4A0E-822D-4FE92C0C6E1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D9DE0E-270F-4570-A75E-964086914159}" type="pres">
      <dgm:prSet presAssocID="{AE0755E3-8189-4A5B-AF51-C5DC8372CE70}" presName="spacerT" presStyleCnt="0"/>
      <dgm:spPr/>
    </dgm:pt>
    <dgm:pt modelId="{082B43AD-7ECA-47BF-9BA4-4637F833E09B}" type="pres">
      <dgm:prSet presAssocID="{AE0755E3-8189-4A5B-AF51-C5DC8372CE70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A8D2B9F-7279-4AFF-8533-1BB91C3F4A88}" type="pres">
      <dgm:prSet presAssocID="{AE0755E3-8189-4A5B-AF51-C5DC8372CE70}" presName="spacerB" presStyleCnt="0"/>
      <dgm:spPr/>
    </dgm:pt>
    <dgm:pt modelId="{F24872C2-2698-4BF4-94FC-59BC7543680B}" type="pres">
      <dgm:prSet presAssocID="{1EB7B557-BB09-4592-B87F-65E4B4B4DA4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AFDBF5-8B10-4AE1-B244-4A17769621A8}" type="pres">
      <dgm:prSet presAssocID="{F410DCDD-6BCB-4A9F-B153-27263C9CAAAE}" presName="sibTransLast" presStyleLbl="sibTrans2D1" presStyleIdx="1" presStyleCnt="2"/>
      <dgm:spPr/>
      <dgm:t>
        <a:bodyPr/>
        <a:lstStyle/>
        <a:p>
          <a:endParaRPr lang="zh-CN" altLang="en-US"/>
        </a:p>
      </dgm:t>
    </dgm:pt>
    <dgm:pt modelId="{35E871E3-B577-4F1A-A7D2-B4A52A93D33B}" type="pres">
      <dgm:prSet presAssocID="{F410DCDD-6BCB-4A9F-B153-27263C9CAAAE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112CB0E3-6290-4228-9D80-181D7CF10309}" type="pres">
      <dgm:prSet presAssocID="{F410DCDD-6BCB-4A9F-B153-27263C9CAAAE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4C71CD-E5AA-47E0-8A89-7B44A71EBBA8}" type="presOf" srcId="{212DCD02-4E2C-4620-8538-96445E56B6E1}" destId="{18AFDBF5-8B10-4AE1-B244-4A17769621A8}" srcOrd="0" destOrd="0" presId="urn:microsoft.com/office/officeart/2005/8/layout/equation2"/>
    <dgm:cxn modelId="{9234900C-AFC1-4FAB-AC90-E4DCFE7397A2}" type="presOf" srcId="{3470A555-2156-4EC2-A60F-03A8359AE803}" destId="{112CB0E3-6290-4228-9D80-181D7CF10309}" srcOrd="0" destOrd="0" presId="urn:microsoft.com/office/officeart/2005/8/layout/equation2"/>
    <dgm:cxn modelId="{C5464455-4D8F-4CEE-8D0E-D06204CC47BA}" type="presOf" srcId="{AE0755E3-8189-4A5B-AF51-C5DC8372CE70}" destId="{082B43AD-7ECA-47BF-9BA4-4637F833E09B}" srcOrd="0" destOrd="0" presId="urn:microsoft.com/office/officeart/2005/8/layout/equation2"/>
    <dgm:cxn modelId="{94C2989B-E100-4AA6-A516-2F39306F4668}" type="presOf" srcId="{F410DCDD-6BCB-4A9F-B153-27263C9CAAAE}" destId="{07D96373-76E5-435A-888C-BDA7890071EA}" srcOrd="0" destOrd="0" presId="urn:microsoft.com/office/officeart/2005/8/layout/equation2"/>
    <dgm:cxn modelId="{A9295D57-59E2-4323-BDCB-499A70E4A507}" srcId="{F410DCDD-6BCB-4A9F-B153-27263C9CAAAE}" destId="{2E4D355E-4866-4A0E-822D-4FE92C0C6E19}" srcOrd="0" destOrd="0" parTransId="{410F6803-A97C-43C6-B2DC-8DC37A5100D1}" sibTransId="{AE0755E3-8189-4A5B-AF51-C5DC8372CE70}"/>
    <dgm:cxn modelId="{69F4E8DB-C43B-417A-86B9-255AC2403F44}" srcId="{F410DCDD-6BCB-4A9F-B153-27263C9CAAAE}" destId="{3470A555-2156-4EC2-A60F-03A8359AE803}" srcOrd="2" destOrd="0" parTransId="{F05F08A0-BE20-48A4-AA21-3D74BFDC04E1}" sibTransId="{EF01504F-7BD7-46CF-9B1D-6BB91C3C2A82}"/>
    <dgm:cxn modelId="{E63773D2-BE82-419E-83C0-52C7786E6D96}" type="presOf" srcId="{2E4D355E-4866-4A0E-822D-4FE92C0C6E19}" destId="{5E827F70-796A-4D73-A9E9-CA36F8D3DFDF}" srcOrd="0" destOrd="0" presId="urn:microsoft.com/office/officeart/2005/8/layout/equation2"/>
    <dgm:cxn modelId="{B02F692E-CAF8-4BD4-9A54-6431D0256FEE}" type="presOf" srcId="{1EB7B557-BB09-4592-B87F-65E4B4B4DA49}" destId="{F24872C2-2698-4BF4-94FC-59BC7543680B}" srcOrd="0" destOrd="0" presId="urn:microsoft.com/office/officeart/2005/8/layout/equation2"/>
    <dgm:cxn modelId="{D755368B-D374-4A50-849A-099AF4B77E24}" type="presOf" srcId="{212DCD02-4E2C-4620-8538-96445E56B6E1}" destId="{35E871E3-B577-4F1A-A7D2-B4A52A93D33B}" srcOrd="1" destOrd="0" presId="urn:microsoft.com/office/officeart/2005/8/layout/equation2"/>
    <dgm:cxn modelId="{B608E83F-8244-4173-AFE6-6376288C5CDF}" srcId="{F410DCDD-6BCB-4A9F-B153-27263C9CAAAE}" destId="{1EB7B557-BB09-4592-B87F-65E4B4B4DA49}" srcOrd="1" destOrd="0" parTransId="{0779B7A5-6F6D-4D66-966A-74D74C5939DE}" sibTransId="{212DCD02-4E2C-4620-8538-96445E56B6E1}"/>
    <dgm:cxn modelId="{B1DBA4BA-C82D-45F9-A39B-F9AB3DB27FFA}" type="presParOf" srcId="{07D96373-76E5-435A-888C-BDA7890071EA}" destId="{6BC5C4C4-B88F-44C9-AE59-5552884A750C}" srcOrd="0" destOrd="0" presId="urn:microsoft.com/office/officeart/2005/8/layout/equation2"/>
    <dgm:cxn modelId="{D7651996-4D41-41A8-A72D-FB2CC73D6CA7}" type="presParOf" srcId="{6BC5C4C4-B88F-44C9-AE59-5552884A750C}" destId="{5E827F70-796A-4D73-A9E9-CA36F8D3DFDF}" srcOrd="0" destOrd="0" presId="urn:microsoft.com/office/officeart/2005/8/layout/equation2"/>
    <dgm:cxn modelId="{953BCC4E-5812-439C-9AF4-6910024375B9}" type="presParOf" srcId="{6BC5C4C4-B88F-44C9-AE59-5552884A750C}" destId="{69D9DE0E-270F-4570-A75E-964086914159}" srcOrd="1" destOrd="0" presId="urn:microsoft.com/office/officeart/2005/8/layout/equation2"/>
    <dgm:cxn modelId="{EDFA2187-1360-478E-A758-35FF41F67DF9}" type="presParOf" srcId="{6BC5C4C4-B88F-44C9-AE59-5552884A750C}" destId="{082B43AD-7ECA-47BF-9BA4-4637F833E09B}" srcOrd="2" destOrd="0" presId="urn:microsoft.com/office/officeart/2005/8/layout/equation2"/>
    <dgm:cxn modelId="{FD4A979B-F489-4F9D-A790-01A18C4BA48E}" type="presParOf" srcId="{6BC5C4C4-B88F-44C9-AE59-5552884A750C}" destId="{CA8D2B9F-7279-4AFF-8533-1BB91C3F4A88}" srcOrd="3" destOrd="0" presId="urn:microsoft.com/office/officeart/2005/8/layout/equation2"/>
    <dgm:cxn modelId="{F2A0ED7C-645E-4343-A2CC-D37CC137EC59}" type="presParOf" srcId="{6BC5C4C4-B88F-44C9-AE59-5552884A750C}" destId="{F24872C2-2698-4BF4-94FC-59BC7543680B}" srcOrd="4" destOrd="0" presId="urn:microsoft.com/office/officeart/2005/8/layout/equation2"/>
    <dgm:cxn modelId="{9F94359A-C880-4C6A-96F8-98134BC313DC}" type="presParOf" srcId="{07D96373-76E5-435A-888C-BDA7890071EA}" destId="{18AFDBF5-8B10-4AE1-B244-4A17769621A8}" srcOrd="1" destOrd="0" presId="urn:microsoft.com/office/officeart/2005/8/layout/equation2"/>
    <dgm:cxn modelId="{A96C8875-9D7B-40AA-AE5C-CD4EAB5EBE14}" type="presParOf" srcId="{18AFDBF5-8B10-4AE1-B244-4A17769621A8}" destId="{35E871E3-B577-4F1A-A7D2-B4A52A93D33B}" srcOrd="0" destOrd="0" presId="urn:microsoft.com/office/officeart/2005/8/layout/equation2"/>
    <dgm:cxn modelId="{934C9655-2FE3-41B3-922B-4AE5B4D428D2}" type="presParOf" srcId="{07D96373-76E5-435A-888C-BDA7890071EA}" destId="{112CB0E3-6290-4228-9D80-181D7CF10309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69C2C4-128B-4869-BAD6-C03527DF7480}">
      <dsp:nvSpPr>
        <dsp:cNvPr id="0" name=""/>
        <dsp:cNvSpPr/>
      </dsp:nvSpPr>
      <dsp:spPr>
        <a:xfrm>
          <a:off x="819" y="0"/>
          <a:ext cx="1450627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实验背景</a:t>
          </a:r>
          <a:endParaRPr lang="zh-CN" altLang="en-US" sz="4000" b="1" kern="1200" dirty="0"/>
        </a:p>
      </dsp:txBody>
      <dsp:txXfrm>
        <a:off x="819" y="0"/>
        <a:ext cx="1450627" cy="4525963"/>
      </dsp:txXfrm>
    </dsp:sp>
    <dsp:sp modelId="{FAF776BD-1B2A-4AFB-8440-0B1C1FA139B6}">
      <dsp:nvSpPr>
        <dsp:cNvPr id="0" name=""/>
        <dsp:cNvSpPr/>
      </dsp:nvSpPr>
      <dsp:spPr>
        <a:xfrm>
          <a:off x="1695152" y="0"/>
          <a:ext cx="1450627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前期准备</a:t>
          </a:r>
          <a:endParaRPr lang="zh-CN" altLang="en-US" sz="4000" b="1" kern="1200" dirty="0"/>
        </a:p>
      </dsp:txBody>
      <dsp:txXfrm>
        <a:off x="1695152" y="0"/>
        <a:ext cx="1450627" cy="4525963"/>
      </dsp:txXfrm>
    </dsp:sp>
    <dsp:sp modelId="{7E24F623-3E86-445C-B546-12C60894D98E}">
      <dsp:nvSpPr>
        <dsp:cNvPr id="0" name=""/>
        <dsp:cNvSpPr/>
      </dsp:nvSpPr>
      <dsp:spPr>
        <a:xfrm>
          <a:off x="3389486" y="0"/>
          <a:ext cx="1450627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实施情况</a:t>
          </a:r>
          <a:endParaRPr lang="zh-CN" altLang="en-US" sz="4000" b="1" kern="1200" dirty="0"/>
        </a:p>
      </dsp:txBody>
      <dsp:txXfrm>
        <a:off x="3389486" y="0"/>
        <a:ext cx="1450627" cy="4525963"/>
      </dsp:txXfrm>
    </dsp:sp>
    <dsp:sp modelId="{5A2EB32C-8111-4090-A610-1E119217E658}">
      <dsp:nvSpPr>
        <dsp:cNvPr id="0" name=""/>
        <dsp:cNvSpPr/>
      </dsp:nvSpPr>
      <dsp:spPr>
        <a:xfrm>
          <a:off x="5083819" y="0"/>
          <a:ext cx="1450627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效果及反馈</a:t>
          </a:r>
          <a:endParaRPr lang="zh-CN" altLang="en-US" sz="4000" b="1" kern="1200" dirty="0"/>
        </a:p>
      </dsp:txBody>
      <dsp:txXfrm>
        <a:off x="5083819" y="0"/>
        <a:ext cx="1450627" cy="4525963"/>
      </dsp:txXfrm>
    </dsp:sp>
    <dsp:sp modelId="{F540682B-5D04-4BE2-8BAC-9CFDE9FEE161}">
      <dsp:nvSpPr>
        <dsp:cNvPr id="0" name=""/>
        <dsp:cNvSpPr/>
      </dsp:nvSpPr>
      <dsp:spPr>
        <a:xfrm>
          <a:off x="6778152" y="0"/>
          <a:ext cx="1450627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/>
            <a:t>问题与思考</a:t>
          </a:r>
          <a:endParaRPr lang="zh-CN" altLang="en-US" sz="4000" b="1" kern="1200" dirty="0"/>
        </a:p>
      </dsp:txBody>
      <dsp:txXfrm>
        <a:off x="6778152" y="0"/>
        <a:ext cx="1450627" cy="45259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7A03C0-49C7-4282-8B35-7BCD99A8A78B}">
      <dsp:nvSpPr>
        <dsp:cNvPr id="0" name=""/>
        <dsp:cNvSpPr/>
      </dsp:nvSpPr>
      <dsp:spPr>
        <a:xfrm>
          <a:off x="0" y="5061"/>
          <a:ext cx="8229600" cy="11980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/>
            <a:t>对某些汉字教学理论观点的实践与检验</a:t>
          </a:r>
          <a:endParaRPr lang="zh-CN" altLang="en-US" sz="3600" kern="1200" dirty="0"/>
        </a:p>
      </dsp:txBody>
      <dsp:txXfrm>
        <a:off x="0" y="5061"/>
        <a:ext cx="8229600" cy="1198080"/>
      </dsp:txXfrm>
    </dsp:sp>
    <dsp:sp modelId="{2949AD65-FAED-4369-ACC3-FF0EA4CA0142}">
      <dsp:nvSpPr>
        <dsp:cNvPr id="0" name=""/>
        <dsp:cNvSpPr/>
      </dsp:nvSpPr>
      <dsp:spPr>
        <a:xfrm>
          <a:off x="0" y="1203141"/>
          <a:ext cx="8229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81280" rIns="455168" bIns="81280" numCol="1" spcCol="1270" anchor="t" anchorCtr="0">
          <a:noAutofit/>
        </a:bodyPr>
        <a:lstStyle/>
        <a:p>
          <a:pPr marL="285750" lvl="1" indent="-285750" algn="l" defTabSz="2222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5000" kern="1200" dirty="0"/>
        </a:p>
      </dsp:txBody>
      <dsp:txXfrm>
        <a:off x="0" y="1203141"/>
        <a:ext cx="8229600" cy="1059840"/>
      </dsp:txXfrm>
    </dsp:sp>
    <dsp:sp modelId="{2B68D965-0790-40BE-8F2F-7360E60D5DEB}">
      <dsp:nvSpPr>
        <dsp:cNvPr id="0" name=""/>
        <dsp:cNvSpPr/>
      </dsp:nvSpPr>
      <dsp:spPr>
        <a:xfrm>
          <a:off x="0" y="2262981"/>
          <a:ext cx="8229600" cy="119808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/>
            <a:t>探索有效有趣的汉字教学方法及模式</a:t>
          </a:r>
          <a:endParaRPr lang="zh-CN" altLang="en-US" sz="3600" kern="1200" dirty="0"/>
        </a:p>
      </dsp:txBody>
      <dsp:txXfrm>
        <a:off x="0" y="2262981"/>
        <a:ext cx="8229600" cy="1198080"/>
      </dsp:txXfrm>
    </dsp:sp>
    <dsp:sp modelId="{12B21539-BCAB-4FED-8109-449D7C2BB2A5}">
      <dsp:nvSpPr>
        <dsp:cNvPr id="0" name=""/>
        <dsp:cNvSpPr/>
      </dsp:nvSpPr>
      <dsp:spPr>
        <a:xfrm>
          <a:off x="0" y="3461061"/>
          <a:ext cx="8229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81280" rIns="455168" bIns="81280" numCol="1" spcCol="1270" anchor="t" anchorCtr="0">
          <a:noAutofit/>
        </a:bodyPr>
        <a:lstStyle/>
        <a:p>
          <a:pPr marL="285750" lvl="1" indent="-285750" algn="l" defTabSz="2222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5000" kern="1200"/>
        </a:p>
      </dsp:txBody>
      <dsp:txXfrm>
        <a:off x="0" y="3461061"/>
        <a:ext cx="8229600" cy="10598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F66E90-264C-4C9D-8054-A2044FD1B376}">
      <dsp:nvSpPr>
        <dsp:cNvPr id="0" name=""/>
        <dsp:cNvSpPr/>
      </dsp:nvSpPr>
      <dsp:spPr>
        <a:xfrm>
          <a:off x="0" y="5061"/>
          <a:ext cx="8229600" cy="11980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所谓“汉字难”</a:t>
          </a:r>
          <a:endParaRPr lang="zh-CN" altLang="en-US" sz="3200" kern="1200" dirty="0"/>
        </a:p>
      </dsp:txBody>
      <dsp:txXfrm>
        <a:off x="0" y="5061"/>
        <a:ext cx="8229600" cy="1198080"/>
      </dsp:txXfrm>
    </dsp:sp>
    <dsp:sp modelId="{4FB17FBB-5AB4-42C7-981E-2929DC4B843D}">
      <dsp:nvSpPr>
        <dsp:cNvPr id="0" name=""/>
        <dsp:cNvSpPr/>
      </dsp:nvSpPr>
      <dsp:spPr>
        <a:xfrm>
          <a:off x="0" y="1203141"/>
          <a:ext cx="8229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3200" b="1" kern="1200" dirty="0" smtClean="0"/>
            <a:t>         ——</a:t>
          </a:r>
          <a:r>
            <a:rPr lang="zh-CN" altLang="en-US" sz="3200" b="1" kern="1200" dirty="0" smtClean="0"/>
            <a:t>究竟难在哪儿？</a:t>
          </a:r>
          <a:endParaRPr lang="zh-CN" altLang="en-US" sz="3200" kern="1200" dirty="0"/>
        </a:p>
      </dsp:txBody>
      <dsp:txXfrm>
        <a:off x="0" y="1203141"/>
        <a:ext cx="8229600" cy="1059840"/>
      </dsp:txXfrm>
    </dsp:sp>
    <dsp:sp modelId="{07615656-8B38-4AC7-BECB-1A57C8B8774F}">
      <dsp:nvSpPr>
        <dsp:cNvPr id="0" name=""/>
        <dsp:cNvSpPr/>
      </dsp:nvSpPr>
      <dsp:spPr>
        <a:xfrm>
          <a:off x="0" y="2262981"/>
          <a:ext cx="8229600" cy="11980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3200" b="1" kern="1200" dirty="0" smtClean="0"/>
            <a:t>中国人的汉字使用现状</a:t>
          </a:r>
          <a:endParaRPr lang="zh-CN" altLang="en-US" sz="3200" kern="1200" dirty="0"/>
        </a:p>
      </dsp:txBody>
      <dsp:txXfrm>
        <a:off x="0" y="2262981"/>
        <a:ext cx="8229600" cy="1198080"/>
      </dsp:txXfrm>
    </dsp:sp>
    <dsp:sp modelId="{3FD7F132-3EAF-4902-B978-36EDD6676F1C}">
      <dsp:nvSpPr>
        <dsp:cNvPr id="0" name=""/>
        <dsp:cNvSpPr/>
      </dsp:nvSpPr>
      <dsp:spPr>
        <a:xfrm>
          <a:off x="0" y="3461061"/>
          <a:ext cx="8229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3200" b="1" kern="1200" dirty="0" smtClean="0"/>
            <a:t>         </a:t>
          </a:r>
          <a:r>
            <a:rPr lang="zh-CN" altLang="zh-CN" sz="3200" b="1" kern="1200" dirty="0" smtClean="0"/>
            <a:t>——</a:t>
          </a:r>
          <a:r>
            <a:rPr lang="en-US" altLang="zh-CN" sz="3200" b="1" kern="1200" dirty="0" smtClean="0"/>
            <a:t>E</a:t>
          </a:r>
          <a:r>
            <a:rPr lang="zh-CN" altLang="zh-CN" sz="3200" b="1" kern="1200" dirty="0" smtClean="0"/>
            <a:t>时代的汉字</a:t>
          </a:r>
          <a:r>
            <a:rPr lang="zh-CN" altLang="en-US" sz="3200" b="1" kern="1200" dirty="0" smtClean="0"/>
            <a:t>呈</a:t>
          </a:r>
          <a:r>
            <a:rPr lang="zh-CN" altLang="zh-CN" sz="3200" b="1" kern="1200" dirty="0" smtClean="0"/>
            <a:t>现</a:t>
          </a:r>
          <a:endParaRPr lang="zh-CN" altLang="en-US" sz="3200" kern="1200" dirty="0"/>
        </a:p>
      </dsp:txBody>
      <dsp:txXfrm>
        <a:off x="0" y="3461061"/>
        <a:ext cx="8229600" cy="10598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A8C09C-FE84-4D7F-B975-D435D3969B9A}">
      <dsp:nvSpPr>
        <dsp:cNvPr id="0" name=""/>
        <dsp:cNvSpPr/>
      </dsp:nvSpPr>
      <dsp:spPr>
        <a:xfrm>
          <a:off x="0" y="27494"/>
          <a:ext cx="8229600" cy="11606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外国人的汉字使用需求</a:t>
          </a:r>
          <a:endParaRPr lang="zh-CN" altLang="en-US" sz="3200" kern="1200" dirty="0"/>
        </a:p>
      </dsp:txBody>
      <dsp:txXfrm>
        <a:off x="0" y="27494"/>
        <a:ext cx="8229600" cy="1160640"/>
      </dsp:txXfrm>
    </dsp:sp>
    <dsp:sp modelId="{CAB59411-C279-44D4-8ED5-0F3FFF248783}">
      <dsp:nvSpPr>
        <dsp:cNvPr id="0" name=""/>
        <dsp:cNvSpPr/>
      </dsp:nvSpPr>
      <dsp:spPr>
        <a:xfrm>
          <a:off x="0" y="1188134"/>
          <a:ext cx="8229600" cy="1026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3200" b="1" kern="1200" dirty="0" smtClean="0"/>
            <a:t>          ——</a:t>
          </a:r>
          <a:r>
            <a:rPr lang="zh-CN" altLang="en-US" sz="3200" b="1" kern="1200" dirty="0" smtClean="0"/>
            <a:t>必须会写吗？</a:t>
          </a:r>
          <a:endParaRPr lang="zh-CN" altLang="en-US" sz="3200" kern="1200" dirty="0"/>
        </a:p>
      </dsp:txBody>
      <dsp:txXfrm>
        <a:off x="0" y="1188134"/>
        <a:ext cx="8229600" cy="1026720"/>
      </dsp:txXfrm>
    </dsp:sp>
    <dsp:sp modelId="{A79CA667-325A-4C50-8BED-A8BE5E417FB3}">
      <dsp:nvSpPr>
        <dsp:cNvPr id="0" name=""/>
        <dsp:cNvSpPr/>
      </dsp:nvSpPr>
      <dsp:spPr>
        <a:xfrm>
          <a:off x="0" y="2214854"/>
          <a:ext cx="8229600" cy="11606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中文电脑输入</a:t>
          </a:r>
          <a:endParaRPr lang="zh-CN" altLang="en-US" sz="3200" kern="1200" dirty="0"/>
        </a:p>
      </dsp:txBody>
      <dsp:txXfrm>
        <a:off x="0" y="2214854"/>
        <a:ext cx="8229600" cy="1160640"/>
      </dsp:txXfrm>
    </dsp:sp>
    <dsp:sp modelId="{3A4DA5A8-39EE-48AE-BE17-9D096921F82E}">
      <dsp:nvSpPr>
        <dsp:cNvPr id="0" name=""/>
        <dsp:cNvSpPr/>
      </dsp:nvSpPr>
      <dsp:spPr>
        <a:xfrm>
          <a:off x="0" y="3375494"/>
          <a:ext cx="8229600" cy="1122975"/>
        </a:xfrm>
        <a:prstGeom prst="rightArrow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3200" b="1" kern="1200" dirty="0" smtClean="0"/>
            <a:t>          ——</a:t>
          </a:r>
          <a:r>
            <a:rPr lang="zh-CN" altLang="en-US" sz="3200" b="1" kern="1200" dirty="0" smtClean="0"/>
            <a:t>既是手段也是目的</a:t>
          </a:r>
          <a:endParaRPr lang="zh-CN" altLang="en-US" sz="3200" kern="1200" dirty="0"/>
        </a:p>
      </dsp:txBody>
      <dsp:txXfrm>
        <a:off x="0" y="3375494"/>
        <a:ext cx="8229600" cy="11229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6AF30C-A2E2-4A0A-A2A2-D9A0C4AC61F1}">
      <dsp:nvSpPr>
        <dsp:cNvPr id="0" name=""/>
        <dsp:cNvSpPr/>
      </dsp:nvSpPr>
      <dsp:spPr>
        <a:xfrm>
          <a:off x="0" y="578536"/>
          <a:ext cx="2846407" cy="1707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hlinkClick xmlns:r="http://schemas.openxmlformats.org/officeDocument/2006/relationships" r:id="rId1" action="ppaction://hlinkfile"/>
            </a:rPr>
            <a:t>基础字</a:t>
          </a:r>
          <a:r>
            <a:rPr lang="en-US" sz="3200" b="1" kern="1200" dirty="0" smtClean="0">
              <a:hlinkClick xmlns:r="http://schemas.openxmlformats.org/officeDocument/2006/relationships" r:id="rId1" action="ppaction://hlinkfile"/>
            </a:rPr>
            <a:t>+</a:t>
          </a:r>
          <a:r>
            <a:rPr lang="zh-CN" sz="3200" b="1" kern="1200" dirty="0" smtClean="0">
              <a:hlinkClick xmlns:r="http://schemas.openxmlformats.org/officeDocument/2006/relationships" r:id="rId1" action="ppaction://hlinkfile"/>
            </a:rPr>
            <a:t>高频部件</a:t>
          </a:r>
          <a:r>
            <a:rPr lang="en-US" sz="3200" b="1" kern="1200" dirty="0" smtClean="0">
              <a:hlinkClick xmlns:r="http://schemas.openxmlformats.org/officeDocument/2006/relationships" r:id="rId1" action="ppaction://hlinkfile"/>
            </a:rPr>
            <a:t>+</a:t>
          </a:r>
          <a:r>
            <a:rPr lang="zh-CN" sz="3200" b="1" kern="1200" dirty="0" smtClean="0">
              <a:hlinkClick xmlns:r="http://schemas.openxmlformats.org/officeDocument/2006/relationships" r:id="rId1" action="ppaction://hlinkfile"/>
            </a:rPr>
            <a:t>常用部首</a:t>
          </a:r>
          <a:endParaRPr lang="zh-CN" altLang="en-US" sz="3200" b="1" kern="1200" dirty="0"/>
        </a:p>
      </dsp:txBody>
      <dsp:txXfrm>
        <a:off x="0" y="578536"/>
        <a:ext cx="2846407" cy="1707844"/>
      </dsp:txXfrm>
    </dsp:sp>
    <dsp:sp modelId="{B6D9AA65-A714-4DFF-B65F-F281CC4180C8}">
      <dsp:nvSpPr>
        <dsp:cNvPr id="0" name=""/>
        <dsp:cNvSpPr/>
      </dsp:nvSpPr>
      <dsp:spPr>
        <a:xfrm>
          <a:off x="3131048" y="578536"/>
          <a:ext cx="2846407" cy="1707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/>
            <a:t>先易后难、先分后合</a:t>
          </a:r>
          <a:endParaRPr lang="zh-CN" altLang="en-US" sz="3200" b="1" kern="1200" dirty="0"/>
        </a:p>
      </dsp:txBody>
      <dsp:txXfrm>
        <a:off x="3131048" y="578536"/>
        <a:ext cx="2846407" cy="1707844"/>
      </dsp:txXfrm>
    </dsp:sp>
    <dsp:sp modelId="{188DE14C-C529-4F63-89CF-DACDC302F82B}">
      <dsp:nvSpPr>
        <dsp:cNvPr id="0" name=""/>
        <dsp:cNvSpPr/>
      </dsp:nvSpPr>
      <dsp:spPr>
        <a:xfrm>
          <a:off x="6262096" y="578536"/>
          <a:ext cx="2846407" cy="1707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/>
            <a:t>随文识字</a:t>
          </a:r>
          <a:r>
            <a:rPr lang="zh-CN" altLang="en-US" sz="3200" b="1" kern="1200" dirty="0" smtClean="0"/>
            <a:t>、</a:t>
          </a:r>
          <a:r>
            <a:rPr lang="zh-CN" altLang="en-US" sz="3200" b="1" kern="1200" dirty="0" smtClean="0">
              <a:hlinkClick xmlns:r="http://schemas.openxmlformats.org/officeDocument/2006/relationships" r:id="rId2" action="ppaction://hlinkfile"/>
            </a:rPr>
            <a:t>易化输出</a:t>
          </a:r>
          <a:endParaRPr lang="zh-CN" altLang="en-US" sz="3200" b="1" kern="1200" dirty="0"/>
        </a:p>
      </dsp:txBody>
      <dsp:txXfrm>
        <a:off x="6262096" y="578536"/>
        <a:ext cx="2846407" cy="1707844"/>
      </dsp:txXfrm>
    </dsp:sp>
    <dsp:sp modelId="{BD072927-744D-4797-9A1B-CA1845E25158}">
      <dsp:nvSpPr>
        <dsp:cNvPr id="0" name=""/>
        <dsp:cNvSpPr/>
      </dsp:nvSpPr>
      <dsp:spPr>
        <a:xfrm>
          <a:off x="1565524" y="2571021"/>
          <a:ext cx="2846407" cy="1707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hlinkClick xmlns:r="http://schemas.openxmlformats.org/officeDocument/2006/relationships" r:id="rId3" action="ppaction://hlinkfile"/>
            </a:rPr>
            <a:t>汉字知识与学习方法</a:t>
          </a:r>
          <a:endParaRPr lang="zh-CN" altLang="en-US" sz="3200" b="1" kern="1200" dirty="0"/>
        </a:p>
      </dsp:txBody>
      <dsp:txXfrm>
        <a:off x="1565524" y="2571021"/>
        <a:ext cx="2846407" cy="1707844"/>
      </dsp:txXfrm>
    </dsp:sp>
    <dsp:sp modelId="{23EF885A-C0E8-495B-BB9D-A3C4F823CC2A}">
      <dsp:nvSpPr>
        <dsp:cNvPr id="0" name=""/>
        <dsp:cNvSpPr/>
      </dsp:nvSpPr>
      <dsp:spPr>
        <a:xfrm>
          <a:off x="4696572" y="2571021"/>
          <a:ext cx="2846407" cy="1707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hlinkClick xmlns:r="http://schemas.openxmlformats.org/officeDocument/2006/relationships" r:id="rId4" action="ppaction://hlinkfile"/>
            </a:rPr>
            <a:t>加大认读</a:t>
          </a:r>
          <a:r>
            <a:rPr lang="zh-CN" altLang="en-US" sz="3200" b="1" kern="1200" dirty="0" smtClean="0">
              <a:hlinkClick xmlns:r="http://schemas.openxmlformats.org/officeDocument/2006/relationships" r:id="rId4" action="ppaction://hlinkfile"/>
            </a:rPr>
            <a:t>训练</a:t>
          </a:r>
          <a:endParaRPr lang="zh-CN" altLang="en-US" sz="3200" b="1" kern="1200" dirty="0"/>
        </a:p>
      </dsp:txBody>
      <dsp:txXfrm>
        <a:off x="4696572" y="2571021"/>
        <a:ext cx="2846407" cy="170784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912B63-106F-4DC6-BADA-989AE671DA46}">
      <dsp:nvSpPr>
        <dsp:cNvPr id="0" name=""/>
        <dsp:cNvSpPr/>
      </dsp:nvSpPr>
      <dsp:spPr>
        <a:xfrm>
          <a:off x="0" y="10371"/>
          <a:ext cx="8229600" cy="135836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/>
            <a:t>期中教学调查问卷</a:t>
          </a:r>
          <a:endParaRPr lang="zh-CN" altLang="en-US" sz="5400" b="1" kern="1200" dirty="0"/>
        </a:p>
      </dsp:txBody>
      <dsp:txXfrm>
        <a:off x="0" y="10371"/>
        <a:ext cx="8229600" cy="1358369"/>
      </dsp:txXfrm>
    </dsp:sp>
    <dsp:sp modelId="{1885D777-B315-4C76-918B-9F1BD2526E15}">
      <dsp:nvSpPr>
        <dsp:cNvPr id="0" name=""/>
        <dsp:cNvSpPr/>
      </dsp:nvSpPr>
      <dsp:spPr>
        <a:xfrm>
          <a:off x="0" y="1368741"/>
          <a:ext cx="8229600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8580" rIns="384048" bIns="68580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4200" kern="1200" dirty="0"/>
        </a:p>
      </dsp:txBody>
      <dsp:txXfrm>
        <a:off x="0" y="1368741"/>
        <a:ext cx="8229600" cy="894240"/>
      </dsp:txXfrm>
    </dsp:sp>
    <dsp:sp modelId="{2B49EC42-9777-44EA-85C4-EFBF01736A12}">
      <dsp:nvSpPr>
        <dsp:cNvPr id="0" name=""/>
        <dsp:cNvSpPr/>
      </dsp:nvSpPr>
      <dsp:spPr>
        <a:xfrm>
          <a:off x="0" y="2262981"/>
          <a:ext cx="8229600" cy="135836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/>
            <a:t>识字量测试</a:t>
          </a:r>
          <a:endParaRPr lang="zh-CN" altLang="en-US" sz="5400" b="1" kern="1200" dirty="0"/>
        </a:p>
      </dsp:txBody>
      <dsp:txXfrm>
        <a:off x="0" y="2262981"/>
        <a:ext cx="8229600" cy="1358369"/>
      </dsp:txXfrm>
    </dsp:sp>
    <dsp:sp modelId="{6EE326A9-66A8-4E0E-97C3-66C8036ECFDD}">
      <dsp:nvSpPr>
        <dsp:cNvPr id="0" name=""/>
        <dsp:cNvSpPr/>
      </dsp:nvSpPr>
      <dsp:spPr>
        <a:xfrm>
          <a:off x="0" y="3621351"/>
          <a:ext cx="8229600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8580" rIns="384048" bIns="68580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4200" kern="1200" dirty="0"/>
        </a:p>
      </dsp:txBody>
      <dsp:txXfrm>
        <a:off x="0" y="3621351"/>
        <a:ext cx="8229600" cy="8942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8CE631-3D45-463B-ABCD-E7450B14B356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0" tIns="0" rIns="28699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500" kern="1200" dirty="0" smtClean="0"/>
            <a:t>基础字选字标准</a:t>
          </a:r>
          <a:r>
            <a:rPr lang="zh-CN" altLang="en-US" sz="4500" kern="1200" dirty="0" smtClean="0"/>
            <a:t>？</a:t>
          </a:r>
          <a:endParaRPr lang="zh-CN" altLang="en-US" sz="4500" kern="1200" dirty="0"/>
        </a:p>
      </dsp:txBody>
      <dsp:txXfrm rot="16200000">
        <a:off x="-956010" y="957014"/>
        <a:ext cx="4525963" cy="2611933"/>
      </dsp:txXfrm>
    </dsp:sp>
    <dsp:sp modelId="{0276C88E-A7F0-4841-829B-BCC59B9DD091}">
      <dsp:nvSpPr>
        <dsp:cNvPr id="0" name=""/>
        <dsp:cNvSpPr/>
      </dsp:nvSpPr>
      <dsp:spPr>
        <a:xfrm rot="16200000">
          <a:off x="1851818" y="957014"/>
          <a:ext cx="4525963" cy="261193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0" tIns="0" rIns="28699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500" kern="1200" dirty="0" smtClean="0">
              <a:solidFill>
                <a:srgbClr val="FFFF00"/>
              </a:solidFill>
            </a:rPr>
            <a:t>高效</a:t>
          </a:r>
          <a:r>
            <a:rPr lang="zh-CN" sz="4500" kern="1200" dirty="0" smtClean="0">
              <a:solidFill>
                <a:srgbClr val="FFFF00"/>
              </a:solidFill>
            </a:rPr>
            <a:t>培养</a:t>
          </a:r>
          <a:r>
            <a:rPr lang="zh-CN" sz="4500" kern="1200" dirty="0" smtClean="0"/>
            <a:t>汉字</a:t>
          </a:r>
          <a:r>
            <a:rPr lang="zh-CN" altLang="en-US" sz="4500" kern="1200" dirty="0" smtClean="0"/>
            <a:t>认</a:t>
          </a:r>
          <a:r>
            <a:rPr lang="zh-CN" sz="4500" kern="1200" dirty="0" smtClean="0"/>
            <a:t>读能力</a:t>
          </a:r>
          <a:r>
            <a:rPr lang="zh-CN" altLang="en-US" sz="4500" kern="1200" dirty="0" smtClean="0"/>
            <a:t>？</a:t>
          </a:r>
          <a:endParaRPr lang="zh-CN" altLang="en-US" sz="4500" kern="1200" dirty="0"/>
        </a:p>
      </dsp:txBody>
      <dsp:txXfrm rot="16200000">
        <a:off x="1851818" y="957014"/>
        <a:ext cx="4525963" cy="2611933"/>
      </dsp:txXfrm>
    </dsp:sp>
    <dsp:sp modelId="{F0A18ED6-C020-4EAF-A09D-AA7EFD92AD88}">
      <dsp:nvSpPr>
        <dsp:cNvPr id="0" name=""/>
        <dsp:cNvSpPr/>
      </dsp:nvSpPr>
      <dsp:spPr>
        <a:xfrm rot="16200000">
          <a:off x="4659647" y="957014"/>
          <a:ext cx="4525963" cy="261193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0" tIns="0" rIns="28699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500" kern="1200" dirty="0" smtClean="0"/>
            <a:t>未来汉字</a:t>
          </a:r>
          <a:r>
            <a:rPr lang="zh-CN" sz="4500" kern="1200" smtClean="0"/>
            <a:t>教学</a:t>
          </a:r>
          <a:r>
            <a:rPr lang="zh-CN" altLang="en-US" sz="4500" kern="1200" smtClean="0"/>
            <a:t>形态？</a:t>
          </a:r>
          <a:endParaRPr lang="zh-CN" altLang="en-US" sz="4500" kern="1200" dirty="0"/>
        </a:p>
      </dsp:txBody>
      <dsp:txXfrm rot="16200000">
        <a:off x="4659647" y="957014"/>
        <a:ext cx="4525963" cy="2611933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CB7774-610F-4A6C-9518-4EA0B4504212}">
      <dsp:nvSpPr>
        <dsp:cNvPr id="0" name=""/>
        <dsp:cNvSpPr/>
      </dsp:nvSpPr>
      <dsp:spPr>
        <a:xfrm>
          <a:off x="2284613" y="183867"/>
          <a:ext cx="3649057" cy="1267269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29450-AD52-4A13-BDDD-6D9924D66B49}">
      <dsp:nvSpPr>
        <dsp:cNvPr id="0" name=""/>
        <dsp:cNvSpPr/>
      </dsp:nvSpPr>
      <dsp:spPr>
        <a:xfrm>
          <a:off x="3761209" y="3286980"/>
          <a:ext cx="707181" cy="452596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5F88C8-F982-4A7F-9D9B-4B99A1E05F30}">
      <dsp:nvSpPr>
        <dsp:cNvPr id="0" name=""/>
        <dsp:cNvSpPr/>
      </dsp:nvSpPr>
      <dsp:spPr>
        <a:xfrm>
          <a:off x="2417563" y="3649057"/>
          <a:ext cx="3394472" cy="848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rgbClr val="C00000"/>
              </a:solidFill>
              <a:hlinkClick xmlns:r="http://schemas.openxmlformats.org/officeDocument/2006/relationships" r:id="rId1" action="ppaction://hlinkfile"/>
            </a:rPr>
            <a:t>精选</a:t>
          </a:r>
          <a:r>
            <a:rPr lang="zh-CN" altLang="en-US" sz="2900" b="1" kern="1200" dirty="0" smtClean="0">
              <a:solidFill>
                <a:srgbClr val="C00000"/>
              </a:solidFill>
            </a:rPr>
            <a:t>字表</a:t>
          </a:r>
          <a:endParaRPr lang="en-US" altLang="zh-CN" sz="2900" b="1" kern="1200" dirty="0" smtClean="0">
            <a:solidFill>
              <a:srgbClr val="C00000"/>
            </a:solidFill>
          </a:endParaRPr>
        </a:p>
      </dsp:txBody>
      <dsp:txXfrm>
        <a:off x="2417563" y="3649057"/>
        <a:ext cx="3394472" cy="848618"/>
      </dsp:txXfrm>
    </dsp:sp>
    <dsp:sp modelId="{4906D8B2-FBF6-42A8-9E70-7A925BA9DE30}">
      <dsp:nvSpPr>
        <dsp:cNvPr id="0" name=""/>
        <dsp:cNvSpPr/>
      </dsp:nvSpPr>
      <dsp:spPr>
        <a:xfrm>
          <a:off x="3300577" y="1468759"/>
          <a:ext cx="1894344" cy="143343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字义线索</a:t>
          </a:r>
          <a:endParaRPr lang="zh-CN" altLang="en-US" sz="2600" b="1" kern="1200" dirty="0"/>
        </a:p>
      </dsp:txBody>
      <dsp:txXfrm>
        <a:off x="3300577" y="1468759"/>
        <a:ext cx="1894344" cy="1433430"/>
      </dsp:txXfrm>
    </dsp:sp>
    <dsp:sp modelId="{ECAFF88D-7E2B-42A6-A12D-89F0645C2844}">
      <dsp:nvSpPr>
        <dsp:cNvPr id="0" name=""/>
        <dsp:cNvSpPr/>
      </dsp:nvSpPr>
      <dsp:spPr>
        <a:xfrm>
          <a:off x="2458618" y="594032"/>
          <a:ext cx="1756563" cy="1272927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字形记忆方便</a:t>
          </a:r>
          <a:endParaRPr lang="zh-CN" altLang="en-US" sz="2600" b="1" kern="1200" dirty="0"/>
        </a:p>
      </dsp:txBody>
      <dsp:txXfrm>
        <a:off x="2458618" y="594032"/>
        <a:ext cx="1756563" cy="1272927"/>
      </dsp:txXfrm>
    </dsp:sp>
    <dsp:sp modelId="{F864B6AB-3F84-40B7-899D-1873500FE12D}">
      <dsp:nvSpPr>
        <dsp:cNvPr id="0" name=""/>
        <dsp:cNvSpPr/>
      </dsp:nvSpPr>
      <dsp:spPr>
        <a:xfrm>
          <a:off x="3865282" y="286267"/>
          <a:ext cx="1545664" cy="1272927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/>
            <a:t>语言表达需要</a:t>
          </a:r>
          <a:endParaRPr lang="zh-CN" altLang="en-US" sz="2500" b="1" kern="1200" dirty="0"/>
        </a:p>
      </dsp:txBody>
      <dsp:txXfrm>
        <a:off x="3865282" y="286267"/>
        <a:ext cx="1545664" cy="1272927"/>
      </dsp:txXfrm>
    </dsp:sp>
    <dsp:sp modelId="{DD33D49E-8119-47C1-ACFB-C5CF184BADF2}">
      <dsp:nvSpPr>
        <dsp:cNvPr id="0" name=""/>
        <dsp:cNvSpPr/>
      </dsp:nvSpPr>
      <dsp:spPr>
        <a:xfrm>
          <a:off x="1306490" y="28287"/>
          <a:ext cx="5616618" cy="316817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827F70-796A-4D73-A9E9-CA36F8D3DFDF}">
      <dsp:nvSpPr>
        <dsp:cNvPr id="0" name=""/>
        <dsp:cNvSpPr/>
      </dsp:nvSpPr>
      <dsp:spPr>
        <a:xfrm>
          <a:off x="1145634" y="1137"/>
          <a:ext cx="1649536" cy="164953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高频率形音义刺激训练</a:t>
          </a:r>
          <a:endParaRPr lang="zh-CN" altLang="en-US" sz="2100" kern="1200" dirty="0"/>
        </a:p>
      </dsp:txBody>
      <dsp:txXfrm>
        <a:off x="1145634" y="1137"/>
        <a:ext cx="1649536" cy="1649536"/>
      </dsp:txXfrm>
    </dsp:sp>
    <dsp:sp modelId="{082B43AD-7ECA-47BF-9BA4-4637F833E09B}">
      <dsp:nvSpPr>
        <dsp:cNvPr id="0" name=""/>
        <dsp:cNvSpPr/>
      </dsp:nvSpPr>
      <dsp:spPr>
        <a:xfrm>
          <a:off x="1492036" y="1784615"/>
          <a:ext cx="956731" cy="956731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1492036" y="1784615"/>
        <a:ext cx="956731" cy="956731"/>
      </dsp:txXfrm>
    </dsp:sp>
    <dsp:sp modelId="{F24872C2-2698-4BF4-94FC-59BC7543680B}">
      <dsp:nvSpPr>
        <dsp:cNvPr id="0" name=""/>
        <dsp:cNvSpPr/>
      </dsp:nvSpPr>
      <dsp:spPr>
        <a:xfrm>
          <a:off x="1145634" y="2875289"/>
          <a:ext cx="1649536" cy="164953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引导学生理性认知汉字特征</a:t>
          </a:r>
          <a:endParaRPr lang="zh-CN" altLang="en-US" sz="2100" kern="1200" dirty="0"/>
        </a:p>
      </dsp:txBody>
      <dsp:txXfrm>
        <a:off x="1145634" y="2875289"/>
        <a:ext cx="1649536" cy="1649536"/>
      </dsp:txXfrm>
    </dsp:sp>
    <dsp:sp modelId="{18AFDBF5-8B10-4AE1-B244-4A17769621A8}">
      <dsp:nvSpPr>
        <dsp:cNvPr id="0" name=""/>
        <dsp:cNvSpPr/>
      </dsp:nvSpPr>
      <dsp:spPr>
        <a:xfrm>
          <a:off x="3042601" y="1956167"/>
          <a:ext cx="524552" cy="6136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3042601" y="1956167"/>
        <a:ext cx="524552" cy="613627"/>
      </dsp:txXfrm>
    </dsp:sp>
    <dsp:sp modelId="{112CB0E3-6290-4228-9D80-181D7CF10309}">
      <dsp:nvSpPr>
        <dsp:cNvPr id="0" name=""/>
        <dsp:cNvSpPr/>
      </dsp:nvSpPr>
      <dsp:spPr>
        <a:xfrm>
          <a:off x="3784892" y="613444"/>
          <a:ext cx="3299073" cy="329907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300" kern="1200" dirty="0" smtClean="0"/>
            <a:t>高效培养汉字认读能力</a:t>
          </a:r>
          <a:endParaRPr lang="zh-CN" altLang="en-US" sz="4300" kern="1200" dirty="0"/>
        </a:p>
      </dsp:txBody>
      <dsp:txXfrm>
        <a:off x="3784892" y="613444"/>
        <a:ext cx="3299073" cy="32990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62A4-3D53-401B-B47D-8B058372C0DA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C0724-7CB4-4D5E-A1EA-495631B969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71C52-1A21-45E8-A6D4-025D5C8BB6E5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16F95-7B36-43A7-B376-59E8D45649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16F95-7B36-43A7-B376-59E8D45649B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16F95-7B36-43A7-B376-59E8D45649B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16F95-7B36-43A7-B376-59E8D45649B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16F95-7B36-43A7-B376-59E8D45649B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inws\My Documents\My Pictures\5701557128252559854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260648"/>
            <a:ext cx="8208912" cy="6408712"/>
          </a:xfrm>
          <a:prstGeom prst="rect">
            <a:avLst/>
          </a:prstGeom>
          <a:noFill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17EA2-7E20-4D60-BFFD-71B190708FA4}" type="datetimeFigureOut">
              <a:rPr lang="zh-CN" altLang="en-US" smtClean="0"/>
              <a:pPr/>
              <a:t>2012-4-26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69D86-D771-48D6-850F-8DC910BBBF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38382;&#21367;&#35843;&#26597;&#12289;&#32771;&#35797;&#21450;&#27979;&#35797;&#25104;&#32489;.xlsx" TargetMode="External"/><Relationship Id="rId2" Type="http://schemas.openxmlformats.org/officeDocument/2006/relationships/hyperlink" Target="&#21021;&#32423;&#27721;&#23383;-1-B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b="1" dirty="0" smtClean="0"/>
              <a:t>零起点汉字教学实验进展报告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山东大学  刘颖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2012</a:t>
            </a:r>
            <a:r>
              <a:rPr lang="zh-CN" altLang="en-US" b="1" dirty="0" smtClean="0">
                <a:solidFill>
                  <a:schemeClr val="tx1"/>
                </a:solidFill>
              </a:rPr>
              <a:t>年</a:t>
            </a:r>
            <a:r>
              <a:rPr lang="en-US" altLang="zh-CN" b="1" dirty="0" smtClean="0">
                <a:solidFill>
                  <a:schemeClr val="tx1"/>
                </a:solidFill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</a:rPr>
              <a:t>月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问题与思考（一）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问题与思考（二）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问题与思考（三）</a:t>
            </a:r>
            <a:endParaRPr lang="zh-CN" altLang="en-US" dirty="0"/>
          </a:p>
        </p:txBody>
      </p:sp>
      <p:pic>
        <p:nvPicPr>
          <p:cNvPr id="6" name="图片 5" descr="201204零起点汉字实验报告用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18108">
            <a:off x="4367610" y="1847816"/>
            <a:ext cx="4437604" cy="4188868"/>
          </a:xfrm>
          <a:prstGeom prst="rect">
            <a:avLst/>
          </a:prstGeom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 rot="21444407">
            <a:off x="457200" y="1600200"/>
            <a:ext cx="8229600" cy="4525963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小白兔鞠躬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62426">
            <a:off x="2123728" y="1916832"/>
            <a:ext cx="4248472" cy="36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主要内容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实验背景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前期准备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前期准备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实施情况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-180528" y="1268760"/>
          <a:ext cx="9108504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效果及反馈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识字量</a:t>
            </a:r>
            <a:r>
              <a:rPr lang="zh-CN" altLang="en-US" b="1" dirty="0" smtClean="0">
                <a:hlinkClick r:id="rId2" action="ppaction://hlinkfile"/>
              </a:rPr>
              <a:t>测试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3" action="ppaction://hlinkfile"/>
              </a:rPr>
              <a:t>成绩表</a:t>
            </a:r>
            <a:endParaRPr lang="en-US" altLang="zh-CN" dirty="0" smtClean="0"/>
          </a:p>
          <a:p>
            <a:r>
              <a:rPr lang="zh-CN" altLang="en-US" dirty="0" smtClean="0"/>
              <a:t>识字量</a:t>
            </a:r>
            <a:endParaRPr lang="en-US" altLang="zh-CN" dirty="0" smtClean="0">
              <a:hlinkClick r:id="rId3" action="ppaction://hlinkfile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图表 3"/>
          <p:cNvGraphicFramePr/>
          <p:nvPr/>
        </p:nvGraphicFramePr>
        <p:xfrm>
          <a:off x="2195736" y="1556792"/>
          <a:ext cx="64087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问题与思考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225</Words>
  <Application>Microsoft Office PowerPoint</Application>
  <PresentationFormat>全屏显示(4:3)</PresentationFormat>
  <Paragraphs>55</Paragraphs>
  <Slides>13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零起点汉字教学实验进展报告</vt:lpstr>
      <vt:lpstr>主要内容</vt:lpstr>
      <vt:lpstr>实验背景</vt:lpstr>
      <vt:lpstr>前期准备</vt:lpstr>
      <vt:lpstr>前期准备</vt:lpstr>
      <vt:lpstr>实施情况</vt:lpstr>
      <vt:lpstr>效果及反馈</vt:lpstr>
      <vt:lpstr>识字量测试</vt:lpstr>
      <vt:lpstr>问题与思考</vt:lpstr>
      <vt:lpstr>问题与思考（一）</vt:lpstr>
      <vt:lpstr>问题与思考（二）</vt:lpstr>
      <vt:lpstr>问题与思考（三）</vt:lpstr>
      <vt:lpstr>幻灯片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零起点汉字教学实验进展报告</dc:title>
  <dc:creator>linws</dc:creator>
  <cp:lastModifiedBy>linws</cp:lastModifiedBy>
  <cp:revision>17</cp:revision>
  <dcterms:created xsi:type="dcterms:W3CDTF">2012-04-13T07:14:07Z</dcterms:created>
  <dcterms:modified xsi:type="dcterms:W3CDTF">2012-04-26T10:56:29Z</dcterms:modified>
</cp:coreProperties>
</file>